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6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4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44CB-E787-4279-B14E-8F19738171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5B0C-DD19-4D9D-9FD8-5533BC14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15042"/>
              </p:ext>
            </p:extLst>
          </p:nvPr>
        </p:nvGraphicFramePr>
        <p:xfrm>
          <a:off x="1524000" y="1397000"/>
          <a:ext cx="60960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 of Quantity Consumed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Utility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7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2020-08-04T22:08:51Z</dcterms:created>
  <dcterms:modified xsi:type="dcterms:W3CDTF">2020-08-04T22:19:23Z</dcterms:modified>
</cp:coreProperties>
</file>