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CFDE-DB8F-48AB-A740-A5BEA40C232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1776-FA4B-43AA-9AA0-89B9D916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5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CFDE-DB8F-48AB-A740-A5BEA40C232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1776-FA4B-43AA-9AA0-89B9D916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7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CFDE-DB8F-48AB-A740-A5BEA40C232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1776-FA4B-43AA-9AA0-89B9D916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CFDE-DB8F-48AB-A740-A5BEA40C232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1776-FA4B-43AA-9AA0-89B9D916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4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CFDE-DB8F-48AB-A740-A5BEA40C232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1776-FA4B-43AA-9AA0-89B9D916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3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CFDE-DB8F-48AB-A740-A5BEA40C232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1776-FA4B-43AA-9AA0-89B9D916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CFDE-DB8F-48AB-A740-A5BEA40C232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1776-FA4B-43AA-9AA0-89B9D916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6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CFDE-DB8F-48AB-A740-A5BEA40C232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1776-FA4B-43AA-9AA0-89B9D916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CFDE-DB8F-48AB-A740-A5BEA40C232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1776-FA4B-43AA-9AA0-89B9D916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5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CFDE-DB8F-48AB-A740-A5BEA40C232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1776-FA4B-43AA-9AA0-89B9D916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3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CFDE-DB8F-48AB-A740-A5BEA40C232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1776-FA4B-43AA-9AA0-89B9D916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0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CFDE-DB8F-48AB-A740-A5BEA40C232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A1776-FA4B-43AA-9AA0-89B9D916E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3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66669"/>
              </p:ext>
            </p:extLst>
          </p:nvPr>
        </p:nvGraphicFramePr>
        <p:xfrm>
          <a:off x="990601" y="1397000"/>
          <a:ext cx="7467599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199"/>
                <a:gridCol w="1981201"/>
                <a:gridCol w="1904999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in Unit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Revenue in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Revenue in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Marginal Revenue in #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0" y="1002268"/>
            <a:ext cx="511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the table below to answer questions 20 and 21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487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2020-08-18T17:45:21Z</dcterms:created>
  <dcterms:modified xsi:type="dcterms:W3CDTF">2020-08-18T20:28:38Z</dcterms:modified>
</cp:coreProperties>
</file>