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AC54-0844-4130-94DD-B4681CB57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81DF0-C701-445B-B28A-2648B95AD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16AF-AFA0-480D-AA9C-2AF112D8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FAEF-7D42-4D31-A544-533C9AA5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7154E-14FE-4D40-89FD-92D37B9C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7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938E-A8DA-4FBF-9DE3-773E086D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CF0C0-7BFA-4692-9578-D3F421202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7B5C2-88DA-4F2A-A189-493FC083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89F2-C08B-42CA-9EA6-E6999F83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836C-0A87-43EB-895A-2B8C650A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99ACE-438A-4869-8BBD-8142BE2F9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39081-181A-48F4-B563-552A89383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6CC6-576A-4CC7-BBC6-C91E7BE9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4AAF-46AA-4666-A90D-45169F1C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486A-52FF-4342-8D56-B499D5F6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BB8-C8E7-432F-9D38-0F51E84A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8877-1872-4B9F-89AC-946DF863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29D6-AD13-43F6-BD8A-AC0404F8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5BE3-2EA3-478E-ADE2-5994FB3D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C6CAE-8C2A-474A-8FC7-9E83F0F0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4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3C61-432A-4A6D-8E75-37B4DF4B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4CBF-4A7E-40CA-AC98-00D9F2F1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9645-0FCE-4A13-B6A8-13423FF6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AE9B-D5F4-492B-9812-7AC1084D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69A3-7DD3-4234-BDA4-CB16A48F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DCB6-1866-4A89-BC74-35340046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08-3892-4FBC-92E9-7D0409A45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39C08-11AF-4C2A-B77F-3F4723A4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C89C4-C7C1-4A30-BDC4-5AE831DB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9D81-1CD5-4417-8A1D-CE207811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55872-F86D-4E96-88E8-0B3DC7C7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7770-F538-470F-AC6D-CE400CCB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26749-0EC0-4F06-8C3B-BF7A9FB3B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3C9E5-3333-4BD4-9F50-BBD0FAC0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28EAC-61EB-4452-B6C0-A56B0216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914C-09D9-4ABB-8092-176CAC576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F1FA6-E710-42BD-9644-1EA71844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9B22F-AD9F-436B-8B1F-B347B470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562D6-0934-4790-B7BD-0D4CDB59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5877-E451-4965-82C5-1F1B0938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186C3-63C6-45DA-B151-BF769DB5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AE7B8-91A6-4F37-8C9B-E00C4A35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4B2E0-F0D1-438F-84C5-CE17E2C9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9217E-BF17-492D-89A8-AA3D4999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8855E-E1D5-4EF0-85B5-2AEF22E3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B9140-32C5-45A1-B2F9-7C5A64E7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D54F-C486-46E2-A1C1-525C5625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586A-7867-48D9-8704-CEE24C2F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36753-CFBA-40E8-9858-43ABC1C04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7ED66-7D00-44B1-8849-5C3826EE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CF8A2-F78A-4F41-B74A-A6D5BF34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9B4B-FF3F-42FE-B4AD-979767DB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3B60-64A1-49A6-A624-932F108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9BE48-FA11-4350-8804-2BE5499FC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E15B-B9E7-4B31-A7E2-677553D6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5C00-BAEF-46E3-A52A-79904EB0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C1C8B-14C3-4521-869E-9F2E3E4B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7568F-97CD-47CC-8F92-1CD431A0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91FA1-81A3-4996-84A4-E3B1FFB9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0E255-51FC-4053-A499-8E783574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0870-0026-412F-BF6C-ED78DE677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9086-C45E-4416-98D1-53093D09E9B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F971-3C8A-41C5-90D6-FB2152AA6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B3BC-4F6C-4970-8CC7-B0282681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C15-B18F-4B14-9DB1-23522439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0F319-639E-4A7D-A4D8-4E9F02616451}"/>
              </a:ext>
            </a:extLst>
          </p:cNvPr>
          <p:cNvSpPr txBox="1"/>
          <p:nvPr/>
        </p:nvSpPr>
        <p:spPr>
          <a:xfrm>
            <a:off x="1958108" y="127731"/>
            <a:ext cx="82757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How to Securely Access Application or Database Server in a private Subnet using Bastion host without using aws management console.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Select a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“us-east-1, us-east-2, us-west-1, us-west-2”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</a:t>
            </a:r>
            <a:r>
              <a:rPr lang="en-US" sz="1400" b="1" dirty="0" err="1"/>
              <a:t>vpc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CSD-</a:t>
            </a:r>
            <a:r>
              <a:rPr lang="en-US" sz="1400" dirty="0" err="1"/>
              <a:t>vpc</a:t>
            </a:r>
            <a:r>
              <a:rPr lang="en-US" sz="1400" dirty="0"/>
              <a:t>, </a:t>
            </a:r>
            <a:r>
              <a:rPr lang="en-US" sz="1400" dirty="0" err="1"/>
              <a:t>Cidir</a:t>
            </a:r>
            <a:r>
              <a:rPr lang="en-US" sz="1400" dirty="0"/>
              <a:t> block = 10.0.0.0/16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2 subnet; one public &amp; one private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CSD-pub-</a:t>
            </a:r>
            <a:r>
              <a:rPr lang="en-US" sz="1400" dirty="0" err="1"/>
              <a:t>sbn</a:t>
            </a:r>
            <a:r>
              <a:rPr lang="en-US" sz="1400" dirty="0"/>
              <a:t>, </a:t>
            </a:r>
            <a:r>
              <a:rPr lang="en-US" sz="1400" dirty="0" err="1"/>
              <a:t>Cidir</a:t>
            </a:r>
            <a:r>
              <a:rPr lang="en-US" sz="1400" dirty="0"/>
              <a:t> block = 10.0.0.0/24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CSD-</a:t>
            </a:r>
            <a:r>
              <a:rPr lang="en-US" sz="1400" dirty="0" err="1"/>
              <a:t>prv</a:t>
            </a:r>
            <a:r>
              <a:rPr lang="en-US" sz="1400" dirty="0"/>
              <a:t>-</a:t>
            </a:r>
            <a:r>
              <a:rPr lang="en-US" sz="1400" dirty="0" err="1"/>
              <a:t>sbn</a:t>
            </a:r>
            <a:r>
              <a:rPr lang="en-US" sz="1400" dirty="0"/>
              <a:t>, </a:t>
            </a:r>
            <a:r>
              <a:rPr lang="en-US" sz="1400" dirty="0" err="1"/>
              <a:t>Cidir</a:t>
            </a:r>
            <a:r>
              <a:rPr lang="en-US" sz="1400" dirty="0"/>
              <a:t> block = 10.0.1.0/24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2 route table and configure it by routing the traffic and subnet association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CSD-pub-RT, CSD-pub-RT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Enable DNS hostname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an internet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CSD-</a:t>
            </a:r>
            <a:r>
              <a:rPr lang="en-US" sz="1400" dirty="0" err="1"/>
              <a:t>igw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Bastion host server in the public subnet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open only port 22 @ the level of the S.G and traffic from anywhere or your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an Application or Database server in the private Subnet (make sure traffic only comes from the Bastion host server to your private subnet)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SSH into the Bastion host server and through your bastion host server </a:t>
            </a:r>
            <a:r>
              <a:rPr lang="en-US" sz="1400" b="1" dirty="0" err="1"/>
              <a:t>ssh</a:t>
            </a:r>
            <a:r>
              <a:rPr lang="en-US" sz="1400" b="1" dirty="0"/>
              <a:t> into you Application or Database server in your private subnet)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mkdir</a:t>
            </a:r>
            <a:r>
              <a:rPr lang="en-US" sz="1400" dirty="0"/>
              <a:t> call it </a:t>
            </a:r>
            <a:r>
              <a:rPr lang="en-US" sz="1400" dirty="0" err="1"/>
              <a:t>mycred</a:t>
            </a:r>
            <a:r>
              <a:rPr lang="en-US" sz="1400" dirty="0"/>
              <a:t>, cd into </a:t>
            </a:r>
            <a:r>
              <a:rPr lang="en-US" sz="1400" dirty="0" err="1"/>
              <a:t>mycred</a:t>
            </a:r>
            <a:r>
              <a:rPr lang="en-US" sz="1400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 keypair file { vi </a:t>
            </a:r>
            <a:r>
              <a:rPr lang="en-US" sz="1400" dirty="0" err="1"/>
              <a:t>mykp.pem</a:t>
            </a:r>
            <a:r>
              <a:rPr lang="en-US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Escalate the Key pair  ( </a:t>
            </a:r>
            <a:r>
              <a:rPr lang="en-US" sz="1400" dirty="0" err="1"/>
              <a:t>chmod</a:t>
            </a:r>
            <a:r>
              <a:rPr lang="en-US" sz="1400" dirty="0"/>
              <a:t> 400 </a:t>
            </a:r>
            <a:r>
              <a:rPr lang="en-US" sz="1400" dirty="0" err="1"/>
              <a:t>mykp.pem</a:t>
            </a:r>
            <a:r>
              <a:rPr lang="en-US" sz="1400" dirty="0"/>
              <a:t> )</a:t>
            </a:r>
          </a:p>
          <a:p>
            <a:pPr lvl="1"/>
            <a:endParaRPr lang="en-US" sz="1400" b="1" dirty="0"/>
          </a:p>
          <a:p>
            <a:pPr lvl="1"/>
            <a:r>
              <a:rPr lang="en-US" sz="1400" b="1" dirty="0"/>
              <a:t>SSH into the </a:t>
            </a:r>
            <a:r>
              <a:rPr lang="en-US" sz="1400" b="1" dirty="0" err="1"/>
              <a:t>AppDB</a:t>
            </a:r>
            <a:r>
              <a:rPr lang="en-US" sz="1400" b="1" dirty="0"/>
              <a:t> server using </a:t>
            </a:r>
            <a:r>
              <a:rPr lang="en-US" sz="1400" b="1" dirty="0" err="1"/>
              <a:t>mykp.pem</a:t>
            </a:r>
            <a:endParaRPr lang="en-US" sz="1400" b="1" dirty="0"/>
          </a:p>
          <a:p>
            <a:pPr lvl="1"/>
            <a:r>
              <a:rPr lang="en-US" sz="1400" b="1" dirty="0"/>
              <a:t>	{ </a:t>
            </a:r>
            <a:r>
              <a:rPr lang="en-US" sz="1400" dirty="0" err="1"/>
              <a:t>ssh</a:t>
            </a:r>
            <a:r>
              <a:rPr lang="en-US" sz="1400" dirty="0"/>
              <a:t>  -’</a:t>
            </a:r>
            <a:r>
              <a:rPr lang="en-US" sz="1400" dirty="0" err="1"/>
              <a:t>i</a:t>
            </a:r>
            <a:r>
              <a:rPr lang="en-US" sz="1400" dirty="0"/>
              <a:t> “</a:t>
            </a:r>
            <a:r>
              <a:rPr lang="en-US" sz="1400" dirty="0" err="1"/>
              <a:t>mykp.pem</a:t>
            </a:r>
            <a:r>
              <a:rPr lang="en-US" sz="1400" dirty="0"/>
              <a:t>” ec2-user@AppDBPrvIP </a:t>
            </a:r>
            <a:r>
              <a:rPr lang="en-US" sz="1400" b="1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D62A9-E241-947F-FE4B-73AD2650C47D}"/>
              </a:ext>
            </a:extLst>
          </p:cNvPr>
          <p:cNvSpPr txBox="1"/>
          <p:nvPr/>
        </p:nvSpPr>
        <p:spPr>
          <a:xfrm>
            <a:off x="7543822" y="6129374"/>
            <a:ext cx="447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Please subscribe to our </a:t>
            </a:r>
            <a:r>
              <a:rPr lang="en-US" sz="1200" dirty="0" err="1"/>
              <a:t>youtube</a:t>
            </a:r>
            <a:r>
              <a:rPr lang="en-US" sz="1200" dirty="0"/>
              <a:t> channel for more additional videos: </a:t>
            </a:r>
          </a:p>
          <a:p>
            <a:pPr algn="ctr"/>
            <a:r>
              <a:rPr lang="en-US" sz="1200" dirty="0"/>
              <a:t>https://www.youtube.com/channel/UCD-mbdoc-1xBViFPY4PKNYA</a:t>
            </a:r>
          </a:p>
          <a:p>
            <a:pPr algn="ctr"/>
            <a:r>
              <a:rPr lang="en-US" sz="1200" dirty="0"/>
              <a:t>For any additional question you may contact CSD @ 832 830 6267</a:t>
            </a:r>
          </a:p>
        </p:txBody>
      </p:sp>
    </p:spTree>
    <p:extLst>
      <p:ext uri="{BB962C8B-B14F-4D97-AF65-F5344CB8AC3E}">
        <p14:creationId xmlns:p14="http://schemas.microsoft.com/office/powerpoint/2010/main" val="290728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B37079B-BAAE-0F3F-46BA-2DE6CE590569}"/>
              </a:ext>
            </a:extLst>
          </p:cNvPr>
          <p:cNvGrpSpPr/>
          <p:nvPr/>
        </p:nvGrpSpPr>
        <p:grpSpPr>
          <a:xfrm>
            <a:off x="787873" y="142808"/>
            <a:ext cx="10527114" cy="6546977"/>
            <a:chOff x="209909" y="142808"/>
            <a:chExt cx="10527114" cy="65469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DA7416-83AE-FF24-A1D7-9559595DDFFB}"/>
                </a:ext>
              </a:extLst>
            </p:cNvPr>
            <p:cNvSpPr/>
            <p:nvPr/>
          </p:nvSpPr>
          <p:spPr>
            <a:xfrm>
              <a:off x="250167" y="168215"/>
              <a:ext cx="10486856" cy="6521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AFE66A-6BEA-34AC-5B9A-2EF926FE2662}"/>
                </a:ext>
              </a:extLst>
            </p:cNvPr>
            <p:cNvSpPr/>
            <p:nvPr/>
          </p:nvSpPr>
          <p:spPr>
            <a:xfrm>
              <a:off x="862642" y="419807"/>
              <a:ext cx="9661584" cy="616214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F79024-8927-DCFB-79D0-BDC84819332D}"/>
                </a:ext>
              </a:extLst>
            </p:cNvPr>
            <p:cNvSpPr/>
            <p:nvPr/>
          </p:nvSpPr>
          <p:spPr>
            <a:xfrm>
              <a:off x="1107056" y="793630"/>
              <a:ext cx="9227389" cy="564167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029FD4-F786-C6E6-1FB9-6219C27496C3}"/>
                </a:ext>
              </a:extLst>
            </p:cNvPr>
            <p:cNvSpPr/>
            <p:nvPr/>
          </p:nvSpPr>
          <p:spPr>
            <a:xfrm>
              <a:off x="1331329" y="1085478"/>
              <a:ext cx="3249297" cy="514278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6EC776-7D74-CDFF-6847-AC272FBFEC8D}"/>
                </a:ext>
              </a:extLst>
            </p:cNvPr>
            <p:cNvSpPr/>
            <p:nvPr/>
          </p:nvSpPr>
          <p:spPr>
            <a:xfrm>
              <a:off x="6970120" y="1073983"/>
              <a:ext cx="3157292" cy="514278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4A6FBC-D24E-F918-C7A5-FFEB3D5AC241}"/>
                </a:ext>
              </a:extLst>
            </p:cNvPr>
            <p:cNvSpPr/>
            <p:nvPr/>
          </p:nvSpPr>
          <p:spPr>
            <a:xfrm>
              <a:off x="1483730" y="1617429"/>
              <a:ext cx="2967500" cy="174687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/>
                <a:t> Bastion </a:t>
              </a:r>
            </a:p>
            <a:p>
              <a:pPr algn="r"/>
              <a:r>
                <a:rPr lang="en-US" sz="1200" dirty="0"/>
                <a:t>host server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D6D72D-999A-5136-364D-F62EBCF9EAB2}"/>
                </a:ext>
              </a:extLst>
            </p:cNvPr>
            <p:cNvSpPr/>
            <p:nvPr/>
          </p:nvSpPr>
          <p:spPr>
            <a:xfrm>
              <a:off x="1454978" y="4047201"/>
              <a:ext cx="2967500" cy="174687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31531F-E0F1-B463-EA51-D5F8BB70C7C3}"/>
                </a:ext>
              </a:extLst>
            </p:cNvPr>
            <p:cNvSpPr/>
            <p:nvPr/>
          </p:nvSpPr>
          <p:spPr>
            <a:xfrm>
              <a:off x="7096645" y="1554171"/>
              <a:ext cx="2967500" cy="174687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 </a:t>
              </a:r>
              <a:r>
                <a:rPr lang="en-US" sz="1200" dirty="0"/>
                <a:t>Bastion</a:t>
              </a:r>
            </a:p>
            <a:p>
              <a:r>
                <a:rPr lang="en-US" sz="1200" dirty="0"/>
                <a:t>host server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037F71-FD9B-8B50-82ED-8698CA7A09B9}"/>
                </a:ext>
              </a:extLst>
            </p:cNvPr>
            <p:cNvSpPr/>
            <p:nvPr/>
          </p:nvSpPr>
          <p:spPr>
            <a:xfrm>
              <a:off x="7067893" y="3983943"/>
              <a:ext cx="2967500" cy="174687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3A56D6-BD74-784F-4058-1FF746A85911}"/>
                </a:ext>
              </a:extLst>
            </p:cNvPr>
            <p:cNvSpPr txBox="1"/>
            <p:nvPr/>
          </p:nvSpPr>
          <p:spPr>
            <a:xfrm>
              <a:off x="209909" y="142808"/>
              <a:ext cx="897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Cloud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B952D7-7E9E-DA04-13C8-5B936526A189}"/>
                </a:ext>
              </a:extLst>
            </p:cNvPr>
            <p:cNvSpPr txBox="1"/>
            <p:nvPr/>
          </p:nvSpPr>
          <p:spPr>
            <a:xfrm>
              <a:off x="1124268" y="794347"/>
              <a:ext cx="58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VPC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5ACA85-ABEB-677A-8678-E77568C1D6ED}"/>
                </a:ext>
              </a:extLst>
            </p:cNvPr>
            <p:cNvSpPr txBox="1"/>
            <p:nvPr/>
          </p:nvSpPr>
          <p:spPr>
            <a:xfrm>
              <a:off x="1331329" y="1089804"/>
              <a:ext cx="58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Haz-1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EC3D8-AF45-E2F9-5BF9-B170C0F48F3D}"/>
                </a:ext>
              </a:extLst>
            </p:cNvPr>
            <p:cNvSpPr txBox="1"/>
            <p:nvPr/>
          </p:nvSpPr>
          <p:spPr>
            <a:xfrm>
              <a:off x="6970119" y="1075894"/>
              <a:ext cx="58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Haz-2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49F9A9-BBC4-8215-693C-96406BC15499}"/>
                </a:ext>
              </a:extLst>
            </p:cNvPr>
            <p:cNvSpPr txBox="1"/>
            <p:nvPr/>
          </p:nvSpPr>
          <p:spPr>
            <a:xfrm>
              <a:off x="1475104" y="1614553"/>
              <a:ext cx="897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Pub. Sub-1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63A426-B682-A73B-4337-FD0ADF95388E}"/>
                </a:ext>
              </a:extLst>
            </p:cNvPr>
            <p:cNvSpPr txBox="1"/>
            <p:nvPr/>
          </p:nvSpPr>
          <p:spPr>
            <a:xfrm>
              <a:off x="7067893" y="1512256"/>
              <a:ext cx="897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Pub. Sub-2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EE158-B252-BB7C-6C76-F55E909FF5CF}"/>
                </a:ext>
              </a:extLst>
            </p:cNvPr>
            <p:cNvSpPr txBox="1"/>
            <p:nvPr/>
          </p:nvSpPr>
          <p:spPr>
            <a:xfrm>
              <a:off x="1374459" y="3992569"/>
              <a:ext cx="897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Prv. Sub-1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3386CD-2314-B5F5-D605-3595718148A2}"/>
                </a:ext>
              </a:extLst>
            </p:cNvPr>
            <p:cNvSpPr txBox="1"/>
            <p:nvPr/>
          </p:nvSpPr>
          <p:spPr>
            <a:xfrm>
              <a:off x="7046315" y="3983943"/>
              <a:ext cx="897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Prv. Sub-2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A0BD3E-1DC1-B1D1-4370-37E291B48BD7}"/>
                </a:ext>
              </a:extLst>
            </p:cNvPr>
            <p:cNvSpPr txBox="1"/>
            <p:nvPr/>
          </p:nvSpPr>
          <p:spPr>
            <a:xfrm>
              <a:off x="882748" y="441127"/>
              <a:ext cx="713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Region</a:t>
              </a:r>
            </a:p>
          </p:txBody>
        </p:sp>
        <p:pic>
          <p:nvPicPr>
            <p:cNvPr id="22" name="Picture 4" descr="Step by Step Creation of an EC2 Instance in AWS and Access it via… –  Towards AI">
              <a:extLst>
                <a:ext uri="{FF2B5EF4-FFF2-40B4-BE49-F238E27FC236}">
                  <a16:creationId xmlns:a16="http://schemas.microsoft.com/office/drawing/2014/main" id="{1EBFA5ED-AA9B-83D8-4689-F99C2C5832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4" t="8458" r="33061" b="8458"/>
            <a:stretch/>
          </p:blipFill>
          <p:spPr bwMode="auto">
            <a:xfrm>
              <a:off x="2841677" y="1669896"/>
              <a:ext cx="947471" cy="1398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Step by Step Creation of an EC2 Instance in AWS and Access it via… –  Towards AI">
              <a:extLst>
                <a:ext uri="{FF2B5EF4-FFF2-40B4-BE49-F238E27FC236}">
                  <a16:creationId xmlns:a16="http://schemas.microsoft.com/office/drawing/2014/main" id="{61C55ECC-6B13-3E4E-C860-C20E47E74D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4" t="8458" r="33061" b="8458"/>
            <a:stretch/>
          </p:blipFill>
          <p:spPr bwMode="auto">
            <a:xfrm>
              <a:off x="2395255" y="4253459"/>
              <a:ext cx="947471" cy="1398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Step by Step Creation of an EC2 Instance in AWS and Access it via… –  Towards AI">
              <a:extLst>
                <a:ext uri="{FF2B5EF4-FFF2-40B4-BE49-F238E27FC236}">
                  <a16:creationId xmlns:a16="http://schemas.microsoft.com/office/drawing/2014/main" id="{74C1CE9A-A99F-C700-EEBD-1B1EA5E2F5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4" t="8458" r="33061" b="8458"/>
            <a:stretch/>
          </p:blipFill>
          <p:spPr bwMode="auto">
            <a:xfrm>
              <a:off x="7568940" y="1700006"/>
              <a:ext cx="947471" cy="1398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Step by Step Creation of an EC2 Instance in AWS and Access it via… –  Towards AI">
              <a:extLst>
                <a:ext uri="{FF2B5EF4-FFF2-40B4-BE49-F238E27FC236}">
                  <a16:creationId xmlns:a16="http://schemas.microsoft.com/office/drawing/2014/main" id="{32193227-AC25-E040-52B2-B87AC6E48A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4" t="8458" r="33061" b="8458"/>
            <a:stretch/>
          </p:blipFill>
          <p:spPr bwMode="auto">
            <a:xfrm>
              <a:off x="8072844" y="4229010"/>
              <a:ext cx="947471" cy="1398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rivate Subnets - NAT Gateway vs NAT Instance - AWS Certification Cheat  Sheet – in28minutes Cloud">
              <a:extLst>
                <a:ext uri="{FF2B5EF4-FFF2-40B4-BE49-F238E27FC236}">
                  <a16:creationId xmlns:a16="http://schemas.microsoft.com/office/drawing/2014/main" id="{819CFB78-58BB-6280-F8AD-8461A7B29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1688" y="2343368"/>
              <a:ext cx="624942" cy="59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Private Subnets - NAT Gateway vs NAT Instance - AWS Certification Cheat  Sheet – in28minutes Cloud">
              <a:extLst>
                <a:ext uri="{FF2B5EF4-FFF2-40B4-BE49-F238E27FC236}">
                  <a16:creationId xmlns:a16="http://schemas.microsoft.com/office/drawing/2014/main" id="{1962F23F-A698-807A-877E-FE8850FE2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7269" y="1998902"/>
              <a:ext cx="624942" cy="59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WS] VPC – IGW – Scriptorium">
              <a:extLst>
                <a:ext uri="{FF2B5EF4-FFF2-40B4-BE49-F238E27FC236}">
                  <a16:creationId xmlns:a16="http://schemas.microsoft.com/office/drawing/2014/main" id="{92050A30-DAF1-F740-120B-AC2923FE0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236" y="507917"/>
              <a:ext cx="481276" cy="481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29E85E2-A3B2-6B48-BE85-8208ED4E8B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22740" y="3322255"/>
              <a:ext cx="1419435" cy="6677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608BB3E-3646-8040-6CC0-43CB4A13273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45196" y="3358599"/>
              <a:ext cx="1393779" cy="6017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4532185E-5A4A-A3E8-F7C5-9FE33F98EAB8}"/>
                </a:ext>
              </a:extLst>
            </p:cNvPr>
            <p:cNvCxnSpPr>
              <a:cxnSpLocks/>
            </p:cNvCxnSpPr>
            <p:nvPr/>
          </p:nvCxnSpPr>
          <p:spPr>
            <a:xfrm>
              <a:off x="5665569" y="1604484"/>
              <a:ext cx="1491437" cy="5837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BBB9120E-28B7-3E05-3E70-A24F85D59B0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95264" y="1604482"/>
              <a:ext cx="1270307" cy="5607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D7CE3BE-C323-0BC7-7F1E-06482A58B8AB}"/>
                </a:ext>
              </a:extLst>
            </p:cNvPr>
            <p:cNvCxnSpPr/>
            <p:nvPr/>
          </p:nvCxnSpPr>
          <p:spPr>
            <a:xfrm>
              <a:off x="5703874" y="989193"/>
              <a:ext cx="16876" cy="625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3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279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Olusegun Ogunyemi</dc:creator>
  <cp:lastModifiedBy>Olusegun Ogunyemi</cp:lastModifiedBy>
  <cp:revision>5</cp:revision>
  <dcterms:created xsi:type="dcterms:W3CDTF">2021-12-27T18:17:52Z</dcterms:created>
  <dcterms:modified xsi:type="dcterms:W3CDTF">2023-01-03T22:29:07Z</dcterms:modified>
</cp:coreProperties>
</file>