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D7BB-0E77-5576-0C9E-1B0F65520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858F0-EEC1-E2EE-98C4-70F996DAF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6947-1545-1BEE-F677-EA374949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E00A-9966-377C-A30C-DB0B030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75E3-098A-8848-A890-6257D38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D2C5-5D62-2DBF-9A53-B47FE412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AE63-E013-B1D2-B827-EAF98647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6A57-0387-BEFA-7D27-94241390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F549-C4F7-475D-4D7D-C0090F6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63C7-1B65-242E-536C-D51193FA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6C5D0-9E2B-959E-5C97-A62CBF1B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6342B-BAF8-8AC3-3FDC-047506792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942B-AEBE-B794-CE13-24DD24E0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58AB-5494-092C-0630-E71A74C9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8F67-8770-C311-D014-97D8F689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FD2B-4932-7880-4CDA-725BB95A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FFF-F114-A8E3-E799-EDD42F45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7631-5BE0-A1FA-7B55-B3ADED8F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159B-F4EA-CBC0-3365-F9798B81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68B7-FDB7-1761-921B-2BDB877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D6D0-C4BE-CF18-9CF3-D2BE5DCA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850B-0EFB-96BB-6AFD-883FC6A6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A56B-6274-868A-6DB5-911F6AD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88B6-4BFC-E8B4-E435-30E1814C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EBDF-B86A-4846-5506-E4BC448D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7B41-4D90-37D5-7122-882D8F26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FFE9-AE41-20AD-137B-0DC5542FC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7824-2876-BB83-DAB8-03DD8F4B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234DB-382C-815B-070B-E38A4841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7BFC7-89B5-883E-8BA9-A73BDDE4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BAFF-88FA-B40D-1FD4-640C5847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99C6-16E0-13D8-38B6-C80D1B0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A69F-87D4-8F3C-CE8B-D6A578D4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5897F-EFB9-D0DF-803D-15BD46DE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62D0F-006B-B6B7-A97B-41EA5470F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A7FAB-A9F1-F39D-042B-90487D889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F0554-398A-8378-596D-57DFA4E1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FF90-938F-473F-E66C-463AE87E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9434F-1A94-4CA7-B6F6-4E51094E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1786-F7B9-1CB2-BD8C-880280D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A13A8-58DB-62EA-CEA3-C37C3398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DE499-0D84-5CE3-DBB5-7E90C10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E766-8F1A-6895-4E44-64A1DD28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1FA9C-4781-A6D3-546A-19C2B872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26DEF-F9C0-1FBD-E0A4-A7E2773E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2603-BFEB-86C0-A282-2E5ACE07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0F9F-96CE-A0AD-93F5-F34D5FBB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52FB-C146-6BCC-44BB-756E7AC1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59722-30C3-B345-0E1E-46039C9F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DB34-EED2-416E-B7BE-C44C2DC7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4E02-5CC2-C152-412D-5E3093C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47AB-B7B4-E988-9D5A-358E2F48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CB14-8E5D-7B0B-B95D-D8E55C2A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C5197-E3B6-B8AB-8650-9FFAA6333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5012D-ACDE-7F76-B62F-9AC2C0FD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35384-F1CC-1814-BDA6-14CD22D3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BFE69-3EDD-7026-A044-E080A74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88AF-4F41-6EB6-429F-613D5EB9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9488D-6A20-94BD-CE48-BCDB6DF8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BE04-1947-3398-7093-4A2244890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F35C-2E00-D0F0-23E3-D9DD44F16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8ADD-170C-401A-B449-608B44B8B2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D740-73B0-88DB-BD71-6DBFCE3E2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3D2F-D145-79BE-CED3-FABE2F0E4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1DE0-7E5B-4BC2-91CF-33643A99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48988-D60B-4804-DD7B-72C3F9981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5" t="18392" r="5985" b="2960"/>
          <a:stretch/>
        </p:blipFill>
        <p:spPr>
          <a:xfrm>
            <a:off x="175487" y="0"/>
            <a:ext cx="12102663" cy="69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7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77F4ED-224E-9A6D-5C94-06C598C24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8" t="18534" r="6061" b="4088"/>
          <a:stretch/>
        </p:blipFill>
        <p:spPr>
          <a:xfrm>
            <a:off x="73890" y="0"/>
            <a:ext cx="12067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0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FE74C-D90D-9441-34B6-ACC1AEADB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5" t="17970" r="34470" b="9303"/>
          <a:stretch/>
        </p:blipFill>
        <p:spPr>
          <a:xfrm>
            <a:off x="1136067" y="6083"/>
            <a:ext cx="9374909" cy="68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Olusegun Ogunyemi</dc:creator>
  <cp:lastModifiedBy>Olusegun Ogunyemi</cp:lastModifiedBy>
  <cp:revision>1</cp:revision>
  <dcterms:created xsi:type="dcterms:W3CDTF">2023-01-20T23:28:43Z</dcterms:created>
  <dcterms:modified xsi:type="dcterms:W3CDTF">2023-01-24T04:32:47Z</dcterms:modified>
</cp:coreProperties>
</file>