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55" y="142240"/>
            <a:ext cx="11231245" cy="1795145"/>
          </a:xfrm>
        </p:spPr>
        <p:txBody>
          <a:bodyPr/>
          <a:p>
            <a:r>
              <a:rPr lang="en-US"/>
              <a:t>E-Commerce Database Design and</a:t>
            </a:r>
            <a:br>
              <a:rPr lang="en-US"/>
            </a:br>
            <a:r>
              <a:rPr lang="en-US"/>
              <a:t>Analysis for a Grocery 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            BY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OMOBUWA BUNMI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419465" y="143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DATABASE CREATION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The schema “E-commerce” was first created on mysql using the CREATE SCHEMA  command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schema was selected and each of the tables were also created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columns were created and the constraints for each of the columns were identified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 for each table was imported into the already created columns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INSIGHTS FROM THE ANALYSIS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4760"/>
            <a:ext cx="10972800" cy="4525963"/>
          </a:xfrm>
        </p:spPr>
        <p:txBody>
          <a:bodyPr/>
          <a:p>
            <a:r>
              <a:rPr lang="en-US" sz="2400"/>
              <a:t>Grains/cereals is the best selling product category indicating strong customer demand</a:t>
            </a:r>
            <a:endParaRPr lang="en-US" sz="2400"/>
          </a:p>
          <a:p>
            <a:r>
              <a:rPr lang="en-US" sz="2400"/>
              <a:t>The orders in 2022 were greater than the sum of orders in 2023</a:t>
            </a:r>
            <a:endParaRPr lang="en-US" sz="2400"/>
          </a:p>
          <a:p>
            <a:r>
              <a:rPr lang="en-US" sz="2400"/>
              <a:t>Pavlova Ltd. is the most frequently used supplier</a:t>
            </a:r>
            <a:endParaRPr lang="en-US" sz="2400"/>
          </a:p>
          <a:p>
            <a:r>
              <a:rPr lang="en-US" sz="2400"/>
              <a:t>United package is the preferred shipping partner</a:t>
            </a:r>
            <a:endParaRPr lang="en-US" sz="2400"/>
          </a:p>
          <a:p>
            <a:r>
              <a:rPr lang="en-US" sz="2400"/>
              <a:t>Out of a total of 91 customers, only 17 customers have not made transactions</a:t>
            </a:r>
            <a:endParaRPr lang="en-US" sz="2400"/>
          </a:p>
          <a:p>
            <a:r>
              <a:rPr lang="en-US" sz="2400"/>
              <a:t>The transaction value is seen to be highest in January</a:t>
            </a:r>
            <a:endParaRPr lang="en-US" sz="2400"/>
          </a:p>
          <a:p>
            <a:r>
              <a:rPr lang="en-US" sz="2400"/>
              <a:t>The top 5 customers with the highest purchase value were Océano Atlántico Ltda, Cactus Comidas para llevar, Berglunds snabbköp, Blondel père et fils, Folk och fä HB respectively</a:t>
            </a:r>
            <a:endParaRPr lang="en-US" sz="2400"/>
          </a:p>
          <a:p>
            <a:r>
              <a:rPr lang="en-US" sz="2400"/>
              <a:t>The top 5 best selling product were Gorgonzola Telino, Camembert Pierrot, Steeleye Stout, Raclette Courdavault and Chang respectively</a:t>
            </a: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6096000" y="153276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981710">
                <a:tc>
                  <a:txBody>
                    <a:bodyPr/>
                    <a:p>
                      <a:r>
                        <a:rPr sz="300"/>
                        <a:t> Océano Atlántico Ltda.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72845">
                <a:tc>
                  <a:txBody>
                    <a:bodyPr/>
                    <a:p>
                      <a:r>
                        <a:rPr sz="300"/>
                        <a:t> Cactus Comidas para llevar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5825">
                <a:tc>
                  <a:txBody>
                    <a:bodyPr/>
                    <a:p>
                      <a:r>
                        <a:rPr sz="300"/>
                        <a:t> Berglunds snabbköp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6460">
                <a:tc>
                  <a:txBody>
                    <a:bodyPr/>
                    <a:p>
                      <a:r>
                        <a:rPr sz="300"/>
                        <a:t> Blondel père et fils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9440">
                <a:tc>
                  <a:txBody>
                    <a:bodyPr/>
                    <a:p>
                      <a:r>
                        <a:rPr sz="300"/>
                        <a:t> Folk och fä HB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096000" y="153276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981710">
                <a:tc>
                  <a:txBody>
                    <a:bodyPr/>
                    <a:p>
                      <a:r>
                        <a:rPr sz="300"/>
                        <a:t> Océano Atlántico Ltda.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72845">
                <a:tc>
                  <a:txBody>
                    <a:bodyPr/>
                    <a:p>
                      <a:r>
                        <a:rPr sz="300"/>
                        <a:t> Cactus Comidas para llevar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5825">
                <a:tc>
                  <a:txBody>
                    <a:bodyPr/>
                    <a:p>
                      <a:r>
                        <a:rPr sz="300"/>
                        <a:t> Berglunds snabbköp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6460">
                <a:tc>
                  <a:txBody>
                    <a:bodyPr/>
                    <a:p>
                      <a:r>
                        <a:rPr sz="300"/>
                        <a:t> Blondel père et fils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9440">
                <a:tc>
                  <a:txBody>
                    <a:bodyPr/>
                    <a:p>
                      <a:r>
                        <a:rPr sz="300"/>
                        <a:t> Folk och fä HB</a:t>
                      </a:r>
                      <a:endParaRPr sz="3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096000" y="170688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 Océano Atlántico Ltda.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INSIGHTS CONT’D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Steven Buchanan is the most successful employee with the total sales of 2120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RECOMMENDATION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 will recomend that the grocery store focus more on the best selling products and also the best selling product category as these will generate more revenue for the store</a:t>
            </a:r>
            <a:endParaRPr lang="en-US" sz="3600"/>
          </a:p>
          <a:p>
            <a:r>
              <a:rPr lang="en-US" sz="3600"/>
              <a:t>Based on the top 5 customers with the highest purchase value, the store should focus on retaining these top customers by offering them deals or rewards to encourage more purchase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WPS Presentation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E-Commerce Database Design and Analysis for a Grocery Store</vt:lpstr>
      <vt:lpstr>DATABASE CREATION </vt:lpstr>
      <vt:lpstr>INSIGHTS FROM THE ANALYSIS </vt:lpstr>
      <vt:lpstr>PowerPoint 演示文稿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Design and Analysis for a Grocery Store</dc:title>
  <dc:creator>oluwabunmi</dc:creator>
  <cp:lastModifiedBy>oluwabunmi</cp:lastModifiedBy>
  <cp:revision>5</cp:revision>
  <dcterms:created xsi:type="dcterms:W3CDTF">2024-11-13T20:10:00Z</dcterms:created>
  <dcterms:modified xsi:type="dcterms:W3CDTF">2024-11-28T09:06:42Z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1254D04312124ED59F1C0146675C3539_11</vt:lpwstr>
  </property>
  <property fmtid="{D5CDD505-2E9C-101B-9397-08002B2CF9AE}" pid="3" name="KSOProductBuildVer">
    <vt:lpwstr>1033-12.2.0.18283</vt:lpwstr>
  </property>
</Properties>
</file>