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3081-2108-49C9-B242-66AB378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AE1AB-8150-44E1-84A4-1475129BF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63" y="1548076"/>
            <a:ext cx="6934474" cy="47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0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Cottee</dc:creator>
  <cp:lastModifiedBy>Jumy Adeoye</cp:lastModifiedBy>
  <cp:revision>3</cp:revision>
  <dcterms:created xsi:type="dcterms:W3CDTF">2020-12-10T09:41:23Z</dcterms:created>
  <dcterms:modified xsi:type="dcterms:W3CDTF">2021-01-19T16:30:11Z</dcterms:modified>
</cp:coreProperties>
</file>