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7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8B39-5849-4FC5-A955-A8939FBF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/ Residuals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B689F-3C84-48EE-A5EA-CE12CBEA9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4" y="1555842"/>
            <a:ext cx="6744392" cy="47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Errors / Residuals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Cottee</dc:creator>
  <cp:lastModifiedBy>Jumy Adeoye</cp:lastModifiedBy>
  <cp:revision>3</cp:revision>
  <dcterms:created xsi:type="dcterms:W3CDTF">2020-12-10T09:41:23Z</dcterms:created>
  <dcterms:modified xsi:type="dcterms:W3CDTF">2021-01-19T16:29:50Z</dcterms:modified>
</cp:coreProperties>
</file>