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7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9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B717-69AC-4B07-926B-F1AEC7B4311D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40CA-1526-473E-8A7A-4E01172F6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FDF2-B280-41ED-8B14-61BCB22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Transformations to try</a:t>
            </a:r>
            <a:br>
              <a:rPr lang="en-GB" dirty="0"/>
            </a:br>
            <a:r>
              <a:rPr lang="en-GB" dirty="0"/>
              <a:t>(Jobson, 1991)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87A311-A70D-4519-ADDC-5A1ED661E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61" y="2341235"/>
            <a:ext cx="7048688" cy="23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681F-54E3-49C8-A09C-65F6F7EC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Transformations (a) and (b)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DD368-A6D9-40C4-928F-2C6FB5AA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98" y="2225266"/>
            <a:ext cx="7558403" cy="39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6BAC-11F7-404A-97FC-D948AFD0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Transformations (c) and (d)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17BDE-D33E-4A2C-949E-B852886D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198963"/>
            <a:ext cx="7718396" cy="41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D5B5-DDFA-4DE9-8C05-E8D7F318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Transformation (e)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1EED3-B2A2-491C-A7C2-21AA12EE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02" y="2033674"/>
            <a:ext cx="4094440" cy="42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9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Some Transformations to try (Jobson, 1991)</vt:lpstr>
      <vt:lpstr>Transformations (a) and (b) </vt:lpstr>
      <vt:lpstr>Transformations (c) and (d) </vt:lpstr>
      <vt:lpstr>Transformation (e)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Cottee</dc:creator>
  <cp:lastModifiedBy>Jumy Adeoye</cp:lastModifiedBy>
  <cp:revision>3</cp:revision>
  <dcterms:created xsi:type="dcterms:W3CDTF">2020-12-10T09:41:23Z</dcterms:created>
  <dcterms:modified xsi:type="dcterms:W3CDTF">2021-01-19T16:30:52Z</dcterms:modified>
</cp:coreProperties>
</file>