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E569-563F-4C8A-8E62-301DFBCDA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AFD9-28E1-42E7-A277-F32B2744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FDF9-C008-41D6-AEC2-75E1F9E2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8AD3-7DDD-4E23-ADC4-86C46898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2EC-9C60-4615-8DAC-FC978FFA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7F34-AD3C-4636-A0A0-423B45C0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C5C5-15EA-4820-92A1-EC72CE1FE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E7AB-1829-403C-878E-2509226E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FE1D-3FBE-4CF1-B4AE-7F269DF0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8CC6-472E-4FAA-B2F7-6E9F06A5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86449-8FFF-47BD-807E-264A81F8A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D027F-0998-4499-A4A8-C281760A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C43E-127B-4D84-9AB8-78C3C61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BC48-31DD-45DC-925D-DAF69BB1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E72B-807A-40E0-B08D-F215C31D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250-4161-431D-938F-A6D8453D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3FD7-2B68-40F6-B979-0EB3DFB7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B06E-38F0-4B62-AD76-CEA25FBB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F8F1-14B7-4AAA-973E-B2EEEDCB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7C22-4A46-4658-8306-5D5B2B89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83C8-6D89-4AF5-9EC1-61CC9575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8BE1-592E-4653-8C78-2025C3D5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97B4-A6B9-4105-A235-063B149F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388-A135-479B-93AF-D9800B75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F533-349C-4635-B8AE-AB1AED3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D70D-DBA2-440C-AE82-FF5D28F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85F8-B75F-494C-BC9B-BE13A5A3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1C9BB-F175-44EF-9E93-EE87097E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A15B-333F-4240-AB3D-6C12FE91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060F7-1BAB-4CBC-83C1-B90C336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13A8-206F-4F9F-9CCA-E8626DA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1117-0789-408D-8782-F1F093C7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82B1-E93E-4240-B587-587C00DB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0D88-E29F-4C02-A66B-ED4FB658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2229-FF1D-4780-8DA6-0D801B4DE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FDCD-9752-49EE-B663-0FEB66A3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353FC-763B-4B5C-B994-EEDE897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12D7D-9BF5-4024-9F66-8D143833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100BF-72A2-4949-AF02-01AC19D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8DC2-C520-4CB8-A7C6-E7A4C2A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7AB8-B964-4D72-A6B4-F83E9C49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E7AC-0BFC-495E-9D5F-0A90019F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4738-D597-4E76-AEC8-F69C66FC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ED964-50B0-4DB9-A63F-5CEC810B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EC609-DE33-45FA-A34E-E3E5CF59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2C5DD-A2C8-44B0-BEF2-2B7A9609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1CB0-884F-49F6-AFAA-14A12FE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18D4-41C7-4921-8486-A50926D8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59A6E-1DA1-4851-8A65-0C99DAD7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203B5-A680-44D9-A9AC-496CED17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0B7B-4ED9-4D07-BCD9-8C1E9AB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822D-80E8-48D0-A069-F4D6B458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7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1B6F-3D4E-40F4-A123-6EE36350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0BAA-5084-4FD4-AFD2-FF58B9619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3B7C-8051-4B85-A9FD-81495FB2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36F62-1CCF-4510-8485-6BCB1E63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58DD-5854-4888-B847-CF6017AC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2EDC-7743-4120-A33E-75187DAA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AAC4A-3B35-49F7-83F8-AF485B59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A30C-909F-47F4-83E4-52E564B0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5C2-2055-4268-82DF-B22A2D3C4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61A9-48CE-4DB8-B027-A045B6AB4E3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093-C261-4AB7-8F05-384DB123F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C6E5-DB89-42A6-9085-F9D7CA9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2D24-0855-4C01-BCF0-8A02B5B0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7099-2374-42F3-BF6B-80A62AEBE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Typical Layout of Indoor Fogging Disinfection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4D289-816B-4E2F-883A-8C3598630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 client pre-meeting use only)</a:t>
            </a:r>
          </a:p>
        </p:txBody>
      </p:sp>
    </p:spTree>
    <p:extLst>
      <p:ext uri="{BB962C8B-B14F-4D97-AF65-F5344CB8AC3E}">
        <p14:creationId xmlns:p14="http://schemas.microsoft.com/office/powerpoint/2010/main" val="12411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0DB59-0F16-46CA-B955-CA39BE04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Typical Plan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91036-FB09-4D71-8DA5-1BE339EB5067}"/>
              </a:ext>
            </a:extLst>
          </p:cNvPr>
          <p:cNvSpPr/>
          <p:nvPr/>
        </p:nvSpPr>
        <p:spPr>
          <a:xfrm>
            <a:off x="3506598" y="2288097"/>
            <a:ext cx="5461213" cy="290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2D22A-6A7E-46B2-96FB-63DDE0A34BE4}"/>
              </a:ext>
            </a:extLst>
          </p:cNvPr>
          <p:cNvSpPr txBox="1"/>
          <p:nvPr/>
        </p:nvSpPr>
        <p:spPr>
          <a:xfrm>
            <a:off x="9243272" y="1928724"/>
            <a:ext cx="2519041" cy="382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Chemical/ Solution Tank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Pump &amp; line pressure control system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 compressor &amp; line pressure control system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Pressurized chemical line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Compressed air line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Space to disinfect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Mixing chamber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Nozzle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824ACA-9F40-4DC0-B8A7-3024C39FC391}"/>
              </a:ext>
            </a:extLst>
          </p:cNvPr>
          <p:cNvGrpSpPr/>
          <p:nvPr/>
        </p:nvGrpSpPr>
        <p:grpSpPr>
          <a:xfrm>
            <a:off x="1015068" y="4592972"/>
            <a:ext cx="402671" cy="348144"/>
            <a:chOff x="1015068" y="4592972"/>
            <a:chExt cx="402671" cy="348144"/>
          </a:xfrm>
          <a:solidFill>
            <a:schemeClr val="bg1">
              <a:lumMod val="75000"/>
            </a:schemeClr>
          </a:solidFill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A1D1A7E-B1A5-4EDD-A56B-3899F84EF741}"/>
                </a:ext>
              </a:extLst>
            </p:cNvPr>
            <p:cNvSpPr/>
            <p:nvPr/>
          </p:nvSpPr>
          <p:spPr>
            <a:xfrm>
              <a:off x="1015068" y="4647501"/>
              <a:ext cx="402671" cy="293615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E8A9-8D7C-463E-9B58-8D83383AFFC5}"/>
                </a:ext>
              </a:extLst>
            </p:cNvPr>
            <p:cNvSpPr/>
            <p:nvPr/>
          </p:nvSpPr>
          <p:spPr>
            <a:xfrm>
              <a:off x="1073790" y="4592972"/>
              <a:ext cx="285226" cy="293615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rapezoid 10">
            <a:extLst>
              <a:ext uri="{FF2B5EF4-FFF2-40B4-BE49-F238E27FC236}">
                <a16:creationId xmlns:a16="http://schemas.microsoft.com/office/drawing/2014/main" id="{9A74DA4C-8174-4F01-B88C-A73A1C2E8ECC}"/>
              </a:ext>
            </a:extLst>
          </p:cNvPr>
          <p:cNvSpPr/>
          <p:nvPr/>
        </p:nvSpPr>
        <p:spPr>
          <a:xfrm rot="5400000">
            <a:off x="1740716" y="5473816"/>
            <a:ext cx="402671" cy="427839"/>
          </a:xfrm>
          <a:prstGeom prst="trapezoi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0D2019-2C95-4BAC-BBF5-E92E0E1AEDEB}"/>
              </a:ext>
            </a:extLst>
          </p:cNvPr>
          <p:cNvSpPr/>
          <p:nvPr/>
        </p:nvSpPr>
        <p:spPr>
          <a:xfrm>
            <a:off x="260059" y="5327009"/>
            <a:ext cx="578141" cy="104023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9F27F8-3445-4BF5-A79D-8473C87A98BD}"/>
              </a:ext>
            </a:extLst>
          </p:cNvPr>
          <p:cNvGrpSpPr/>
          <p:nvPr/>
        </p:nvGrpSpPr>
        <p:grpSpPr>
          <a:xfrm>
            <a:off x="549130" y="2707546"/>
            <a:ext cx="7723813" cy="2619463"/>
            <a:chOff x="549130" y="2707546"/>
            <a:chExt cx="7723813" cy="261946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47ADDB-20FB-454F-A5A8-AAD581C5EE6A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49130" y="4806892"/>
              <a:ext cx="0" cy="52011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19B70C-10EE-4862-BF6F-FC5DCB607582}"/>
                </a:ext>
              </a:extLst>
            </p:cNvPr>
            <p:cNvCxnSpPr/>
            <p:nvPr/>
          </p:nvCxnSpPr>
          <p:spPr>
            <a:xfrm flipV="1">
              <a:off x="549130" y="4746071"/>
              <a:ext cx="692441" cy="6082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603A63A-1193-4AF9-8513-CC2479D559F3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>
              <a:off x="1317246" y="4635971"/>
              <a:ext cx="694944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C0EA52-A516-4242-8FB8-AE4862B3829A}"/>
                </a:ext>
              </a:extLst>
            </p:cNvPr>
            <p:cNvCxnSpPr/>
            <p:nvPr/>
          </p:nvCxnSpPr>
          <p:spPr>
            <a:xfrm flipV="1">
              <a:off x="4202884" y="2707546"/>
              <a:ext cx="0" cy="192369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4FBECC-F25C-47FC-8DDD-B1CDF0B4FF35}"/>
                </a:ext>
              </a:extLst>
            </p:cNvPr>
            <p:cNvCxnSpPr>
              <a:cxnSpLocks/>
            </p:cNvCxnSpPr>
            <p:nvPr/>
          </p:nvCxnSpPr>
          <p:spPr>
            <a:xfrm>
              <a:off x="4186109" y="2707546"/>
              <a:ext cx="408057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B4D238-804F-4D5C-8176-A1127E728959}"/>
                </a:ext>
              </a:extLst>
            </p:cNvPr>
            <p:cNvCxnSpPr/>
            <p:nvPr/>
          </p:nvCxnSpPr>
          <p:spPr>
            <a:xfrm flipV="1">
              <a:off x="8272943" y="2707546"/>
              <a:ext cx="0" cy="192369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4F52C74-04BA-483E-BF0A-05FB6CE93169}"/>
              </a:ext>
            </a:extLst>
          </p:cNvPr>
          <p:cNvSpPr/>
          <p:nvPr/>
        </p:nvSpPr>
        <p:spPr>
          <a:xfrm>
            <a:off x="895350" y="4397929"/>
            <a:ext cx="757275" cy="7025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9550C6-0FFE-4B29-9A2C-B0C9350783DA}"/>
              </a:ext>
            </a:extLst>
          </p:cNvPr>
          <p:cNvGrpSpPr/>
          <p:nvPr/>
        </p:nvGrpSpPr>
        <p:grpSpPr>
          <a:xfrm>
            <a:off x="1426128" y="2608186"/>
            <a:ext cx="6937696" cy="3171830"/>
            <a:chOff x="1426128" y="2608186"/>
            <a:chExt cx="6937696" cy="317183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10C14E-DAFF-4D40-8442-43983DA13A1B}"/>
                </a:ext>
              </a:extLst>
            </p:cNvPr>
            <p:cNvCxnSpPr/>
            <p:nvPr/>
          </p:nvCxnSpPr>
          <p:spPr>
            <a:xfrm flipH="1">
              <a:off x="1426128" y="5486400"/>
              <a:ext cx="2936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8E11F4-DD33-4573-ABF7-C1AE9EC7C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5971" y="5780015"/>
              <a:ext cx="1132513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BEE500-A4F5-471A-91DD-ECF63B9F1261}"/>
                </a:ext>
              </a:extLst>
            </p:cNvPr>
            <p:cNvCxnSpPr/>
            <p:nvPr/>
          </p:nvCxnSpPr>
          <p:spPr>
            <a:xfrm flipV="1">
              <a:off x="3296873" y="4739779"/>
              <a:ext cx="0" cy="10402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C2A9014-0479-4BD1-8259-ECD94E72703F}"/>
                </a:ext>
              </a:extLst>
            </p:cNvPr>
            <p:cNvCxnSpPr>
              <a:cxnSpLocks/>
            </p:cNvCxnSpPr>
            <p:nvPr/>
          </p:nvCxnSpPr>
          <p:spPr>
            <a:xfrm>
              <a:off x="3288484" y="4739779"/>
              <a:ext cx="50753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B45C14-5473-4BE7-B6BC-7119BB8AA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758" y="2617365"/>
              <a:ext cx="0" cy="21224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D7CED7-D546-43A5-8418-0426C6FB5F9E}"/>
                </a:ext>
              </a:extLst>
            </p:cNvPr>
            <p:cNvCxnSpPr>
              <a:cxnSpLocks/>
            </p:cNvCxnSpPr>
            <p:nvPr/>
          </p:nvCxnSpPr>
          <p:spPr>
            <a:xfrm>
              <a:off x="4106758" y="2625754"/>
              <a:ext cx="42570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1B2643A-9A4F-4A60-BC5A-31145496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24" y="2608186"/>
              <a:ext cx="0" cy="21224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A678390-CB40-4179-9121-CA3419BC1EB4}"/>
              </a:ext>
            </a:extLst>
          </p:cNvPr>
          <p:cNvSpPr/>
          <p:nvPr/>
        </p:nvSpPr>
        <p:spPr>
          <a:xfrm>
            <a:off x="1409344" y="5309186"/>
            <a:ext cx="1005986" cy="7025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DC90B7B-2552-43BC-8A65-6D5F60EC014B}"/>
              </a:ext>
            </a:extLst>
          </p:cNvPr>
          <p:cNvGrpSpPr/>
          <p:nvPr/>
        </p:nvGrpSpPr>
        <p:grpSpPr>
          <a:xfrm>
            <a:off x="4588778" y="2918496"/>
            <a:ext cx="3158430" cy="1506526"/>
            <a:chOff x="4588778" y="2918496"/>
            <a:chExt cx="3158430" cy="1506526"/>
          </a:xfrm>
          <a:noFill/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A50493-F27D-4387-8818-CF28669F500D}"/>
                </a:ext>
              </a:extLst>
            </p:cNvPr>
            <p:cNvSpPr/>
            <p:nvPr/>
          </p:nvSpPr>
          <p:spPr>
            <a:xfrm>
              <a:off x="4588778" y="2944536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6F5EB2-F19D-4AEC-9AD1-CA3E49FAC11B}"/>
                </a:ext>
              </a:extLst>
            </p:cNvPr>
            <p:cNvSpPr/>
            <p:nvPr/>
          </p:nvSpPr>
          <p:spPr>
            <a:xfrm>
              <a:off x="4588778" y="3573220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55AF3EF-72AC-4F1A-8B9D-55B35E8502F0}"/>
                </a:ext>
              </a:extLst>
            </p:cNvPr>
            <p:cNvSpPr/>
            <p:nvPr/>
          </p:nvSpPr>
          <p:spPr>
            <a:xfrm>
              <a:off x="4588778" y="4201904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F9C77B-64EC-4E5F-96DE-C28E2053A754}"/>
                </a:ext>
              </a:extLst>
            </p:cNvPr>
            <p:cNvSpPr/>
            <p:nvPr/>
          </p:nvSpPr>
          <p:spPr>
            <a:xfrm>
              <a:off x="5536749" y="2935856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CB43D0-46C9-4D99-BFFA-468AE35D6D41}"/>
                </a:ext>
              </a:extLst>
            </p:cNvPr>
            <p:cNvSpPr/>
            <p:nvPr/>
          </p:nvSpPr>
          <p:spPr>
            <a:xfrm>
              <a:off x="6484720" y="2927176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07B59FE-108E-4FD8-B26C-1E8ED202B259}"/>
                </a:ext>
              </a:extLst>
            </p:cNvPr>
            <p:cNvSpPr/>
            <p:nvPr/>
          </p:nvSpPr>
          <p:spPr>
            <a:xfrm>
              <a:off x="7432691" y="2918496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28D361A-1AC4-4D73-A33D-05F20929BD5F}"/>
                </a:ext>
              </a:extLst>
            </p:cNvPr>
            <p:cNvSpPr/>
            <p:nvPr/>
          </p:nvSpPr>
          <p:spPr>
            <a:xfrm>
              <a:off x="5536749" y="3604809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4CF5562-CE25-4172-87E7-37AEFCE0D93E}"/>
                </a:ext>
              </a:extLst>
            </p:cNvPr>
            <p:cNvSpPr/>
            <p:nvPr/>
          </p:nvSpPr>
          <p:spPr>
            <a:xfrm>
              <a:off x="6484720" y="3604809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39038B-7167-49BA-835B-46FB2E435F6F}"/>
                </a:ext>
              </a:extLst>
            </p:cNvPr>
            <p:cNvSpPr/>
            <p:nvPr/>
          </p:nvSpPr>
          <p:spPr>
            <a:xfrm>
              <a:off x="6484720" y="4207989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CA5C14-BB31-4C5B-8965-D39B8BE9F328}"/>
                </a:ext>
              </a:extLst>
            </p:cNvPr>
            <p:cNvSpPr/>
            <p:nvPr/>
          </p:nvSpPr>
          <p:spPr>
            <a:xfrm>
              <a:off x="5537804" y="4201903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CBA7D-0420-408C-8B1D-B9C36FBAC1ED}"/>
                </a:ext>
              </a:extLst>
            </p:cNvPr>
            <p:cNvSpPr/>
            <p:nvPr/>
          </p:nvSpPr>
          <p:spPr>
            <a:xfrm>
              <a:off x="7436825" y="3604809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A0942EF-C3FB-4EA4-B565-C52A1D544EAB}"/>
                </a:ext>
              </a:extLst>
            </p:cNvPr>
            <p:cNvSpPr/>
            <p:nvPr/>
          </p:nvSpPr>
          <p:spPr>
            <a:xfrm>
              <a:off x="7436825" y="4207989"/>
              <a:ext cx="310383" cy="2170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7B9C5AE5-EA59-47E5-90FA-6B0FEFBB58E5}"/>
              </a:ext>
            </a:extLst>
          </p:cNvPr>
          <p:cNvSpPr/>
          <p:nvPr/>
        </p:nvSpPr>
        <p:spPr>
          <a:xfrm>
            <a:off x="4687361" y="30123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1B6B72-4494-41DC-BA4C-C440C0294E9A}"/>
              </a:ext>
            </a:extLst>
          </p:cNvPr>
          <p:cNvSpPr/>
          <p:nvPr/>
        </p:nvSpPr>
        <p:spPr>
          <a:xfrm>
            <a:off x="4687361" y="36322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4691EA-32F4-4235-89DE-74C2DD9E69CB}"/>
              </a:ext>
            </a:extLst>
          </p:cNvPr>
          <p:cNvSpPr/>
          <p:nvPr/>
        </p:nvSpPr>
        <p:spPr>
          <a:xfrm>
            <a:off x="4687361" y="425210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E4D665A-6CEE-4B9A-A631-0B264AC5689F}"/>
              </a:ext>
            </a:extLst>
          </p:cNvPr>
          <p:cNvSpPr/>
          <p:nvPr/>
        </p:nvSpPr>
        <p:spPr>
          <a:xfrm>
            <a:off x="5645801" y="299032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A98A44F-899F-4A42-B9F9-63C7C38664EB}"/>
              </a:ext>
            </a:extLst>
          </p:cNvPr>
          <p:cNvSpPr/>
          <p:nvPr/>
        </p:nvSpPr>
        <p:spPr>
          <a:xfrm>
            <a:off x="5645801" y="365767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5E24F0A-C638-4D8D-8149-235587F7C411}"/>
              </a:ext>
            </a:extLst>
          </p:cNvPr>
          <p:cNvSpPr/>
          <p:nvPr/>
        </p:nvSpPr>
        <p:spPr>
          <a:xfrm>
            <a:off x="5654360" y="426469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9F5A26-AD8A-40CD-9B7C-FEFEE56D08F5}"/>
              </a:ext>
            </a:extLst>
          </p:cNvPr>
          <p:cNvSpPr/>
          <p:nvPr/>
        </p:nvSpPr>
        <p:spPr>
          <a:xfrm>
            <a:off x="6602331" y="29766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C6D19A7-FCB8-40FE-9D27-7EA094CBF86A}"/>
              </a:ext>
            </a:extLst>
          </p:cNvPr>
          <p:cNvSpPr/>
          <p:nvPr/>
        </p:nvSpPr>
        <p:spPr>
          <a:xfrm>
            <a:off x="7542162" y="297691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B129A22-A06B-4EA6-859D-371FC2D349EC}"/>
              </a:ext>
            </a:extLst>
          </p:cNvPr>
          <p:cNvSpPr/>
          <p:nvPr/>
        </p:nvSpPr>
        <p:spPr>
          <a:xfrm>
            <a:off x="6595340" y="366595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1E08A64-A285-4376-A9FA-07A792657174}"/>
              </a:ext>
            </a:extLst>
          </p:cNvPr>
          <p:cNvSpPr/>
          <p:nvPr/>
        </p:nvSpPr>
        <p:spPr>
          <a:xfrm>
            <a:off x="6596738" y="427136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C1455E4-83A8-4877-93F2-46560CCEC653}"/>
              </a:ext>
            </a:extLst>
          </p:cNvPr>
          <p:cNvSpPr/>
          <p:nvPr/>
        </p:nvSpPr>
        <p:spPr>
          <a:xfrm>
            <a:off x="7537704" y="428114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D877F9-C954-46FA-B8C7-404A5640092F}"/>
              </a:ext>
            </a:extLst>
          </p:cNvPr>
          <p:cNvSpPr/>
          <p:nvPr/>
        </p:nvSpPr>
        <p:spPr>
          <a:xfrm>
            <a:off x="7547491" y="36785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384BF76-B268-4678-AEBE-59F67FFCDA39}"/>
              </a:ext>
            </a:extLst>
          </p:cNvPr>
          <p:cNvGrpSpPr/>
          <p:nvPr/>
        </p:nvGrpSpPr>
        <p:grpSpPr>
          <a:xfrm>
            <a:off x="4687361" y="4418936"/>
            <a:ext cx="104605" cy="320844"/>
            <a:chOff x="4687361" y="4418936"/>
            <a:chExt cx="104605" cy="32084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F0AE1-D10E-4BE6-8172-6DF1099D3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18936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77DCCA-1C98-4EE6-844E-E817A8B2A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3ECE89D-3D8A-477C-895A-EACF97CA4806}"/>
              </a:ext>
            </a:extLst>
          </p:cNvPr>
          <p:cNvGrpSpPr/>
          <p:nvPr/>
        </p:nvGrpSpPr>
        <p:grpSpPr>
          <a:xfrm>
            <a:off x="5647777" y="4400552"/>
            <a:ext cx="104605" cy="320844"/>
            <a:chOff x="4687361" y="4418936"/>
            <a:chExt cx="104605" cy="320844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A05135A-6699-49CE-8B54-DD61ACFE6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18936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9B9400-F544-4656-A2AF-57BDA9EA5E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5B7A647-7D52-4BB8-B36F-C3EDC2940775}"/>
              </a:ext>
            </a:extLst>
          </p:cNvPr>
          <p:cNvGrpSpPr/>
          <p:nvPr/>
        </p:nvGrpSpPr>
        <p:grpSpPr>
          <a:xfrm>
            <a:off x="6608193" y="4424113"/>
            <a:ext cx="104605" cy="320844"/>
            <a:chOff x="4687361" y="4418936"/>
            <a:chExt cx="104605" cy="320844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99E8E8F-061A-4D63-8BA4-51AE7615F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18936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6F27FD-2257-4897-89C6-1B342FA0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C36E5D1-000D-40E9-92BF-85678147BB51}"/>
              </a:ext>
            </a:extLst>
          </p:cNvPr>
          <p:cNvGrpSpPr/>
          <p:nvPr/>
        </p:nvGrpSpPr>
        <p:grpSpPr>
          <a:xfrm>
            <a:off x="7568609" y="4422507"/>
            <a:ext cx="104605" cy="320844"/>
            <a:chOff x="4687361" y="4418936"/>
            <a:chExt cx="104605" cy="32084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2FA962F-ABE7-4892-9DB0-C1C3002B3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18936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B0D5634-B6C1-4C3A-BF81-A12CE642F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56A7272-727D-461A-A6C3-9AB1689839EE}"/>
              </a:ext>
            </a:extLst>
          </p:cNvPr>
          <p:cNvGrpSpPr/>
          <p:nvPr/>
        </p:nvGrpSpPr>
        <p:grpSpPr>
          <a:xfrm>
            <a:off x="4683870" y="2625753"/>
            <a:ext cx="104605" cy="320844"/>
            <a:chOff x="4687361" y="4418936"/>
            <a:chExt cx="104605" cy="320844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677244-C4A3-4E1F-989D-EF46B5E9E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94437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2B7D19D-A7F6-48CE-8647-6B7CDDD9D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6DB325-04B8-472E-A519-3D125BD15183}"/>
              </a:ext>
            </a:extLst>
          </p:cNvPr>
          <p:cNvGrpSpPr/>
          <p:nvPr/>
        </p:nvGrpSpPr>
        <p:grpSpPr>
          <a:xfrm>
            <a:off x="5628422" y="2625753"/>
            <a:ext cx="104605" cy="320844"/>
            <a:chOff x="4687361" y="4418936"/>
            <a:chExt cx="104605" cy="32084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5BB031-25CE-4A10-B6D4-184850453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94437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874810-C4A2-4A88-800C-0D4492419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679755-E1A4-4886-87E3-EABCD1E5F050}"/>
              </a:ext>
            </a:extLst>
          </p:cNvPr>
          <p:cNvGrpSpPr/>
          <p:nvPr/>
        </p:nvGrpSpPr>
        <p:grpSpPr>
          <a:xfrm>
            <a:off x="6572974" y="2617364"/>
            <a:ext cx="104605" cy="320844"/>
            <a:chOff x="4687361" y="4418936"/>
            <a:chExt cx="104605" cy="32084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9A2B253-CD9A-4F51-A366-CB7F4A0B8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94437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D12F208-FC77-4884-A6C6-ACF8E89D42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910845C-11FF-4720-A81C-2DE3D2FA6787}"/>
              </a:ext>
            </a:extLst>
          </p:cNvPr>
          <p:cNvGrpSpPr/>
          <p:nvPr/>
        </p:nvGrpSpPr>
        <p:grpSpPr>
          <a:xfrm>
            <a:off x="7517526" y="2617364"/>
            <a:ext cx="104605" cy="320844"/>
            <a:chOff x="4687361" y="4418936"/>
            <a:chExt cx="104605" cy="320844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3DA09CC-DD88-412C-AA0C-FC777ED2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361" y="4494437"/>
              <a:ext cx="0" cy="217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78E3A0-6279-4BB2-9A11-0DE7113933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521" y="4418936"/>
              <a:ext cx="445" cy="32084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23B1BB-4869-416C-BCCE-FF1794A9C456}"/>
              </a:ext>
            </a:extLst>
          </p:cNvPr>
          <p:cNvGrpSpPr/>
          <p:nvPr/>
        </p:nvGrpSpPr>
        <p:grpSpPr>
          <a:xfrm>
            <a:off x="4106758" y="3657679"/>
            <a:ext cx="498522" cy="65983"/>
            <a:chOff x="4106758" y="3657679"/>
            <a:chExt cx="498522" cy="65983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48D947F-F0BE-4327-93FF-C72C02255DC6}"/>
                </a:ext>
              </a:extLst>
            </p:cNvPr>
            <p:cNvCxnSpPr>
              <a:cxnSpLocks/>
            </p:cNvCxnSpPr>
            <p:nvPr/>
          </p:nvCxnSpPr>
          <p:spPr>
            <a:xfrm>
              <a:off x="4193980" y="3657679"/>
              <a:ext cx="394798" cy="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72B9C17-3FDB-412F-BEED-EFCB10D6DDAF}"/>
                </a:ext>
              </a:extLst>
            </p:cNvPr>
            <p:cNvCxnSpPr/>
            <p:nvPr/>
          </p:nvCxnSpPr>
          <p:spPr>
            <a:xfrm>
              <a:off x="4106758" y="3723662"/>
              <a:ext cx="4985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495771B-45EE-4797-A448-D25FB1D29830}"/>
              </a:ext>
            </a:extLst>
          </p:cNvPr>
          <p:cNvGrpSpPr/>
          <p:nvPr/>
        </p:nvGrpSpPr>
        <p:grpSpPr>
          <a:xfrm>
            <a:off x="7731079" y="3674795"/>
            <a:ext cx="640080" cy="65983"/>
            <a:chOff x="3972534" y="3657679"/>
            <a:chExt cx="640080" cy="65983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626323-B77D-4FDA-8977-01B6B8E79BB3}"/>
                </a:ext>
              </a:extLst>
            </p:cNvPr>
            <p:cNvCxnSpPr>
              <a:cxnSpLocks/>
            </p:cNvCxnSpPr>
            <p:nvPr/>
          </p:nvCxnSpPr>
          <p:spPr>
            <a:xfrm>
              <a:off x="3975866" y="3657679"/>
              <a:ext cx="548640" cy="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E2AA922-CAAF-41EA-953F-5BEC24E57F17}"/>
                </a:ext>
              </a:extLst>
            </p:cNvPr>
            <p:cNvCxnSpPr/>
            <p:nvPr/>
          </p:nvCxnSpPr>
          <p:spPr>
            <a:xfrm>
              <a:off x="3972534" y="3723662"/>
              <a:ext cx="64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CD2102F-9614-42F5-B5F0-1B3E18DE9CF0}"/>
              </a:ext>
            </a:extLst>
          </p:cNvPr>
          <p:cNvGrpSpPr/>
          <p:nvPr/>
        </p:nvGrpSpPr>
        <p:grpSpPr>
          <a:xfrm>
            <a:off x="5268285" y="3689580"/>
            <a:ext cx="274320" cy="1066777"/>
            <a:chOff x="5268285" y="3689580"/>
            <a:chExt cx="274320" cy="106677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78C42C-EC8C-48E5-B768-74D9C48F6A13}"/>
                </a:ext>
              </a:extLst>
            </p:cNvPr>
            <p:cNvCxnSpPr/>
            <p:nvPr/>
          </p:nvCxnSpPr>
          <p:spPr>
            <a:xfrm flipV="1">
              <a:off x="5276675" y="3698785"/>
              <a:ext cx="0" cy="9144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3DEB69C-02BD-4B5D-B1D0-71D5F31F8966}"/>
                </a:ext>
              </a:extLst>
            </p:cNvPr>
            <p:cNvCxnSpPr/>
            <p:nvPr/>
          </p:nvCxnSpPr>
          <p:spPr>
            <a:xfrm>
              <a:off x="5268285" y="3689580"/>
              <a:ext cx="2743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7CC81D-C480-447E-83BD-BD7C8F4F89E3}"/>
                </a:ext>
              </a:extLst>
            </p:cNvPr>
            <p:cNvCxnSpPr/>
            <p:nvPr/>
          </p:nvCxnSpPr>
          <p:spPr>
            <a:xfrm flipV="1">
              <a:off x="5353574" y="3750517"/>
              <a:ext cx="0" cy="1005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8298E05-C852-454D-B515-1A7EF23BECFD}"/>
                </a:ext>
              </a:extLst>
            </p:cNvPr>
            <p:cNvCxnSpPr/>
            <p:nvPr/>
          </p:nvCxnSpPr>
          <p:spPr>
            <a:xfrm>
              <a:off x="5345184" y="3766479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85D3252-A0C6-46EC-AFFB-6B8EC5702F50}"/>
              </a:ext>
            </a:extLst>
          </p:cNvPr>
          <p:cNvGrpSpPr/>
          <p:nvPr/>
        </p:nvGrpSpPr>
        <p:grpSpPr>
          <a:xfrm rot="10800000">
            <a:off x="6795789" y="2626959"/>
            <a:ext cx="274320" cy="1158217"/>
            <a:chOff x="5268285" y="3689580"/>
            <a:chExt cx="274320" cy="1158217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B6748BF-21BE-4920-A1B0-BFC8D923B8B8}"/>
                </a:ext>
              </a:extLst>
            </p:cNvPr>
            <p:cNvCxnSpPr/>
            <p:nvPr/>
          </p:nvCxnSpPr>
          <p:spPr>
            <a:xfrm flipV="1">
              <a:off x="5276675" y="3698785"/>
              <a:ext cx="0" cy="10972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84BBD8-78C6-4DAB-B796-0FFCDCE44FF9}"/>
                </a:ext>
              </a:extLst>
            </p:cNvPr>
            <p:cNvCxnSpPr/>
            <p:nvPr/>
          </p:nvCxnSpPr>
          <p:spPr>
            <a:xfrm>
              <a:off x="5268285" y="3689580"/>
              <a:ext cx="2743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B4EFDBE-D054-45B1-A4FA-2181AC117589}"/>
                </a:ext>
              </a:extLst>
            </p:cNvPr>
            <p:cNvCxnSpPr/>
            <p:nvPr/>
          </p:nvCxnSpPr>
          <p:spPr>
            <a:xfrm flipV="1">
              <a:off x="5353574" y="3750517"/>
              <a:ext cx="0" cy="1097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67F815-5E04-4222-9D02-61CD8BBE5A49}"/>
                </a:ext>
              </a:extLst>
            </p:cNvPr>
            <p:cNvCxnSpPr/>
            <p:nvPr/>
          </p:nvCxnSpPr>
          <p:spPr>
            <a:xfrm>
              <a:off x="5345184" y="3766479"/>
              <a:ext cx="182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9B6151A-7825-41A7-A8AC-BEF8CE639FE6}"/>
              </a:ext>
            </a:extLst>
          </p:cNvPr>
          <p:cNvCxnSpPr>
            <a:cxnSpLocks/>
          </p:cNvCxnSpPr>
          <p:nvPr/>
        </p:nvCxnSpPr>
        <p:spPr>
          <a:xfrm flipH="1" flipV="1">
            <a:off x="2069549" y="6004418"/>
            <a:ext cx="581372" cy="27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542D55B-6916-44E6-B942-7E4B0757A259}"/>
              </a:ext>
            </a:extLst>
          </p:cNvPr>
          <p:cNvSpPr txBox="1"/>
          <p:nvPr/>
        </p:nvSpPr>
        <p:spPr>
          <a:xfrm>
            <a:off x="2650921" y="6114770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C56583-7464-4F60-B810-18F580EAF144}"/>
              </a:ext>
            </a:extLst>
          </p:cNvPr>
          <p:cNvCxnSpPr>
            <a:cxnSpLocks/>
          </p:cNvCxnSpPr>
          <p:nvPr/>
        </p:nvCxnSpPr>
        <p:spPr>
          <a:xfrm flipH="1" flipV="1">
            <a:off x="838201" y="6152632"/>
            <a:ext cx="479045" cy="12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AAD04C-FD80-432F-9256-3454A0367870}"/>
              </a:ext>
            </a:extLst>
          </p:cNvPr>
          <p:cNvSpPr txBox="1"/>
          <p:nvPr/>
        </p:nvSpPr>
        <p:spPr>
          <a:xfrm>
            <a:off x="1216416" y="6152632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4D50D8D-EB8E-4FB6-B791-C7E23FC8922D}"/>
              </a:ext>
            </a:extLst>
          </p:cNvPr>
          <p:cNvCxnSpPr>
            <a:cxnSpLocks/>
          </p:cNvCxnSpPr>
          <p:nvPr/>
        </p:nvCxnSpPr>
        <p:spPr>
          <a:xfrm>
            <a:off x="1097480" y="3925514"/>
            <a:ext cx="1" cy="53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497AF43-DD3E-41DF-A6F8-F380FEAA6D66}"/>
              </a:ext>
            </a:extLst>
          </p:cNvPr>
          <p:cNvSpPr txBox="1"/>
          <p:nvPr/>
        </p:nvSpPr>
        <p:spPr>
          <a:xfrm>
            <a:off x="964739" y="3514119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E0F1C56-68D5-45F0-912B-CFC5214CD7A7}"/>
              </a:ext>
            </a:extLst>
          </p:cNvPr>
          <p:cNvCxnSpPr>
            <a:cxnSpLocks/>
          </p:cNvCxnSpPr>
          <p:nvPr/>
        </p:nvCxnSpPr>
        <p:spPr>
          <a:xfrm>
            <a:off x="2859168" y="4116465"/>
            <a:ext cx="1" cy="53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3B089BE-91D2-4053-9FB0-ECBC9D838079}"/>
              </a:ext>
            </a:extLst>
          </p:cNvPr>
          <p:cNvCxnSpPr>
            <a:cxnSpLocks/>
          </p:cNvCxnSpPr>
          <p:nvPr/>
        </p:nvCxnSpPr>
        <p:spPr>
          <a:xfrm flipH="1" flipV="1">
            <a:off x="3288485" y="5500035"/>
            <a:ext cx="645952" cy="1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85F64B3-01EB-40A5-966F-FC8DEF1534E8}"/>
              </a:ext>
            </a:extLst>
          </p:cNvPr>
          <p:cNvSpPr txBox="1"/>
          <p:nvPr/>
        </p:nvSpPr>
        <p:spPr>
          <a:xfrm>
            <a:off x="2726673" y="3766896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713DE5-AA36-40BC-B4CF-8B1CCB4D0665}"/>
              </a:ext>
            </a:extLst>
          </p:cNvPr>
          <p:cNvSpPr txBox="1"/>
          <p:nvPr/>
        </p:nvSpPr>
        <p:spPr>
          <a:xfrm>
            <a:off x="3888052" y="5313383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FD802F9-60EA-48EA-A98B-C099CEEB5389}"/>
              </a:ext>
            </a:extLst>
          </p:cNvPr>
          <p:cNvCxnSpPr>
            <a:cxnSpLocks/>
          </p:cNvCxnSpPr>
          <p:nvPr/>
        </p:nvCxnSpPr>
        <p:spPr>
          <a:xfrm>
            <a:off x="6527533" y="2029993"/>
            <a:ext cx="1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CD0461F-8A34-4DC3-99C3-CA29378D3154}"/>
              </a:ext>
            </a:extLst>
          </p:cNvPr>
          <p:cNvCxnSpPr>
            <a:cxnSpLocks/>
          </p:cNvCxnSpPr>
          <p:nvPr/>
        </p:nvCxnSpPr>
        <p:spPr>
          <a:xfrm>
            <a:off x="7583424" y="2049184"/>
            <a:ext cx="1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5DFE92-E9CC-41B0-AD46-ACBB7A772829}"/>
              </a:ext>
            </a:extLst>
          </p:cNvPr>
          <p:cNvCxnSpPr>
            <a:cxnSpLocks/>
          </p:cNvCxnSpPr>
          <p:nvPr/>
        </p:nvCxnSpPr>
        <p:spPr>
          <a:xfrm>
            <a:off x="3690368" y="1642570"/>
            <a:ext cx="1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060F4-174B-4CBB-BAE3-B21B41552D42}"/>
              </a:ext>
            </a:extLst>
          </p:cNvPr>
          <p:cNvSpPr txBox="1"/>
          <p:nvPr/>
        </p:nvSpPr>
        <p:spPr>
          <a:xfrm>
            <a:off x="3503476" y="1308702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982502-30A0-43E3-B4A4-2E9544636D07}"/>
              </a:ext>
            </a:extLst>
          </p:cNvPr>
          <p:cNvSpPr txBox="1"/>
          <p:nvPr/>
        </p:nvSpPr>
        <p:spPr>
          <a:xfrm>
            <a:off x="6388247" y="1651686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A0A5E9C-C73F-4C82-A107-0F6B0CCDA2D5}"/>
              </a:ext>
            </a:extLst>
          </p:cNvPr>
          <p:cNvSpPr txBox="1"/>
          <p:nvPr/>
        </p:nvSpPr>
        <p:spPr>
          <a:xfrm>
            <a:off x="7434416" y="1699924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CA432A8-4D57-4636-8A73-080C584AC281}"/>
              </a:ext>
            </a:extLst>
          </p:cNvPr>
          <p:cNvCxnSpPr/>
          <p:nvPr/>
        </p:nvCxnSpPr>
        <p:spPr>
          <a:xfrm flipH="1">
            <a:off x="3934437" y="4018327"/>
            <a:ext cx="472300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F2C5E20-173C-4020-AC2D-5CF6429997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044053" y="3618235"/>
            <a:ext cx="43891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5E68A31-84FA-4DC3-B077-C458BFCC2439}"/>
              </a:ext>
            </a:extLst>
          </p:cNvPr>
          <p:cNvSpPr txBox="1"/>
          <p:nvPr/>
        </p:nvSpPr>
        <p:spPr>
          <a:xfrm>
            <a:off x="6116133" y="1083595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6F46EAF-2768-46EB-B598-0DD202E81FE2}"/>
              </a:ext>
            </a:extLst>
          </p:cNvPr>
          <p:cNvSpPr txBox="1"/>
          <p:nvPr/>
        </p:nvSpPr>
        <p:spPr>
          <a:xfrm>
            <a:off x="6100932" y="5844466"/>
            <a:ext cx="50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62C2D8-FCE0-412C-9516-D2E7E8E75E91}"/>
              </a:ext>
            </a:extLst>
          </p:cNvPr>
          <p:cNvSpPr txBox="1"/>
          <p:nvPr/>
        </p:nvSpPr>
        <p:spPr>
          <a:xfrm>
            <a:off x="8655340" y="3821700"/>
            <a:ext cx="3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A84693D-1141-4A4F-8EE0-CDC1991B1D02}"/>
              </a:ext>
            </a:extLst>
          </p:cNvPr>
          <p:cNvSpPr txBox="1"/>
          <p:nvPr/>
        </p:nvSpPr>
        <p:spPr>
          <a:xfrm>
            <a:off x="3661298" y="3830241"/>
            <a:ext cx="3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292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5598-0FB0-4C4E-BF3F-D745ACE9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Nozzle Discharge &amp; Fogging Time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7FB45-EF40-4EC4-B9B6-89451C822AA6}"/>
              </a:ext>
            </a:extLst>
          </p:cNvPr>
          <p:cNvSpPr/>
          <p:nvPr/>
        </p:nvSpPr>
        <p:spPr>
          <a:xfrm>
            <a:off x="2013358" y="2265028"/>
            <a:ext cx="6996419" cy="1174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EF4FEB-1435-4817-A3B0-3650678FCCB5}"/>
              </a:ext>
            </a:extLst>
          </p:cNvPr>
          <p:cNvGrpSpPr/>
          <p:nvPr/>
        </p:nvGrpSpPr>
        <p:grpSpPr>
          <a:xfrm>
            <a:off x="3137483" y="2063692"/>
            <a:ext cx="545284" cy="578840"/>
            <a:chOff x="3137483" y="2063692"/>
            <a:chExt cx="545284" cy="57884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6F12EF0-0A47-46F8-A950-5CCD51725C6C}"/>
                </a:ext>
              </a:extLst>
            </p:cNvPr>
            <p:cNvSpPr/>
            <p:nvPr/>
          </p:nvSpPr>
          <p:spPr>
            <a:xfrm>
              <a:off x="3322040" y="2441196"/>
              <a:ext cx="176169" cy="201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631E3A-F422-4B64-80C4-1350734BF191}"/>
                </a:ext>
              </a:extLst>
            </p:cNvPr>
            <p:cNvSpPr/>
            <p:nvPr/>
          </p:nvSpPr>
          <p:spPr>
            <a:xfrm>
              <a:off x="3137483" y="2063692"/>
              <a:ext cx="545284" cy="4781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8207E-007D-49A3-AB80-13F17584FD24}"/>
              </a:ext>
            </a:extLst>
          </p:cNvPr>
          <p:cNvGrpSpPr/>
          <p:nvPr/>
        </p:nvGrpSpPr>
        <p:grpSpPr>
          <a:xfrm>
            <a:off x="5238925" y="2063692"/>
            <a:ext cx="545284" cy="578840"/>
            <a:chOff x="3137483" y="2063692"/>
            <a:chExt cx="545284" cy="578840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478B339-040A-4883-AEC5-2903C646108A}"/>
                </a:ext>
              </a:extLst>
            </p:cNvPr>
            <p:cNvSpPr/>
            <p:nvPr/>
          </p:nvSpPr>
          <p:spPr>
            <a:xfrm>
              <a:off x="3322040" y="2441196"/>
              <a:ext cx="176169" cy="201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6F3FC7-DC1F-4B4B-ABAA-7B60854F17F6}"/>
                </a:ext>
              </a:extLst>
            </p:cNvPr>
            <p:cNvSpPr/>
            <p:nvPr/>
          </p:nvSpPr>
          <p:spPr>
            <a:xfrm>
              <a:off x="3137483" y="2063692"/>
              <a:ext cx="545284" cy="4781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209A44-7DA9-4055-B3E9-AD64104C6F7D}"/>
              </a:ext>
            </a:extLst>
          </p:cNvPr>
          <p:cNvGrpSpPr/>
          <p:nvPr/>
        </p:nvGrpSpPr>
        <p:grpSpPr>
          <a:xfrm>
            <a:off x="7340367" y="2063692"/>
            <a:ext cx="545284" cy="578840"/>
            <a:chOff x="3137483" y="2063692"/>
            <a:chExt cx="545284" cy="57884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3C24853-EF07-4274-9502-6ED00607296B}"/>
                </a:ext>
              </a:extLst>
            </p:cNvPr>
            <p:cNvSpPr/>
            <p:nvPr/>
          </p:nvSpPr>
          <p:spPr>
            <a:xfrm>
              <a:off x="3322040" y="2441196"/>
              <a:ext cx="176169" cy="201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A7E35D-27E5-40AC-AD2F-6C6B2A5F69F5}"/>
                </a:ext>
              </a:extLst>
            </p:cNvPr>
            <p:cNvSpPr/>
            <p:nvPr/>
          </p:nvSpPr>
          <p:spPr>
            <a:xfrm>
              <a:off x="3137483" y="2063692"/>
              <a:ext cx="545284" cy="4781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566019-5C41-4E67-9EAA-2A2BBD6248DA}"/>
              </a:ext>
            </a:extLst>
          </p:cNvPr>
          <p:cNvGrpSpPr/>
          <p:nvPr/>
        </p:nvGrpSpPr>
        <p:grpSpPr>
          <a:xfrm>
            <a:off x="2877424" y="2650921"/>
            <a:ext cx="5192785" cy="1073791"/>
            <a:chOff x="2877424" y="2650921"/>
            <a:chExt cx="5192785" cy="107379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DE7248-A7CA-4643-98B1-903EAF0C6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424" y="2734811"/>
              <a:ext cx="444617" cy="880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E0A139-F1F9-4A09-AAED-BFC400D86116}"/>
                </a:ext>
              </a:extLst>
            </p:cNvPr>
            <p:cNvCxnSpPr>
              <a:cxnSpLocks/>
            </p:cNvCxnSpPr>
            <p:nvPr/>
          </p:nvCxnSpPr>
          <p:spPr>
            <a:xfrm>
              <a:off x="3498209" y="2743200"/>
              <a:ext cx="377504" cy="872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B6AA86-B591-4F97-876A-7ADCD0F3D529}"/>
                </a:ext>
              </a:extLst>
            </p:cNvPr>
            <p:cNvCxnSpPr/>
            <p:nvPr/>
          </p:nvCxnSpPr>
          <p:spPr>
            <a:xfrm flipH="1">
              <a:off x="3322040" y="2743200"/>
              <a:ext cx="88084" cy="981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F80105-4100-4D88-AE7C-917C67DB8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4672" y="2692866"/>
              <a:ext cx="444617" cy="880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B0BF0B-8B1A-41D5-9BD5-0508D57E6486}"/>
                </a:ext>
              </a:extLst>
            </p:cNvPr>
            <p:cNvCxnSpPr>
              <a:cxnSpLocks/>
            </p:cNvCxnSpPr>
            <p:nvPr/>
          </p:nvCxnSpPr>
          <p:spPr>
            <a:xfrm>
              <a:off x="5595457" y="2701255"/>
              <a:ext cx="377504" cy="872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8BF260-1121-4D24-B6F0-354C0E00BE12}"/>
                </a:ext>
              </a:extLst>
            </p:cNvPr>
            <p:cNvCxnSpPr/>
            <p:nvPr/>
          </p:nvCxnSpPr>
          <p:spPr>
            <a:xfrm flipH="1">
              <a:off x="5419288" y="2701255"/>
              <a:ext cx="88084" cy="981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77B2EB-EEBB-4D66-A21A-B6A34C9A7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920" y="2650921"/>
              <a:ext cx="444617" cy="880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EDC2E-A59A-4CEB-98D7-8BD92880F177}"/>
                </a:ext>
              </a:extLst>
            </p:cNvPr>
            <p:cNvCxnSpPr>
              <a:cxnSpLocks/>
            </p:cNvCxnSpPr>
            <p:nvPr/>
          </p:nvCxnSpPr>
          <p:spPr>
            <a:xfrm>
              <a:off x="7692705" y="2659310"/>
              <a:ext cx="377504" cy="872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5F4C4D0-FE8A-4FC6-A419-8DC2FA69D33F}"/>
                </a:ext>
              </a:extLst>
            </p:cNvPr>
            <p:cNvCxnSpPr/>
            <p:nvPr/>
          </p:nvCxnSpPr>
          <p:spPr>
            <a:xfrm flipH="1">
              <a:off x="7516536" y="2659310"/>
              <a:ext cx="88084" cy="981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E85E5C-1EB9-4B86-93D1-B44852FE195F}"/>
              </a:ext>
            </a:extLst>
          </p:cNvPr>
          <p:cNvCxnSpPr>
            <a:cxnSpLocks/>
          </p:cNvCxnSpPr>
          <p:nvPr/>
        </p:nvCxnSpPr>
        <p:spPr>
          <a:xfrm>
            <a:off x="8254767" y="2642532"/>
            <a:ext cx="0" cy="931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B72C11-4363-45BB-AFB8-7F91F85CC0C3}"/>
                  </a:ext>
                </a:extLst>
              </p:cNvPr>
              <p:cNvSpPr txBox="1"/>
              <p:nvPr/>
            </p:nvSpPr>
            <p:spPr>
              <a:xfrm>
                <a:off x="8254767" y="2829732"/>
                <a:ext cx="30109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Throw distance,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Droplet size? 15/20 microns?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B72C11-4363-45BB-AFB8-7F91F85CC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767" y="2829732"/>
                <a:ext cx="3010935" cy="523220"/>
              </a:xfrm>
              <a:prstGeom prst="rect">
                <a:avLst/>
              </a:prstGeom>
              <a:blipFill>
                <a:blip r:embed="rId2"/>
                <a:stretch>
                  <a:fillRect l="-607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4EFC1B6-8EC6-41A4-8A28-3EF770C3FF24}"/>
              </a:ext>
            </a:extLst>
          </p:cNvPr>
          <p:cNvSpPr/>
          <p:nvPr/>
        </p:nvSpPr>
        <p:spPr>
          <a:xfrm>
            <a:off x="2437422" y="1459684"/>
            <a:ext cx="45719" cy="826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7E65F2-88C4-491D-8AA6-609B146117E7}"/>
              </a:ext>
            </a:extLst>
          </p:cNvPr>
          <p:cNvSpPr/>
          <p:nvPr/>
        </p:nvSpPr>
        <p:spPr>
          <a:xfrm>
            <a:off x="5900188" y="1424135"/>
            <a:ext cx="45719" cy="826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917A4F-5747-47B9-B74C-BEC7BE01DDA7}"/>
              </a:ext>
            </a:extLst>
          </p:cNvPr>
          <p:cNvSpPr/>
          <p:nvPr/>
        </p:nvSpPr>
        <p:spPr>
          <a:xfrm>
            <a:off x="8428628" y="1428328"/>
            <a:ext cx="45719" cy="826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EDEE6B-2290-40B9-96B4-5D650370E2D4}"/>
              </a:ext>
            </a:extLst>
          </p:cNvPr>
          <p:cNvCxnSpPr/>
          <p:nvPr/>
        </p:nvCxnSpPr>
        <p:spPr>
          <a:xfrm flipH="1">
            <a:off x="8474347" y="1619075"/>
            <a:ext cx="443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016E11-D88C-4036-B9F2-A5855F9A396C}"/>
              </a:ext>
            </a:extLst>
          </p:cNvPr>
          <p:cNvSpPr txBox="1"/>
          <p:nvPr/>
        </p:nvSpPr>
        <p:spPr>
          <a:xfrm>
            <a:off x="9387281" y="6163021"/>
            <a:ext cx="15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90AD16-3FAB-4127-ABB2-39D5DF3D2A92}"/>
                  </a:ext>
                </a:extLst>
              </p:cNvPr>
              <p:cNvSpPr txBox="1"/>
              <p:nvPr/>
            </p:nvSpPr>
            <p:spPr>
              <a:xfrm>
                <a:off x="3263317" y="4345497"/>
                <a:ext cx="4899171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𝑔𝑧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90AD16-3FAB-4127-ABB2-39D5DF3D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17" y="4345497"/>
                <a:ext cx="4899171" cy="911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0F679-278A-4C7F-A1D7-FE956FCCAC9D}"/>
                  </a:ext>
                </a:extLst>
              </p:cNvPr>
              <p:cNvSpPr txBox="1"/>
              <p:nvPr/>
            </p:nvSpPr>
            <p:spPr>
              <a:xfrm>
                <a:off x="3049397" y="3783326"/>
                <a:ext cx="545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0F679-278A-4C7F-A1D7-FE956FCC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97" y="3783326"/>
                <a:ext cx="545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124302-FD87-466F-BA42-0645D181948C}"/>
              </a:ext>
            </a:extLst>
          </p:cNvPr>
          <p:cNvCxnSpPr/>
          <p:nvPr/>
        </p:nvCxnSpPr>
        <p:spPr>
          <a:xfrm>
            <a:off x="2155971" y="6316910"/>
            <a:ext cx="7155809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62F7E2-40EB-4F69-A043-32A8445E0950}"/>
              </a:ext>
            </a:extLst>
          </p:cNvPr>
          <p:cNvCxnSpPr/>
          <p:nvPr/>
        </p:nvCxnSpPr>
        <p:spPr>
          <a:xfrm>
            <a:off x="8254767" y="3573709"/>
            <a:ext cx="0" cy="2743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B2BA51-5D5B-41C4-87E3-E7BF1E2668C1}"/>
                  </a:ext>
                </a:extLst>
              </p:cNvPr>
              <p:cNvSpPr txBox="1"/>
              <p:nvPr/>
            </p:nvSpPr>
            <p:spPr>
              <a:xfrm>
                <a:off x="7944376" y="4680786"/>
                <a:ext cx="1434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B2BA51-5D5B-41C4-87E3-E7BF1E26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376" y="4680786"/>
                <a:ext cx="14345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E384857-31E8-4D83-908B-AEB4C86AEEA9}"/>
              </a:ext>
            </a:extLst>
          </p:cNvPr>
          <p:cNvSpPr txBox="1"/>
          <p:nvPr/>
        </p:nvSpPr>
        <p:spPr>
          <a:xfrm>
            <a:off x="8883941" y="1439829"/>
            <a:ext cx="1551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Structure</a:t>
            </a:r>
          </a:p>
        </p:txBody>
      </p:sp>
    </p:spTree>
    <p:extLst>
      <p:ext uri="{BB962C8B-B14F-4D97-AF65-F5344CB8AC3E}">
        <p14:creationId xmlns:p14="http://schemas.microsoft.com/office/powerpoint/2010/main" val="341141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306A-6303-4885-A09D-A9A8C69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4271-27CE-4AC9-9543-1D5DE0AC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1629561"/>
            <a:ext cx="10515600" cy="359887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Space volume greater than 200m3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Health and safety issues related to using the technique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What’s the room used for? Food processing? Farming?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Level of disinfection the system needs. No accumulation of droplets that can cause trips.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Need for blower/AC/fan?</a:t>
            </a:r>
          </a:p>
        </p:txBody>
      </p:sp>
    </p:spTree>
    <p:extLst>
      <p:ext uri="{BB962C8B-B14F-4D97-AF65-F5344CB8AC3E}">
        <p14:creationId xmlns:p14="http://schemas.microsoft.com/office/powerpoint/2010/main" val="24704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Typical Layout of Indoor Fogging Disinfection System</vt:lpstr>
      <vt:lpstr>Typical Plan Layout</vt:lpstr>
      <vt:lpstr>Nozzle Discharge &amp; Fogging Time Estimation</vt:lpstr>
      <vt:lpstr>Design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Oluwafemi, Oyedokun</dc:creator>
  <cp:lastModifiedBy>User</cp:lastModifiedBy>
  <cp:revision>15</cp:revision>
  <dcterms:created xsi:type="dcterms:W3CDTF">2020-06-23T06:20:18Z</dcterms:created>
  <dcterms:modified xsi:type="dcterms:W3CDTF">2020-06-29T21:46:41Z</dcterms:modified>
</cp:coreProperties>
</file>