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E569-563F-4C8A-8E62-301DFBCDA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BAFD9-28E1-42E7-A277-F32B2744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8FDF9-C008-41D6-AEC2-75E1F9E2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48AD3-7DDD-4E23-ADC4-86C46898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82EC-9C60-4615-8DAC-FC978FFA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7F34-AD3C-4636-A0A0-423B45C0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DC5C5-15EA-4820-92A1-EC72CE1FE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2E7AB-1829-403C-878E-2509226E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4FE1D-3FBE-4CF1-B4AE-7F269DF0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88CC6-472E-4FAA-B2F7-6E9F06A5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1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86449-8FFF-47BD-807E-264A81F8A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D027F-0998-4499-A4A8-C281760A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C43E-127B-4D84-9AB8-78C3C617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EBC48-31DD-45DC-925D-DAF69BB1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AE72B-807A-40E0-B08D-F215C31D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2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B250-4161-431D-938F-A6D8453D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3FD7-2B68-40F6-B979-0EB3DFB72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7B06E-38F0-4B62-AD76-CEA25FBB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5F8F1-14B7-4AAA-973E-B2EEEDCB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67C22-4A46-4658-8306-5D5B2B89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3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83C8-6D89-4AF5-9EC1-61CC9575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A8BE1-592E-4653-8C78-2025C3D5A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697B4-A6B9-4105-A235-063B149F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C388-A135-479B-93AF-D9800B75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AF533-349C-4635-B8AE-AB1AED32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7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D70D-DBA2-440C-AE82-FF5D28F8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85F8-B75F-494C-BC9B-BE13A5A3A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1C9BB-F175-44EF-9E93-EE87097E7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4A15B-333F-4240-AB3D-6C12FE91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060F7-1BAB-4CBC-83C1-B90C336A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013A8-206F-4F9F-9CCA-E8626DA6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1117-0789-408D-8782-F1F093C7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582B1-E93E-4240-B587-587C00DBF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20D88-E29F-4C02-A66B-ED4FB6580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D2229-FF1D-4780-8DA6-0D801B4DE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2FDCD-9752-49EE-B663-0FEB66A37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353FC-763B-4B5C-B994-EEDE8975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12D7D-9BF5-4024-9F66-8D143833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100BF-72A2-4949-AF02-01AC19DE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0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8DC2-C520-4CB8-A7C6-E7A4C2AD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27AB8-B964-4D72-A6B4-F83E9C49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7E7AC-0BFC-495E-9D5F-0A90019F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F4738-D597-4E76-AEC8-F69C66FC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5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ED964-50B0-4DB9-A63F-5CEC810B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EC609-DE33-45FA-A34E-E3E5CF59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2C5DD-A2C8-44B0-BEF2-2B7A9609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1CB0-884F-49F6-AFAA-14A12FEB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118D4-41C7-4921-8486-A50926D87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59A6E-1DA1-4851-8A65-0C99DAD72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203B5-A680-44D9-A9AC-496CED17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B0B7B-4ED9-4D07-BCD9-8C1E9ABE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E822D-80E8-48D0-A069-F4D6B458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7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1B6F-3D4E-40F4-A123-6EE36350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B0BAA-5084-4FD4-AFD2-FF58B9619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F3B7C-8051-4B85-A9FD-81495FB2B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36F62-1CCF-4510-8485-6BCB1E63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A58DD-5854-4888-B847-CF6017AC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A2EDC-7743-4120-A33E-75187DAA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4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AAC4A-3B35-49F7-83F8-AF485B59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1A30C-909F-47F4-83E4-52E564B0E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85C2-2055-4268-82DF-B22A2D3C4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361A9-48CE-4DB8-B027-A045B6AB4E3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9093-C261-4AB7-8F05-384DB123F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C6E5-DB89-42A6-9085-F9D7CA9D6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7099-2374-42F3-BF6B-80A62AEBE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Proposed Layout Design for Mapping Raw Data Across the Grid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4D289-816B-4E2F-883A-8C35986302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(for client pre-meeting use only)</a:t>
            </a:r>
          </a:p>
        </p:txBody>
      </p:sp>
    </p:spTree>
    <p:extLst>
      <p:ext uri="{BB962C8B-B14F-4D97-AF65-F5344CB8AC3E}">
        <p14:creationId xmlns:p14="http://schemas.microsoft.com/office/powerpoint/2010/main" val="124111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306A-6303-4885-A09D-A9A8C698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002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US" sz="3800" b="1" dirty="0" err="1">
                <a:latin typeface="Arial" panose="020B0604020202020204" pitchFamily="34" charset="0"/>
                <a:cs typeface="Arial" panose="020B0604020202020204" pitchFamily="34" charset="0"/>
              </a:rPr>
              <a:t>HexaDecimal</a:t>
            </a:r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 to Decimal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6B564F-5F8A-4513-8353-55EAEE1E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 spreadsheet data are in decimal format</a:t>
            </a:r>
          </a:p>
          <a:p>
            <a:r>
              <a:rPr lang="en-US" dirty="0"/>
              <a:t>Using python int(), hexadecimal string can be converted </a:t>
            </a:r>
            <a:r>
              <a:rPr lang="en-US"/>
              <a:t>to 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4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306A-6303-4885-A09D-A9A8C698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002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Visualization Plot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3C0393-7886-4F14-B673-730E22A45E62}"/>
              </a:ext>
            </a:extLst>
          </p:cNvPr>
          <p:cNvSpPr/>
          <p:nvPr/>
        </p:nvSpPr>
        <p:spPr>
          <a:xfrm>
            <a:off x="1107347" y="2676088"/>
            <a:ext cx="3439486" cy="1493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69BDD2-5C00-43E3-BA8A-6BA83CF34122}"/>
              </a:ext>
            </a:extLst>
          </p:cNvPr>
          <p:cNvCxnSpPr/>
          <p:nvPr/>
        </p:nvCxnSpPr>
        <p:spPr>
          <a:xfrm flipV="1">
            <a:off x="1107347" y="1619075"/>
            <a:ext cx="0" cy="2550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447120-EBC1-4A86-9196-6709316C8559}"/>
              </a:ext>
            </a:extLst>
          </p:cNvPr>
          <p:cNvCxnSpPr/>
          <p:nvPr/>
        </p:nvCxnSpPr>
        <p:spPr>
          <a:xfrm>
            <a:off x="1107347" y="4169328"/>
            <a:ext cx="44881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8094B7-E213-4CE0-B1B1-4F7A98D59B31}"/>
              </a:ext>
            </a:extLst>
          </p:cNvPr>
          <p:cNvSpPr txBox="1"/>
          <p:nvPr/>
        </p:nvSpPr>
        <p:spPr>
          <a:xfrm>
            <a:off x="755009" y="1434408"/>
            <a:ext cx="45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42F76-5B63-40D6-B347-E47E1B3A9033}"/>
              </a:ext>
            </a:extLst>
          </p:cNvPr>
          <p:cNvSpPr txBox="1"/>
          <p:nvPr/>
        </p:nvSpPr>
        <p:spPr>
          <a:xfrm>
            <a:off x="5368961" y="4229449"/>
            <a:ext cx="45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DDDB7F-7F75-4AB8-A515-1C7C4A0C177F}"/>
              </a:ext>
            </a:extLst>
          </p:cNvPr>
          <p:cNvSpPr txBox="1"/>
          <p:nvPr/>
        </p:nvSpPr>
        <p:spPr>
          <a:xfrm>
            <a:off x="1261882" y="4606742"/>
            <a:ext cx="328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Sensors Arbitrary Locations Grid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BFA123-4E22-4911-8D86-0A64B61A2F18}"/>
              </a:ext>
            </a:extLst>
          </p:cNvPr>
          <p:cNvSpPr/>
          <p:nvPr/>
        </p:nvSpPr>
        <p:spPr>
          <a:xfrm>
            <a:off x="1073791" y="312909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073506-3738-401A-AFE6-379411F71DD4}"/>
              </a:ext>
            </a:extLst>
          </p:cNvPr>
          <p:cNvSpPr/>
          <p:nvPr/>
        </p:nvSpPr>
        <p:spPr>
          <a:xfrm>
            <a:off x="3910671" y="350313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8C453B-CFD4-4E38-86CB-B02CAB84EFCB}"/>
              </a:ext>
            </a:extLst>
          </p:cNvPr>
          <p:cNvSpPr/>
          <p:nvPr/>
        </p:nvSpPr>
        <p:spPr>
          <a:xfrm>
            <a:off x="3593287" y="413857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5223E7-0D8D-46D0-9DF7-8515542C0B41}"/>
              </a:ext>
            </a:extLst>
          </p:cNvPr>
          <p:cNvSpPr/>
          <p:nvPr/>
        </p:nvSpPr>
        <p:spPr>
          <a:xfrm>
            <a:off x="1061207" y="411480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6D9D99-3A7F-48EC-89D3-3DD83F276039}"/>
              </a:ext>
            </a:extLst>
          </p:cNvPr>
          <p:cNvSpPr/>
          <p:nvPr/>
        </p:nvSpPr>
        <p:spPr>
          <a:xfrm>
            <a:off x="1896176" y="412521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C6791A-F90B-4F9C-B5C8-7784D376BF48}"/>
                  </a:ext>
                </a:extLst>
              </p:cNvPr>
              <p:cNvSpPr txBox="1"/>
              <p:nvPr/>
            </p:nvSpPr>
            <p:spPr>
              <a:xfrm>
                <a:off x="3639007" y="3110175"/>
                <a:ext cx="452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C6791A-F90B-4F9C-B5C8-7784D376B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007" y="3110175"/>
                <a:ext cx="452992" cy="369332"/>
              </a:xfrm>
              <a:prstGeom prst="rect">
                <a:avLst/>
              </a:prstGeom>
              <a:blipFill>
                <a:blip r:embed="rId2"/>
                <a:stretch>
                  <a:fillRect r="-5540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4B1D962F-EA4E-4D52-A23C-D5F435E33796}"/>
              </a:ext>
            </a:extLst>
          </p:cNvPr>
          <p:cNvGrpSpPr/>
          <p:nvPr/>
        </p:nvGrpSpPr>
        <p:grpSpPr>
          <a:xfrm>
            <a:off x="6370049" y="2175390"/>
            <a:ext cx="5013730" cy="4317484"/>
            <a:chOff x="6370049" y="1434409"/>
            <a:chExt cx="5013730" cy="431748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DC313C-3771-421B-AEEF-D1E8C7D3481A}"/>
                </a:ext>
              </a:extLst>
            </p:cNvPr>
            <p:cNvSpPr/>
            <p:nvPr/>
          </p:nvSpPr>
          <p:spPr>
            <a:xfrm>
              <a:off x="6370049" y="1434409"/>
              <a:ext cx="5013730" cy="43174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A6CFAF-5652-4402-8D7D-A82B445D204D}"/>
                </a:ext>
              </a:extLst>
            </p:cNvPr>
            <p:cNvSpPr/>
            <p:nvPr/>
          </p:nvSpPr>
          <p:spPr>
            <a:xfrm>
              <a:off x="6596545" y="2088164"/>
              <a:ext cx="1178676" cy="674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0B70FB-B4A7-4BF0-9C35-A445EFBB4293}"/>
                </a:ext>
              </a:extLst>
            </p:cNvPr>
            <p:cNvSpPr/>
            <p:nvPr/>
          </p:nvSpPr>
          <p:spPr>
            <a:xfrm>
              <a:off x="8295276" y="2088164"/>
              <a:ext cx="1178676" cy="674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AF79E4-B100-4F53-BDC7-5866AB16629B}"/>
                </a:ext>
              </a:extLst>
            </p:cNvPr>
            <p:cNvSpPr/>
            <p:nvPr/>
          </p:nvSpPr>
          <p:spPr>
            <a:xfrm>
              <a:off x="9994007" y="2088164"/>
              <a:ext cx="1178676" cy="674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D15634-F78A-4258-8FEA-50318F931400}"/>
                </a:ext>
              </a:extLst>
            </p:cNvPr>
            <p:cNvSpPr/>
            <p:nvPr/>
          </p:nvSpPr>
          <p:spPr>
            <a:xfrm>
              <a:off x="6596545" y="3079052"/>
              <a:ext cx="1178676" cy="674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5E4EBF-3C53-49D9-A8BA-9BC6D5CD6EA1}"/>
                </a:ext>
              </a:extLst>
            </p:cNvPr>
            <p:cNvSpPr/>
            <p:nvPr/>
          </p:nvSpPr>
          <p:spPr>
            <a:xfrm>
              <a:off x="8295276" y="3079052"/>
              <a:ext cx="1178676" cy="674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935A85-1A99-489B-AE88-1CE476AD7821}"/>
                </a:ext>
              </a:extLst>
            </p:cNvPr>
            <p:cNvSpPr/>
            <p:nvPr/>
          </p:nvSpPr>
          <p:spPr>
            <a:xfrm>
              <a:off x="9994007" y="3079052"/>
              <a:ext cx="1178676" cy="674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D28F462-7425-4B76-8791-9F01D9C1F90A}"/>
                </a:ext>
              </a:extLst>
            </p:cNvPr>
            <p:cNvSpPr/>
            <p:nvPr/>
          </p:nvSpPr>
          <p:spPr>
            <a:xfrm>
              <a:off x="6596545" y="4061109"/>
              <a:ext cx="1178676" cy="674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CCD8935-639E-460E-9FB8-E2178D745CE2}"/>
                </a:ext>
              </a:extLst>
            </p:cNvPr>
            <p:cNvSpPr/>
            <p:nvPr/>
          </p:nvSpPr>
          <p:spPr>
            <a:xfrm>
              <a:off x="8295276" y="4061109"/>
              <a:ext cx="1178676" cy="674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CB8E23-83BB-4EA1-A4EC-4473F73DB821}"/>
                </a:ext>
              </a:extLst>
            </p:cNvPr>
            <p:cNvSpPr/>
            <p:nvPr/>
          </p:nvSpPr>
          <p:spPr>
            <a:xfrm>
              <a:off x="9994007" y="4061109"/>
              <a:ext cx="1178676" cy="674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FBC1A94-A8F0-47BA-AA20-D98F0CDDD7BA}"/>
                </a:ext>
              </a:extLst>
            </p:cNvPr>
            <p:cNvSpPr/>
            <p:nvPr/>
          </p:nvSpPr>
          <p:spPr>
            <a:xfrm>
              <a:off x="8287576" y="4916757"/>
              <a:ext cx="1178676" cy="674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AA4E71-E97D-4BA1-BDE2-432B4182379E}"/>
                    </a:ext>
                  </a:extLst>
                </p:cNvPr>
                <p:cNvSpPr txBox="1"/>
                <p:nvPr/>
              </p:nvSpPr>
              <p:spPr>
                <a:xfrm>
                  <a:off x="6665720" y="1582919"/>
                  <a:ext cx="40934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Sensor Location: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−−−−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_____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AA4E71-E97D-4BA1-BDE2-432B41823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5720" y="1582919"/>
                  <a:ext cx="409343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19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154E2C6-FE2D-412F-BF74-F9497D509593}"/>
              </a:ext>
            </a:extLst>
          </p:cNvPr>
          <p:cNvGrpSpPr/>
          <p:nvPr/>
        </p:nvGrpSpPr>
        <p:grpSpPr>
          <a:xfrm>
            <a:off x="6993625" y="1480560"/>
            <a:ext cx="3000382" cy="91441"/>
            <a:chOff x="6596545" y="6007692"/>
            <a:chExt cx="3000382" cy="914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5E6BEFB-AE3B-4382-966D-738582BCF7CA}"/>
                </a:ext>
              </a:extLst>
            </p:cNvPr>
            <p:cNvSpPr/>
            <p:nvPr/>
          </p:nvSpPr>
          <p:spPr>
            <a:xfrm>
              <a:off x="6596545" y="6007692"/>
              <a:ext cx="3000382" cy="91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E6D359A-EB42-4BE2-B170-01644AAA3BA2}"/>
                </a:ext>
              </a:extLst>
            </p:cNvPr>
            <p:cNvSpPr/>
            <p:nvPr/>
          </p:nvSpPr>
          <p:spPr>
            <a:xfrm>
              <a:off x="6836636" y="6007693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E9D4DBB-3EB3-4541-B61C-6B2DA4B6E965}"/>
              </a:ext>
            </a:extLst>
          </p:cNvPr>
          <p:cNvGrpSpPr/>
          <p:nvPr/>
        </p:nvGrpSpPr>
        <p:grpSpPr>
          <a:xfrm>
            <a:off x="6993625" y="1787075"/>
            <a:ext cx="3000382" cy="91441"/>
            <a:chOff x="6596545" y="6007692"/>
            <a:chExt cx="3000382" cy="9144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C355D2-CB4D-40C7-91DC-496DAE54F642}"/>
                </a:ext>
              </a:extLst>
            </p:cNvPr>
            <p:cNvSpPr/>
            <p:nvPr/>
          </p:nvSpPr>
          <p:spPr>
            <a:xfrm>
              <a:off x="6596545" y="6007692"/>
              <a:ext cx="3000382" cy="91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7DA459-5C34-45D9-B26E-7D1266D55FB6}"/>
                </a:ext>
              </a:extLst>
            </p:cNvPr>
            <p:cNvSpPr/>
            <p:nvPr/>
          </p:nvSpPr>
          <p:spPr>
            <a:xfrm>
              <a:off x="6836636" y="6007693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50BEE62-18AD-46B4-9B3E-47E69E24D163}"/>
              </a:ext>
            </a:extLst>
          </p:cNvPr>
          <p:cNvSpPr txBox="1"/>
          <p:nvPr/>
        </p:nvSpPr>
        <p:spPr>
          <a:xfrm>
            <a:off x="5937567" y="1335035"/>
            <a:ext cx="95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Y-Slider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EB1403-355F-4F5A-8AEB-8F5478F81F4E}"/>
              </a:ext>
            </a:extLst>
          </p:cNvPr>
          <p:cNvSpPr txBox="1"/>
          <p:nvPr/>
        </p:nvSpPr>
        <p:spPr>
          <a:xfrm>
            <a:off x="5937567" y="1653862"/>
            <a:ext cx="95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X-Slider</a:t>
            </a:r>
          </a:p>
        </p:txBody>
      </p:sp>
    </p:spTree>
    <p:extLst>
      <p:ext uri="{BB962C8B-B14F-4D97-AF65-F5344CB8AC3E}">
        <p14:creationId xmlns:p14="http://schemas.microsoft.com/office/powerpoint/2010/main" val="57384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60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Proposed Layout Design for Mapping Raw Data Across the Grid</vt:lpstr>
      <vt:lpstr>Convert HexaDecimal to Decimal</vt:lpstr>
      <vt:lpstr>Visualization Plot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Oluwafemi, Oyedokun</dc:creator>
  <cp:lastModifiedBy>User</cp:lastModifiedBy>
  <cp:revision>21</cp:revision>
  <dcterms:created xsi:type="dcterms:W3CDTF">2020-06-23T06:20:18Z</dcterms:created>
  <dcterms:modified xsi:type="dcterms:W3CDTF">2020-06-27T20:35:24Z</dcterms:modified>
</cp:coreProperties>
</file>