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71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4" r:id="rId14"/>
    <p:sldId id="273" r:id="rId15"/>
    <p:sldId id="275" r:id="rId16"/>
    <p:sldId id="277" r:id="rId17"/>
    <p:sldId id="276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88195-3EDC-4389-A2C6-9AD90BC07F0B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3F8C4-08FA-4CEF-B0B2-64A177FD0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4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AB14-F034-4CB9-9982-62EF34647161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5BD-C79D-4E83-AD24-FADE8D10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3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AE52-7215-4685-A109-1A4C5C8B0A7C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5BD-C79D-4E83-AD24-FADE8D10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46C4-675C-4A1B-B5ED-7BE6ED78EB5D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5BD-C79D-4E83-AD24-FADE8D10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9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5544-155E-4B3A-B7C9-15B530BB67CD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5BD-C79D-4E83-AD24-FADE8D10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2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4AA8-8B88-4FDA-8A65-DED89FBF8B32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5BD-C79D-4E83-AD24-FADE8D10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1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8B03-1A57-477B-9311-C724CDFA55CF}" type="datetime1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5BD-C79D-4E83-AD24-FADE8D10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0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ADA2-BE43-4FED-87E4-713396E54F1B}" type="datetime1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5BD-C79D-4E83-AD24-FADE8D10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6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9199-458F-4239-9EA4-597CAA5746D7}" type="datetime1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5BD-C79D-4E83-AD24-FADE8D10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5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F76-B570-481B-B917-DC3625530D88}" type="datetime1">
              <a:rPr lang="en-US" smtClean="0"/>
              <a:t>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5BD-C79D-4E83-AD24-FADE8D10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5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9986-3828-480B-8938-BACA49F79D74}" type="datetime1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5BD-C79D-4E83-AD24-FADE8D10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2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8AAD-710A-4684-902A-2F394454C55B}" type="datetime1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5BD-C79D-4E83-AD24-FADE8D10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7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54D4C-BAA8-4B08-A6E9-E866963F04B3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1E5BD-C79D-4E83-AD24-FADE8D10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Cooking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ethods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754563"/>
          </a:xfrm>
        </p:spPr>
        <p:txBody>
          <a:bodyPr/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Cooking is a procedure usually applied immediately before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consumption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food(meat and meat products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have a significant impact on the quality of food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consumed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Factors influencing cooking of meat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Temperature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Cooking medium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Size and weight of meat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5BD-C79D-4E83-AD24-FADE8D10E1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Methods of cooking meat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Frying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quickest ways to cook meat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frying, meat is usually dipped into a fryer or pan that contains very hot oil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Temperature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between 175 – 225⁰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high temperatures and high heat conductivity cooks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Fried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meat is attractive, crispy and with a great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aroma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frying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Deep-frying-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--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completely immersed in hot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oil</a:t>
            </a:r>
          </a:p>
          <a:p>
            <a:pPr marL="342900" lvl="1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Shallow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frying-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--meat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sits in hot oil that [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about half way up the sides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meat.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eat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flipped to make sure all sides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cooked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Stir-frying-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----the food is fry very quickly on a high heat in an oiled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pan</a:t>
            </a:r>
          </a:p>
          <a:p>
            <a:pPr marL="342900" lvl="1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Pan-frying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----the food is cooked in a frying pan with oil</a:t>
            </a:r>
          </a:p>
          <a:p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5BD-C79D-4E83-AD24-FADE8D10E1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5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Methods of cooking meat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0593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Roasting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high heat form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cooking meat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temperature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usually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between 95-160⁰C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uses a longer time (1hour and above)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Meat is cooked through convection heat transfer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meat gets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drier and browner on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outside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initial exposure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temperature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prevents most of the moisture being cooked out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meat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may use a small amount of fat or oil as a baste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Baste –cooking with its own juice or some type of preparation such as a sauce or marinade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5BD-C79D-4E83-AD24-FADE8D10E1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Methods of cooking meat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Types of roasting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Slow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roast: low temperature, under 160° C (but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less than 100°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Moderate roast: medium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temperature,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170°C-180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Fast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roast: high temperature, 200° C or above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5BD-C79D-4E83-AD24-FADE8D10E1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Methods of cooking meat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534400" cy="59436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Steaming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 moist heat cooking process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meat is usually cooked by surrounding steam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Steaming results in tender, well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flavoured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juicy meat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also results in minimum weight loss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shrinkage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Poaching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very gentle, moist heat method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cooking meat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involves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cooking food in a small amount of hot liquid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temperature is usually between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90 -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94°C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cooking liquid is normally water, but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broth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stock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e.t.c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can also be used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uses minimum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amount of reduced liquid or stock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usually used for tender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cuts with lower amounts of connective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tissue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5BD-C79D-4E83-AD24-FADE8D10E1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Methods of cooking meat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Simmering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slow, gentle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low heat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moist method of cooking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cooking liquid is either water or stock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usually done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deeper pan than that used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poaching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liquid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heated to just below boiling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point (95°C-99°C) higher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than that used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poaching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Simmering is best for cuts with higher amounts of connective tissue which need long, slow cooking to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tenderise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them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also be used for more tender cuts, e.g. beef rump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5BD-C79D-4E83-AD24-FADE8D10E1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8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Methods of cooking meat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31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Stewing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 slow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moist heat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 of cooking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stewing, meat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cut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into smaller pieces or cubes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cooked gently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liquid, other ingredients like vegetables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included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Stewing uses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smaller ingredients such as chopped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meats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Stewing is suitable for the least tender cuts of meat that become tender and juicy with the slow moist heat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Cuts having a certain amount of marbling and gelatinous connective tissue give moist, juicy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stews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5BD-C79D-4E83-AD24-FADE8D10E1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0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Methods of cooking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Sautering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(jump)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involves cooking or browning of food (small pieces) using relatively small amount of hot oil or fat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usually done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shallow pan over a relatively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uses medium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high heat and turning often or just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once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way sear or brown food before some other method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cooking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sautering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food is shaken making the food to jump, this prevent the food from sticking and ensures it cooks on all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sides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Examples include caramelized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onions or soften tomatoes to put pasta, making of pan cake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5BD-C79D-4E83-AD24-FADE8D10E1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0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Methods of cooking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Blanching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involves partly-cooking food,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then immediately submerged in ice cold water to stop the cooking process.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Examples of food that are blanched include vegetables green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beans,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asparagus, potatoes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e.t.c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Braising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Here, the food is first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sauted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or seared, and then simmered in liquid for a long period of time until tender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roasts, stews and casseroles are cooked in this way if they contain larger food items such as poultry legs.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5BD-C79D-4E83-AD24-FADE8D10E1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3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Methods of cooking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Microwave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Microwave cooking can be used for cooking, reheating or quickly defrosting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Microwave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ovens combine dry heat or steam with the addition of microwave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energy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Microwave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cooking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quick and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useful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reheating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prepared meat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dishes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5BD-C79D-4E83-AD24-FADE8D10E1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Temperature and cooking loss of meat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ooking los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238999" cy="35051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5BD-C79D-4E83-AD24-FADE8D10E1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5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Factors influencing cooking of meat: Size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and weight of meat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4" name="Content Placeholder 3" descr="cooking meat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70866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5BD-C79D-4E83-AD24-FADE8D10E1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6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Cooking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losses in meat: Fat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638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cooking losses in meat is of great importance to the producer. These losses are:   (i)  Fat   (ii)   Water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Fat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38⁰C all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fat tissues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(collagen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elastin protein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become liquid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Connective tissue that surrounds them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softens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up but still holds them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within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38°C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connective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tissue breaks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down,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liquid fat particles are able to move around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Less fat is loss between 66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- 88°C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up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100°C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Significant fat losses occur at temperature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above 120°C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temperatures the fat leaks out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temperature can be found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barbecuing, grilling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roasting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N.B: Fat melts down 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low temperatures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although it solidifies again, but its looks are already gone</a:t>
            </a:r>
          </a:p>
          <a:p>
            <a:pPr lvl="0"/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5BD-C79D-4E83-AD24-FADE8D10E1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Cooking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losses in meat: Water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9831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Meat contain 20% protein depending on 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nimal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proteins bind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water molecules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they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enveloped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connective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tissues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proteins start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cook 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49°C, though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start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cook fast between 60°C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68°C)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this temperature, water squeezes out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some loss of water soluble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proteins also occurs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oss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depends 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internal temperature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regardless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cooking media used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results in overall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shrinkage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5BD-C79D-4E83-AD24-FADE8D10E1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4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Methods of cooking meat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Two major methods: (i)  Dry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heat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(ii)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Moist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heat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Dry heat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 marL="742950" lvl="2" indent="-342900"/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Dry-heat methods with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fat</a:t>
            </a:r>
          </a:p>
          <a:p>
            <a:pPr marL="1314450" lvl="3" indent="-457200">
              <a:buFont typeface="Wingdings" pitchFamily="2" charset="2"/>
              <a:buChar char="Ø"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This rely on fats and/oil to act as the cooking medium e.g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. frying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(stir, pan or deep), broiling,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sautéing</a:t>
            </a:r>
          </a:p>
          <a:p>
            <a:pPr marL="742950" lvl="2" indent="-342900"/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Dry-heat methods without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fat</a:t>
            </a:r>
            <a:endParaRPr lang="en-US" sz="38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Meat is cooked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either by direct or indirect application of radiant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heat</a:t>
            </a:r>
          </a:p>
          <a:p>
            <a:pPr lvl="2">
              <a:buFont typeface="Wingdings" pitchFamily="2" charset="2"/>
              <a:buChar char="Ø"/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liquid is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used </a:t>
            </a:r>
          </a:p>
          <a:p>
            <a:pPr lvl="2">
              <a:buFont typeface="Wingdings" pitchFamily="2" charset="2"/>
              <a:buChar char="Ø"/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If fat is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added during the cooking process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intended to add flavor and not to act as a cooking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medium</a:t>
            </a:r>
          </a:p>
          <a:p>
            <a:pPr lvl="2">
              <a:buFont typeface="Wingdings" pitchFamily="2" charset="2"/>
              <a:buChar char="Ø"/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end result is a highly flavored exterior and moist interior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meat, e.g. grilling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roasting</a:t>
            </a:r>
            <a:endParaRPr lang="en-US" sz="3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5BD-C79D-4E83-AD24-FADE8D10E1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9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Methods of cooking meat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316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Moist heat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Involves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cooking with moisture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steam, water,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stock,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2" indent="-34290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Cooking temperatures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usually from 140⁰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(60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⁰C)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a maximum of 212⁰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 (100⁰C) 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ater-soluble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nutrients are not drawn out of the meat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readily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Examples are steaming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poaching (deep and shallow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simmering, boiling, braising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stewing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5BD-C79D-4E83-AD24-FADE8D10E1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7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Methods of cooking meat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Grilling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fast, dry and very hot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cooking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meat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Temperature is usually above 200⁰C (260⁰C)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Meat to be grilled is place 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wire grid placed above a dry heat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source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ources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heat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include wood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burning, coals, gas flame, or electric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cooked by thermal radiation and for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short cook time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minimal loss of moisture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ensures much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nutrient contents of the cooked meat to be retained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5BD-C79D-4E83-AD24-FADE8D10E1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Methods of cooking meat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Broiling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similar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grilling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But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heat source originates from the top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instead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bottom as found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grilling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Sautering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involves cooking or browning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(small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pieces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uses relatively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small amount of hot oil or fat in a shallow pan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Heat is medium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high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Turning of meat is often in order to prevent sticking and burning and ensure it cooks on all sides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E5BD-C79D-4E83-AD24-FADE8D10E1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4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</TotalTime>
  <Words>1378</Words>
  <Application>Microsoft Office PowerPoint</Application>
  <PresentationFormat>On-screen Show (4:3)</PresentationFormat>
  <Paragraphs>157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The Cooking Methods </vt:lpstr>
      <vt:lpstr>Temperature and cooking loss of meat</vt:lpstr>
      <vt:lpstr> Factors influencing cooking of meat: Size and weight of meat </vt:lpstr>
      <vt:lpstr>Cooking losses in meat: Fat </vt:lpstr>
      <vt:lpstr>Cooking losses in meat: Water </vt:lpstr>
      <vt:lpstr>Methods of cooking meat</vt:lpstr>
      <vt:lpstr>Methods of cooking meat</vt:lpstr>
      <vt:lpstr>Methods of cooking meat</vt:lpstr>
      <vt:lpstr>Methods of cooking meat</vt:lpstr>
      <vt:lpstr>Methods of cooking meat</vt:lpstr>
      <vt:lpstr>Methods of cooking meat</vt:lpstr>
      <vt:lpstr>Methods of cooking meat</vt:lpstr>
      <vt:lpstr>Methods of cooking meat</vt:lpstr>
      <vt:lpstr>Methods of cooking meat</vt:lpstr>
      <vt:lpstr>Methods of cooking meat</vt:lpstr>
      <vt:lpstr>Methods of cooking</vt:lpstr>
      <vt:lpstr>Methods of cooking </vt:lpstr>
      <vt:lpstr>Methods of cooking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AWODOYIN</dc:creator>
  <cp:lastModifiedBy>AWODOYIN</cp:lastModifiedBy>
  <cp:revision>72</cp:revision>
  <dcterms:created xsi:type="dcterms:W3CDTF">2019-12-15T21:42:47Z</dcterms:created>
  <dcterms:modified xsi:type="dcterms:W3CDTF">2020-01-12T18:33:42Z</dcterms:modified>
</cp:coreProperties>
</file>