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ALO OLUWAPESE</a:t>
            </a:r>
            <a:br>
              <a:rPr lang="en-US" dirty="0"/>
            </a:br>
            <a:r>
              <a:rPr lang="en-US" dirty="0"/>
              <a:t>COMPUTER ASSIGNMENT</a:t>
            </a:r>
            <a:br>
              <a:rPr lang="en-US" dirty="0"/>
            </a:br>
            <a:r>
              <a:rPr lang="en-US" dirty="0"/>
              <a:t>SST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5400"/>
              <a:t>FLOWCHART OF LAB-EXERCISE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8365"/>
          </a:xfrm>
        </p:spPr>
        <p:txBody>
          <a:bodyPr/>
          <a:lstStyle/>
          <a:p>
            <a:r>
              <a:rPr lang="en-US"/>
              <a:t>EXERCISE I</a:t>
            </a:r>
          </a:p>
        </p:txBody>
      </p:sp>
      <p:sp>
        <p:nvSpPr>
          <p:cNvPr id="5" name="Flowchart: Terminator 4"/>
          <p:cNvSpPr/>
          <p:nvPr/>
        </p:nvSpPr>
        <p:spPr>
          <a:xfrm>
            <a:off x="5231765" y="0"/>
            <a:ext cx="1280795" cy="875665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5872480" y="875665"/>
            <a:ext cx="3810" cy="396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ata 6"/>
          <p:cNvSpPr/>
          <p:nvPr/>
        </p:nvSpPr>
        <p:spPr>
          <a:xfrm>
            <a:off x="5211445" y="2878455"/>
            <a:ext cx="1206500" cy="405130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B=17</a:t>
            </a:r>
          </a:p>
        </p:txBody>
      </p:sp>
      <p:sp>
        <p:nvSpPr>
          <p:cNvPr id="8" name="Flowchart: Data 7"/>
          <p:cNvSpPr/>
          <p:nvPr/>
        </p:nvSpPr>
        <p:spPr>
          <a:xfrm>
            <a:off x="4371975" y="1253490"/>
            <a:ext cx="2884805" cy="1347470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ENTER NUMBER  </a:t>
            </a:r>
          </a:p>
        </p:txBody>
      </p:sp>
      <p:cxnSp>
        <p:nvCxnSpPr>
          <p:cNvPr id="10" name="Straight Arrow Connector 9"/>
          <p:cNvCxnSpPr>
            <a:stCxn id="8" idx="4"/>
            <a:endCxn id="7" idx="1"/>
          </p:cNvCxnSpPr>
          <p:nvPr/>
        </p:nvCxnSpPr>
        <p:spPr>
          <a:xfrm>
            <a:off x="5814695" y="2600960"/>
            <a:ext cx="0" cy="277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4"/>
          </p:cNvCxnSpPr>
          <p:nvPr/>
        </p:nvCxnSpPr>
        <p:spPr>
          <a:xfrm>
            <a:off x="5814695" y="3283585"/>
            <a:ext cx="8255" cy="182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ecision 11"/>
          <p:cNvSpPr/>
          <p:nvPr/>
        </p:nvSpPr>
        <p:spPr>
          <a:xfrm>
            <a:off x="5170170" y="3465830"/>
            <a:ext cx="1297940" cy="1231265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 NUM&gt;B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831840" y="4697095"/>
            <a:ext cx="3175" cy="146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/>
          <p:cNvSpPr/>
          <p:nvPr/>
        </p:nvSpPr>
        <p:spPr>
          <a:xfrm>
            <a:off x="7231380" y="3650615"/>
            <a:ext cx="1661795" cy="75184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(ABS(NUM-B))</a:t>
            </a:r>
          </a:p>
        </p:txBody>
      </p:sp>
      <p:sp>
        <p:nvSpPr>
          <p:cNvPr id="15" name="Rectangles 14"/>
          <p:cNvSpPr/>
          <p:nvPr/>
        </p:nvSpPr>
        <p:spPr>
          <a:xfrm>
            <a:off x="7231380" y="4747895"/>
            <a:ext cx="1711325" cy="454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</a:t>
            </a:r>
          </a:p>
        </p:txBody>
      </p:sp>
      <p:sp>
        <p:nvSpPr>
          <p:cNvPr id="16" name="Flowchart: Terminator 15"/>
          <p:cNvSpPr/>
          <p:nvPr/>
        </p:nvSpPr>
        <p:spPr>
          <a:xfrm>
            <a:off x="7475220" y="5521325"/>
            <a:ext cx="1173480" cy="63627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STOP</a:t>
            </a:r>
          </a:p>
        </p:txBody>
      </p:sp>
      <p:cxnSp>
        <p:nvCxnSpPr>
          <p:cNvPr id="17" name="Straight Arrow Connector 16"/>
          <p:cNvCxnSpPr>
            <a:stCxn id="12" idx="3"/>
          </p:cNvCxnSpPr>
          <p:nvPr/>
        </p:nvCxnSpPr>
        <p:spPr>
          <a:xfrm>
            <a:off x="6468110" y="4081780"/>
            <a:ext cx="80518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  <a:endCxn id="15" idx="0"/>
          </p:cNvCxnSpPr>
          <p:nvPr/>
        </p:nvCxnSpPr>
        <p:spPr>
          <a:xfrm>
            <a:off x="8062595" y="4402455"/>
            <a:ext cx="24765" cy="345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2"/>
            <a:endCxn id="16" idx="0"/>
          </p:cNvCxnSpPr>
          <p:nvPr/>
        </p:nvCxnSpPr>
        <p:spPr>
          <a:xfrm flipH="1">
            <a:off x="8061960" y="5202555"/>
            <a:ext cx="25400" cy="318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s 19"/>
          <p:cNvSpPr/>
          <p:nvPr/>
        </p:nvSpPr>
        <p:spPr>
          <a:xfrm>
            <a:off x="5273040" y="4834890"/>
            <a:ext cx="1181735" cy="619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2*(NUM-B)</a:t>
            </a:r>
          </a:p>
        </p:txBody>
      </p:sp>
      <p:cxnSp>
        <p:nvCxnSpPr>
          <p:cNvPr id="21" name="Straight Arrow Connector 20"/>
          <p:cNvCxnSpPr>
            <a:stCxn id="20" idx="3"/>
          </p:cNvCxnSpPr>
          <p:nvPr/>
        </p:nvCxnSpPr>
        <p:spPr>
          <a:xfrm>
            <a:off x="6454775" y="5144770"/>
            <a:ext cx="810260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5345430" y="119380"/>
            <a:ext cx="1114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816A85-C142-46C5-A648-8B89386CCCDB}"/>
              </a:ext>
            </a:extLst>
          </p:cNvPr>
          <p:cNvSpPr txBox="1"/>
          <p:nvPr/>
        </p:nvSpPr>
        <p:spPr>
          <a:xfrm>
            <a:off x="5052293" y="4551600"/>
            <a:ext cx="98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920CF7-899B-4B72-ADDB-C154DB0C38F5}"/>
              </a:ext>
            </a:extLst>
          </p:cNvPr>
          <p:cNvSpPr txBox="1"/>
          <p:nvPr/>
        </p:nvSpPr>
        <p:spPr>
          <a:xfrm>
            <a:off x="6454775" y="3783279"/>
            <a:ext cx="98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305"/>
          </a:xfrm>
        </p:spPr>
        <p:txBody>
          <a:bodyPr/>
          <a:lstStyle/>
          <a:p>
            <a:r>
              <a:rPr lang="en-US"/>
              <a:t>EXERCISE II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0095" y="0"/>
            <a:ext cx="1149350" cy="6610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START</a:t>
            </a:r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>
            <a:off x="5144770" y="661035"/>
            <a:ext cx="3810" cy="23876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6" name="Flowchart: Data 5"/>
          <p:cNvSpPr/>
          <p:nvPr/>
        </p:nvSpPr>
        <p:spPr>
          <a:xfrm>
            <a:off x="3504565" y="899795"/>
            <a:ext cx="3560445" cy="504190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ENTER A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140325" y="1437640"/>
            <a:ext cx="0" cy="18161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8" name="Flowchart: Data 7"/>
          <p:cNvSpPr/>
          <p:nvPr/>
        </p:nvSpPr>
        <p:spPr>
          <a:xfrm>
            <a:off x="3152140" y="1619250"/>
            <a:ext cx="3560445" cy="504190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ENTER B</a:t>
            </a:r>
          </a:p>
        </p:txBody>
      </p:sp>
      <p:sp>
        <p:nvSpPr>
          <p:cNvPr id="9" name="Flowchart: Data 8"/>
          <p:cNvSpPr/>
          <p:nvPr/>
        </p:nvSpPr>
        <p:spPr>
          <a:xfrm>
            <a:off x="3284855" y="2366010"/>
            <a:ext cx="3560445" cy="504190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ENTER C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48580" y="2123440"/>
            <a:ext cx="0" cy="20637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165090" y="2875280"/>
            <a:ext cx="17145" cy="1657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2" name="Flowchart: Decision 11"/>
          <p:cNvSpPr/>
          <p:nvPr/>
        </p:nvSpPr>
        <p:spPr>
          <a:xfrm>
            <a:off x="4158615" y="3041015"/>
            <a:ext cx="2030095" cy="1370965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A == B == C</a:t>
            </a:r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5165090" y="4411980"/>
            <a:ext cx="8890" cy="24066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4" name="Flowchart: Process 13"/>
          <p:cNvSpPr/>
          <p:nvPr/>
        </p:nvSpPr>
        <p:spPr>
          <a:xfrm>
            <a:off x="4355465" y="4646930"/>
            <a:ext cx="1644650" cy="63373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3*(A+B+C)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4355465" y="5515610"/>
            <a:ext cx="1644650" cy="70231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</a:t>
            </a:r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>
            <a:off x="5177790" y="5280660"/>
            <a:ext cx="0" cy="2349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7" name="Elbow Connector 16"/>
          <p:cNvCxnSpPr>
            <a:stCxn id="12" idx="3"/>
          </p:cNvCxnSpPr>
          <p:nvPr/>
        </p:nvCxnSpPr>
        <p:spPr>
          <a:xfrm>
            <a:off x="6188710" y="3726815"/>
            <a:ext cx="2299335" cy="314325"/>
          </a:xfrm>
          <a:prstGeom prst="bentConnector3">
            <a:avLst>
              <a:gd name="adj1" fmla="val 50014"/>
            </a:avLst>
          </a:prstGeom>
          <a:ln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8" name="Flowchart: Process 17"/>
          <p:cNvSpPr/>
          <p:nvPr/>
        </p:nvSpPr>
        <p:spPr>
          <a:xfrm>
            <a:off x="8488045" y="3825240"/>
            <a:ext cx="1950720" cy="58674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A+B+C</a:t>
            </a:r>
          </a:p>
        </p:txBody>
      </p:sp>
      <p:cxnSp>
        <p:nvCxnSpPr>
          <p:cNvPr id="19" name="Elbow Connector 18"/>
          <p:cNvCxnSpPr>
            <a:cxnSpLocks/>
          </p:cNvCxnSpPr>
          <p:nvPr/>
        </p:nvCxnSpPr>
        <p:spPr>
          <a:xfrm rot="10800000" flipV="1">
            <a:off x="5165091" y="4975224"/>
            <a:ext cx="4281805" cy="460375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9405620" y="4396740"/>
            <a:ext cx="24765" cy="57848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2" name="Straight Arrow Connector 21"/>
          <p:cNvCxnSpPr>
            <a:stCxn id="15" idx="3"/>
          </p:cNvCxnSpPr>
          <p:nvPr/>
        </p:nvCxnSpPr>
        <p:spPr>
          <a:xfrm flipV="1">
            <a:off x="6000115" y="5859780"/>
            <a:ext cx="1041400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3" name="Flowchart: Terminator 22"/>
          <p:cNvSpPr/>
          <p:nvPr/>
        </p:nvSpPr>
        <p:spPr>
          <a:xfrm>
            <a:off x="7065010" y="5435600"/>
            <a:ext cx="914400" cy="78232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F8BC00-AFB2-472A-B62D-A6D143C3988B}"/>
              </a:ext>
            </a:extLst>
          </p:cNvPr>
          <p:cNvSpPr txBox="1"/>
          <p:nvPr/>
        </p:nvSpPr>
        <p:spPr>
          <a:xfrm>
            <a:off x="4355465" y="4348084"/>
            <a:ext cx="98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6734A1-B5AA-47D2-97DF-20720747C8F9}"/>
              </a:ext>
            </a:extLst>
          </p:cNvPr>
          <p:cNvSpPr txBox="1"/>
          <p:nvPr/>
        </p:nvSpPr>
        <p:spPr>
          <a:xfrm>
            <a:off x="6101746" y="3436820"/>
            <a:ext cx="98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945"/>
          </a:xfrm>
        </p:spPr>
        <p:txBody>
          <a:bodyPr/>
          <a:lstStyle/>
          <a:p>
            <a:r>
              <a:rPr lang="en-US"/>
              <a:t>EXERCISE III</a:t>
            </a:r>
          </a:p>
        </p:txBody>
      </p:sp>
      <p:sp>
        <p:nvSpPr>
          <p:cNvPr id="5" name="Flowchart: Terminator 4"/>
          <p:cNvSpPr/>
          <p:nvPr/>
        </p:nvSpPr>
        <p:spPr>
          <a:xfrm>
            <a:off x="3724275" y="0"/>
            <a:ext cx="892810" cy="694055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START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181475" y="694055"/>
            <a:ext cx="0" cy="2724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7" name="Flowchart: Data 6"/>
          <p:cNvSpPr/>
          <p:nvPr/>
        </p:nvSpPr>
        <p:spPr>
          <a:xfrm>
            <a:off x="2401570" y="966470"/>
            <a:ext cx="3560445" cy="504190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ENTER A</a:t>
            </a:r>
          </a:p>
        </p:txBody>
      </p:sp>
      <p:sp>
        <p:nvSpPr>
          <p:cNvPr id="8" name="Flowchart: Data 7"/>
          <p:cNvSpPr/>
          <p:nvPr/>
        </p:nvSpPr>
        <p:spPr>
          <a:xfrm>
            <a:off x="2390140" y="1718310"/>
            <a:ext cx="3560445" cy="504190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ENTER 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182110" y="1445895"/>
            <a:ext cx="0" cy="2724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1" name="Diamond 10"/>
          <p:cNvSpPr/>
          <p:nvPr/>
        </p:nvSpPr>
        <p:spPr>
          <a:xfrm>
            <a:off x="3434080" y="2470785"/>
            <a:ext cx="1496060" cy="129794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A+B==5</a:t>
            </a:r>
          </a:p>
        </p:txBody>
      </p:sp>
      <p:sp>
        <p:nvSpPr>
          <p:cNvPr id="12" name="Diamond 11"/>
          <p:cNvSpPr/>
          <p:nvPr/>
        </p:nvSpPr>
        <p:spPr>
          <a:xfrm>
            <a:off x="7653020" y="2470785"/>
            <a:ext cx="1496060" cy="129794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A-B ==5</a:t>
            </a:r>
          </a:p>
        </p:txBody>
      </p:sp>
      <p:sp>
        <p:nvSpPr>
          <p:cNvPr id="13" name="Diamond 12"/>
          <p:cNvSpPr/>
          <p:nvPr/>
        </p:nvSpPr>
        <p:spPr>
          <a:xfrm>
            <a:off x="5543550" y="2470785"/>
            <a:ext cx="1496060" cy="129794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A==B</a:t>
            </a:r>
          </a:p>
        </p:txBody>
      </p:sp>
      <p:cxnSp>
        <p:nvCxnSpPr>
          <p:cNvPr id="14" name="Straight Arrow Connector 13"/>
          <p:cNvCxnSpPr>
            <a:stCxn id="8" idx="4"/>
            <a:endCxn id="11" idx="0"/>
          </p:cNvCxnSpPr>
          <p:nvPr/>
        </p:nvCxnSpPr>
        <p:spPr>
          <a:xfrm>
            <a:off x="4170680" y="2222500"/>
            <a:ext cx="11430" cy="24828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5" name="Straight Arrow Connector 14"/>
          <p:cNvCxnSpPr>
            <a:stCxn id="11" idx="3"/>
            <a:endCxn id="13" idx="1"/>
          </p:cNvCxnSpPr>
          <p:nvPr/>
        </p:nvCxnSpPr>
        <p:spPr>
          <a:xfrm>
            <a:off x="4930140" y="3119755"/>
            <a:ext cx="6134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39610" y="3119755"/>
            <a:ext cx="6134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181475" y="3768725"/>
            <a:ext cx="635" cy="22288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9" name="Rectangles 18"/>
          <p:cNvSpPr/>
          <p:nvPr/>
        </p:nvSpPr>
        <p:spPr>
          <a:xfrm>
            <a:off x="3347085" y="3999865"/>
            <a:ext cx="1694180" cy="6610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TRUE</a:t>
            </a:r>
          </a:p>
        </p:txBody>
      </p:sp>
      <p:sp>
        <p:nvSpPr>
          <p:cNvPr id="20" name="Rectangles 19"/>
          <p:cNvSpPr/>
          <p:nvPr/>
        </p:nvSpPr>
        <p:spPr>
          <a:xfrm>
            <a:off x="3362960" y="4883785"/>
            <a:ext cx="1694180" cy="6610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210050" y="4660900"/>
            <a:ext cx="635" cy="22288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210685" y="5544820"/>
            <a:ext cx="635" cy="22288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3" name="Flowchart: Terminator 22"/>
          <p:cNvSpPr/>
          <p:nvPr/>
        </p:nvSpPr>
        <p:spPr>
          <a:xfrm>
            <a:off x="3763645" y="5767705"/>
            <a:ext cx="892810" cy="694055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cxnSp>
        <p:nvCxnSpPr>
          <p:cNvPr id="24" name="Elbow Connector 23"/>
          <p:cNvCxnSpPr>
            <a:stCxn id="12" idx="2"/>
          </p:cNvCxnSpPr>
          <p:nvPr/>
        </p:nvCxnSpPr>
        <p:spPr>
          <a:xfrm rot="5400000">
            <a:off x="7065010" y="2985135"/>
            <a:ext cx="553085" cy="2119630"/>
          </a:xfrm>
          <a:prstGeom prst="bentConnector2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" name="Elbow Connector 25"/>
          <p:cNvCxnSpPr>
            <a:stCxn id="13" idx="2"/>
            <a:endCxn id="19" idx="3"/>
          </p:cNvCxnSpPr>
          <p:nvPr/>
        </p:nvCxnSpPr>
        <p:spPr>
          <a:xfrm rot="5400000">
            <a:off x="5385435" y="3423920"/>
            <a:ext cx="561975" cy="1250315"/>
          </a:xfrm>
          <a:prstGeom prst="bentConnector2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D92BB56-F6E1-4512-83E1-70C681161124}"/>
              </a:ext>
            </a:extLst>
          </p:cNvPr>
          <p:cNvSpPr txBox="1"/>
          <p:nvPr/>
        </p:nvSpPr>
        <p:spPr>
          <a:xfrm>
            <a:off x="3347085" y="3694480"/>
            <a:ext cx="98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9AB16D-FB91-4684-9CF0-18DE6FE25270}"/>
              </a:ext>
            </a:extLst>
          </p:cNvPr>
          <p:cNvSpPr txBox="1"/>
          <p:nvPr/>
        </p:nvSpPr>
        <p:spPr>
          <a:xfrm>
            <a:off x="4857409" y="2806584"/>
            <a:ext cx="98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DD7AF6-B51F-48AF-ABD9-E1C9B36ABF92}"/>
              </a:ext>
            </a:extLst>
          </p:cNvPr>
          <p:cNvSpPr txBox="1"/>
          <p:nvPr/>
        </p:nvSpPr>
        <p:spPr>
          <a:xfrm>
            <a:off x="6952499" y="2800490"/>
            <a:ext cx="98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F0F429-70F1-4A06-BADF-AD67FA6E4D62}"/>
              </a:ext>
            </a:extLst>
          </p:cNvPr>
          <p:cNvSpPr txBox="1"/>
          <p:nvPr/>
        </p:nvSpPr>
        <p:spPr>
          <a:xfrm>
            <a:off x="7676654" y="3719415"/>
            <a:ext cx="98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797FDB-0C5E-4E5F-9BEE-4A1F902C8457}"/>
              </a:ext>
            </a:extLst>
          </p:cNvPr>
          <p:cNvSpPr txBox="1"/>
          <p:nvPr/>
        </p:nvSpPr>
        <p:spPr>
          <a:xfrm>
            <a:off x="5678309" y="3719415"/>
            <a:ext cx="98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740"/>
          </a:xfrm>
        </p:spPr>
        <p:txBody>
          <a:bodyPr>
            <a:normAutofit/>
          </a:bodyPr>
          <a:lstStyle/>
          <a:p>
            <a:r>
              <a:rPr lang="en-US"/>
              <a:t>EXERCISE IV</a:t>
            </a:r>
          </a:p>
        </p:txBody>
      </p:sp>
      <p:sp>
        <p:nvSpPr>
          <p:cNvPr id="4" name="Flowchart: Terminator 3"/>
          <p:cNvSpPr/>
          <p:nvPr/>
        </p:nvSpPr>
        <p:spPr>
          <a:xfrm>
            <a:off x="3625850" y="67310"/>
            <a:ext cx="979805" cy="602615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START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113530" y="669925"/>
            <a:ext cx="4445" cy="212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4122420" y="4905375"/>
            <a:ext cx="4445" cy="212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135755" y="2536190"/>
            <a:ext cx="4445" cy="212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109085" y="1301115"/>
            <a:ext cx="4445" cy="212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126865" y="4031615"/>
            <a:ext cx="4445" cy="212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131310" y="3157855"/>
            <a:ext cx="4445" cy="212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122420" y="1922780"/>
            <a:ext cx="4445" cy="212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ata 11"/>
          <p:cNvSpPr/>
          <p:nvPr/>
        </p:nvSpPr>
        <p:spPr>
          <a:xfrm>
            <a:off x="3439159" y="882015"/>
            <a:ext cx="1586865" cy="419100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ENTER a</a:t>
            </a:r>
          </a:p>
        </p:txBody>
      </p:sp>
      <p:sp>
        <p:nvSpPr>
          <p:cNvPr id="13" name="Flowchart: Data 12"/>
          <p:cNvSpPr/>
          <p:nvPr/>
        </p:nvSpPr>
        <p:spPr>
          <a:xfrm>
            <a:off x="3337560" y="1513205"/>
            <a:ext cx="1684017" cy="409575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ENTER b </a:t>
            </a:r>
          </a:p>
        </p:txBody>
      </p:sp>
      <p:sp>
        <p:nvSpPr>
          <p:cNvPr id="14" name="Flowchart: Data 13"/>
          <p:cNvSpPr/>
          <p:nvPr/>
        </p:nvSpPr>
        <p:spPr>
          <a:xfrm>
            <a:off x="3337560" y="2134870"/>
            <a:ext cx="1591310" cy="401320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ENTER c</a:t>
            </a:r>
          </a:p>
        </p:txBody>
      </p:sp>
      <p:sp>
        <p:nvSpPr>
          <p:cNvPr id="15" name="Flowchart: Data 14"/>
          <p:cNvSpPr/>
          <p:nvPr/>
        </p:nvSpPr>
        <p:spPr>
          <a:xfrm>
            <a:off x="3057525" y="2748280"/>
            <a:ext cx="2093595" cy="409575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D=[</a:t>
            </a:r>
            <a:r>
              <a:rPr lang="en-US" dirty="0" err="1"/>
              <a:t>a,b,c</a:t>
            </a:r>
            <a:r>
              <a:rPr lang="en-US" dirty="0"/>
              <a:t>]</a:t>
            </a:r>
          </a:p>
        </p:txBody>
      </p:sp>
      <p:sp>
        <p:nvSpPr>
          <p:cNvPr id="16" name="Flowchart: Process 15"/>
          <p:cNvSpPr/>
          <p:nvPr/>
        </p:nvSpPr>
        <p:spPr>
          <a:xfrm>
            <a:off x="3102610" y="3369945"/>
            <a:ext cx="2052955" cy="66167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Max(D)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3098165" y="4243705"/>
            <a:ext cx="2052955" cy="66167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Min(D)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3098165" y="5117465"/>
            <a:ext cx="2052955" cy="66167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Middle=(</a:t>
            </a:r>
            <a:r>
              <a:rPr lang="en-US" dirty="0" err="1"/>
              <a:t>a+b+c</a:t>
            </a:r>
            <a:r>
              <a:rPr lang="en-US" dirty="0"/>
              <a:t>)-max(D)-min(D)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155565" y="3768725"/>
            <a:ext cx="2867025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/>
          <p:cNvSpPr/>
          <p:nvPr/>
        </p:nvSpPr>
        <p:spPr>
          <a:xfrm>
            <a:off x="8022590" y="3416300"/>
            <a:ext cx="1910080" cy="71247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8975725" y="4128770"/>
            <a:ext cx="4445" cy="212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Terminator 21"/>
          <p:cNvSpPr/>
          <p:nvPr/>
        </p:nvSpPr>
        <p:spPr>
          <a:xfrm>
            <a:off x="8488045" y="4340860"/>
            <a:ext cx="979805" cy="602615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STOP</a:t>
            </a:r>
          </a:p>
        </p:txBody>
      </p:sp>
      <p:cxnSp>
        <p:nvCxnSpPr>
          <p:cNvPr id="24" name="Elbow Connector 23"/>
          <p:cNvCxnSpPr>
            <a:stCxn id="17" idx="3"/>
          </p:cNvCxnSpPr>
          <p:nvPr/>
        </p:nvCxnSpPr>
        <p:spPr>
          <a:xfrm flipV="1">
            <a:off x="5151120" y="3767455"/>
            <a:ext cx="789305" cy="8070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8" idx="3"/>
          </p:cNvCxnSpPr>
          <p:nvPr/>
        </p:nvCxnSpPr>
        <p:spPr>
          <a:xfrm flipV="1">
            <a:off x="5151120" y="4563745"/>
            <a:ext cx="780415" cy="8845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235" y="339725"/>
            <a:ext cx="10515600" cy="789940"/>
          </a:xfrm>
        </p:spPr>
        <p:txBody>
          <a:bodyPr/>
          <a:lstStyle/>
          <a:p>
            <a:r>
              <a:rPr lang="en-US"/>
              <a:t>EXERCISE V</a:t>
            </a:r>
          </a:p>
        </p:txBody>
      </p:sp>
      <p:sp>
        <p:nvSpPr>
          <p:cNvPr id="4" name="Flowchart: Terminator 3"/>
          <p:cNvSpPr/>
          <p:nvPr/>
        </p:nvSpPr>
        <p:spPr>
          <a:xfrm>
            <a:off x="4406265" y="0"/>
            <a:ext cx="963930" cy="638175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START</a:t>
            </a:r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4884420" y="638175"/>
            <a:ext cx="3810" cy="193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4895850" y="4413885"/>
            <a:ext cx="3810" cy="193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911725" y="5177790"/>
            <a:ext cx="3810" cy="193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880610" y="1896745"/>
            <a:ext cx="3810" cy="193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888230" y="3155315"/>
            <a:ext cx="3810" cy="193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892040" y="3784600"/>
            <a:ext cx="3810" cy="193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915535" y="5941695"/>
            <a:ext cx="3810" cy="193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888230" y="1267460"/>
            <a:ext cx="3810" cy="193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876800" y="2526030"/>
            <a:ext cx="3810" cy="193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ata 13"/>
          <p:cNvSpPr/>
          <p:nvPr/>
        </p:nvSpPr>
        <p:spPr>
          <a:xfrm>
            <a:off x="3415665" y="831850"/>
            <a:ext cx="2941320" cy="435610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Data 14"/>
          <p:cNvSpPr/>
          <p:nvPr/>
        </p:nvSpPr>
        <p:spPr>
          <a:xfrm>
            <a:off x="3300095" y="1461135"/>
            <a:ext cx="2941320" cy="435610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ata 15"/>
          <p:cNvSpPr/>
          <p:nvPr/>
        </p:nvSpPr>
        <p:spPr>
          <a:xfrm>
            <a:off x="3408045" y="2719705"/>
            <a:ext cx="2941320" cy="435610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Data 16"/>
          <p:cNvSpPr/>
          <p:nvPr/>
        </p:nvSpPr>
        <p:spPr>
          <a:xfrm>
            <a:off x="3411855" y="2090420"/>
            <a:ext cx="2941320" cy="435610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ata 17"/>
          <p:cNvSpPr/>
          <p:nvPr/>
        </p:nvSpPr>
        <p:spPr>
          <a:xfrm>
            <a:off x="3419475" y="3348990"/>
            <a:ext cx="2941320" cy="435610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ata 18"/>
          <p:cNvSpPr/>
          <p:nvPr/>
        </p:nvSpPr>
        <p:spPr>
          <a:xfrm>
            <a:off x="3408045" y="3978275"/>
            <a:ext cx="2941320" cy="435610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3550920" y="4607560"/>
            <a:ext cx="2656205" cy="57023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Process 20"/>
          <p:cNvSpPr/>
          <p:nvPr/>
        </p:nvSpPr>
        <p:spPr>
          <a:xfrm>
            <a:off x="3585845" y="5371465"/>
            <a:ext cx="2656205" cy="57023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Terminator 21"/>
          <p:cNvSpPr/>
          <p:nvPr/>
        </p:nvSpPr>
        <p:spPr>
          <a:xfrm>
            <a:off x="4435475" y="6135370"/>
            <a:ext cx="963930" cy="638175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STOP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143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ALO OLUWAPESE COMPUTER ASSIGNMENT SST</vt:lpstr>
      <vt:lpstr>EXERCISE I</vt:lpstr>
      <vt:lpstr>EXERCISE II</vt:lpstr>
      <vt:lpstr>EXERCISE III</vt:lpstr>
      <vt:lpstr>EXERCISE IV</vt:lpstr>
      <vt:lpstr>EXERCISE 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ALO OLUWAPESE COMPUTER ASSIGNMENT</dc:title>
  <dc:creator/>
  <cp:lastModifiedBy>Lolope Alo</cp:lastModifiedBy>
  <cp:revision>4</cp:revision>
  <dcterms:created xsi:type="dcterms:W3CDTF">2021-04-17T15:54:54Z</dcterms:created>
  <dcterms:modified xsi:type="dcterms:W3CDTF">2021-04-20T06:01:02Z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