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0843-4072-41E0-8DC2-89FFAB9803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 CLASS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ALO OLUWAPESE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PROBLEM 2: Pseudocode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324"/>
            <a:ext cx="10515600" cy="517463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Input a , b</a:t>
            </a:r>
          </a:p>
          <a:p>
            <a:pPr marL="0" indent="0">
              <a:buNone/>
            </a:pPr>
            <a:r>
              <a:rPr lang="en-GB" dirty="0" smtClean="0"/>
              <a:t>Compute c = a +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If c mod 2 == 0 Then: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Print (“Even”)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Print (“Odd”)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Flowchart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807068" y="738553"/>
            <a:ext cx="826477" cy="4747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3191606" y="1349374"/>
            <a:ext cx="2057400" cy="5802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A, 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1"/>
          </p:cNvCxnSpPr>
          <p:nvPr/>
        </p:nvCxnSpPr>
        <p:spPr>
          <a:xfrm flipH="1">
            <a:off x="4220306" y="1213338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37889" y="2549279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37888" y="3810731"/>
            <a:ext cx="1" cy="49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37889" y="1929666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415809" y="2048727"/>
            <a:ext cx="1644160" cy="508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= A + B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455373" y="2685315"/>
            <a:ext cx="1565031" cy="11254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C%2 ==0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2839915" y="4308231"/>
            <a:ext cx="2611316" cy="5451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PRINT(“Even”)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6720255" y="2975461"/>
            <a:ext cx="2479430" cy="5451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PRINT(“Odd”)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  <a:endCxn id="16" idx="2"/>
          </p:cNvCxnSpPr>
          <p:nvPr/>
        </p:nvCxnSpPr>
        <p:spPr>
          <a:xfrm>
            <a:off x="5020404" y="3248023"/>
            <a:ext cx="19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4"/>
            <a:endCxn id="21" idx="0"/>
          </p:cNvCxnSpPr>
          <p:nvPr/>
        </p:nvCxnSpPr>
        <p:spPr>
          <a:xfrm>
            <a:off x="7959970" y="3520584"/>
            <a:ext cx="0" cy="82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7546731" y="4343399"/>
            <a:ext cx="826477" cy="4747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5187459" y="4580792"/>
            <a:ext cx="2359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6916" y="3931991"/>
            <a:ext cx="8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8125" y="2970095"/>
            <a:ext cx="8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3: Pseudocode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Determine variables for </a:t>
            </a:r>
            <a:r>
              <a:rPr lang="en-GB" dirty="0" err="1" smtClean="0"/>
              <a:t>RANDDSpend</a:t>
            </a:r>
            <a:r>
              <a:rPr lang="en-GB" dirty="0" smtClean="0"/>
              <a:t>, Administration, Marketing spend, State, Profit</a:t>
            </a:r>
          </a:p>
          <a:p>
            <a:pPr marL="0" indent="0">
              <a:buNone/>
            </a:pPr>
            <a:r>
              <a:rPr lang="en-GB" dirty="0" smtClean="0"/>
              <a:t>Create a dictionary for information</a:t>
            </a:r>
          </a:p>
          <a:p>
            <a:pPr marL="0" indent="0">
              <a:buNone/>
            </a:pPr>
            <a:r>
              <a:rPr lang="en-GB" dirty="0" smtClean="0"/>
              <a:t>Import pandas</a:t>
            </a:r>
          </a:p>
          <a:p>
            <a:pPr marL="0" indent="0">
              <a:buNone/>
            </a:pPr>
            <a:r>
              <a:rPr lang="en-GB" dirty="0" smtClean="0"/>
              <a:t>Convert to </a:t>
            </a:r>
            <a:r>
              <a:rPr lang="en-GB" dirty="0" err="1" smtClean="0"/>
              <a:t>dataframe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View data</a:t>
            </a:r>
          </a:p>
          <a:p>
            <a:pPr marL="0" indent="0">
              <a:buNone/>
            </a:pPr>
            <a:r>
              <a:rPr lang="en-GB" dirty="0" smtClean="0"/>
              <a:t>Save in working directory</a:t>
            </a:r>
          </a:p>
          <a:p>
            <a:pPr marL="0" indent="0">
              <a:buNone/>
            </a:pPr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4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Flowchart 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534508" y="457202"/>
            <a:ext cx="606669" cy="360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633354" y="970087"/>
            <a:ext cx="4408975" cy="12309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VARIABLES FOR:</a:t>
            </a:r>
          </a:p>
          <a:p>
            <a:pPr algn="ctr"/>
            <a:r>
              <a:rPr lang="en-GB" dirty="0" err="1" smtClean="0"/>
              <a:t>RANDDSpend</a:t>
            </a:r>
            <a:r>
              <a:rPr lang="en-GB" dirty="0" smtClean="0"/>
              <a:t>, Administration, Marketing spend, State, Profit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214193" y="2332894"/>
            <a:ext cx="3235570" cy="5363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 DICTIONARY FOR INFORMATION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7699131" y="5334000"/>
            <a:ext cx="3582865" cy="6594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394331" y="3086100"/>
            <a:ext cx="1890346" cy="52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7546731" y="3238500"/>
            <a:ext cx="1890346" cy="52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699131" y="3390900"/>
            <a:ext cx="1890346" cy="52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1743075" y="3012824"/>
            <a:ext cx="3983647" cy="11195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 = {"RAND_SPEND": RAND_SPEND , "Administration": Administration, "</a:t>
            </a:r>
            <a:r>
              <a:rPr lang="en-GB" dirty="0" err="1" smtClean="0"/>
              <a:t>Marketing_Spend</a:t>
            </a:r>
            <a:r>
              <a:rPr lang="en-GB" dirty="0" smtClean="0"/>
              <a:t>": </a:t>
            </a:r>
            <a:r>
              <a:rPr lang="en-GB" dirty="0" err="1" smtClean="0"/>
              <a:t>Marketing_Spend</a:t>
            </a:r>
            <a:r>
              <a:rPr lang="en-GB" dirty="0" smtClean="0"/>
              <a:t>, "States": States, "Profit": Profit}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8119696" y="4421064"/>
            <a:ext cx="1890346" cy="52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1743075" y="5178665"/>
            <a:ext cx="3582865" cy="6594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games={}</a:t>
            </a:r>
            <a:endParaRPr lang="en-US" dirty="0"/>
          </a:p>
        </p:txBody>
      </p:sp>
      <p:sp>
        <p:nvSpPr>
          <p:cNvPr id="14" name="Flowchart: Terminator 13"/>
          <p:cNvSpPr/>
          <p:nvPr/>
        </p:nvSpPr>
        <p:spPr>
          <a:xfrm>
            <a:off x="6096000" y="4768361"/>
            <a:ext cx="606669" cy="360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41877" y="688121"/>
            <a:ext cx="536331" cy="47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2"/>
            <a:endCxn id="5" idx="1"/>
          </p:cNvCxnSpPr>
          <p:nvPr/>
        </p:nvCxnSpPr>
        <p:spPr>
          <a:xfrm flipH="1">
            <a:off x="3837842" y="817687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51530" y="1260232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11561" y="1655886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38571" y="2857500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31978" y="2189286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67625" y="2479432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26722" y="3062654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32280" y="3382108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853237" y="2461846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399334" y="2851639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38571" y="4122117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GB" dirty="0" smtClean="0"/>
              <a:t>Problem 4: Pseudocode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Input D, T</a:t>
            </a:r>
          </a:p>
          <a:p>
            <a:pPr marL="0" indent="0">
              <a:buNone/>
            </a:pPr>
            <a:r>
              <a:rPr lang="en-GB" dirty="0" smtClean="0"/>
              <a:t>Compute S = D / T</a:t>
            </a:r>
          </a:p>
          <a:p>
            <a:pPr marL="0" indent="0">
              <a:buNone/>
            </a:pPr>
            <a:r>
              <a:rPr lang="en-GB" dirty="0" smtClean="0"/>
              <a:t>Print (</a:t>
            </a:r>
            <a:r>
              <a:rPr lang="en-GB" dirty="0" err="1" smtClean="0"/>
              <a:t>S,”miles</a:t>
            </a:r>
            <a:r>
              <a:rPr lang="en-GB" dirty="0" smtClean="0"/>
              <a:t> per hour(mi/hr)”)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GB" dirty="0" smtClean="0"/>
              <a:t>Flowchart 4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516923" y="870438"/>
            <a:ext cx="940777" cy="40005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3631220" y="4030535"/>
            <a:ext cx="791308" cy="47625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987312" y="1270489"/>
            <a:ext cx="3" cy="18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2958612" y="1450730"/>
            <a:ext cx="2057400" cy="5802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D, 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87311" y="2022229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87311" y="2730010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26874" y="3815492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042138" y="2211264"/>
            <a:ext cx="1890346" cy="5275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 = D / T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2154116" y="2919045"/>
            <a:ext cx="3552092" cy="8828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(S,”</a:t>
            </a:r>
            <a:r>
              <a:rPr lang="en-GB" dirty="0" smtClean="0"/>
              <a:t> miles per hour(mi/hr)</a:t>
            </a:r>
            <a:r>
              <a:rPr lang="en-GB" dirty="0" smtClean="0"/>
              <a:t>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SOLVING CLASS EXERCISE</vt:lpstr>
      <vt:lpstr>PROBLEM 2: Pseudocode 2</vt:lpstr>
      <vt:lpstr>Flowchart</vt:lpstr>
      <vt:lpstr>Problem 3: Pseudocode 3</vt:lpstr>
      <vt:lpstr>Flowchart 3</vt:lpstr>
      <vt:lpstr>Problem 4: Pseudocode 4</vt:lpstr>
      <vt:lpstr>Flowchart 4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CLASS EXERCISE</dc:title>
  <dc:creator>SST-LAB</dc:creator>
  <cp:lastModifiedBy>SST-LAB</cp:lastModifiedBy>
  <cp:revision>7</cp:revision>
  <dcterms:created xsi:type="dcterms:W3CDTF">2021-04-29T13:35:43Z</dcterms:created>
  <dcterms:modified xsi:type="dcterms:W3CDTF">2021-04-29T14:44:12Z</dcterms:modified>
</cp:coreProperties>
</file>