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3120" autoAdjust="0"/>
  </p:normalViewPr>
  <p:slideViewPr>
    <p:cSldViewPr snapToGrid="0">
      <p:cViewPr>
        <p:scale>
          <a:sx n="88" d="100"/>
          <a:sy n="88" d="100"/>
        </p:scale>
        <p:origin x="141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ALO OLUWAPESE</a:t>
            </a:r>
            <a:br>
              <a:rPr lang="en-US" dirty="0"/>
            </a:br>
            <a:r>
              <a:rPr lang="en-US" dirty="0"/>
              <a:t>COMPUTER ASSIGNMENT</a:t>
            </a:r>
            <a:br>
              <a:rPr lang="en-US" dirty="0"/>
            </a:br>
            <a:r>
              <a:rPr lang="en-US" dirty="0"/>
              <a:t>SST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/>
              <a:t>FLOWCHART OF LAB-EXERCISE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365"/>
          </a:xfrm>
        </p:spPr>
        <p:txBody>
          <a:bodyPr/>
          <a:lstStyle/>
          <a:p>
            <a:r>
              <a:rPr lang="en-US"/>
              <a:t>EXERCISE I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5231765" y="0"/>
            <a:ext cx="1280795" cy="875665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5872480" y="875665"/>
            <a:ext cx="381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5211445" y="2878455"/>
            <a:ext cx="1206500" cy="40513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B=17</a:t>
            </a:r>
          </a:p>
        </p:txBody>
      </p:sp>
      <p:sp>
        <p:nvSpPr>
          <p:cNvPr id="8" name="Flowchart: Data 7"/>
          <p:cNvSpPr/>
          <p:nvPr/>
        </p:nvSpPr>
        <p:spPr>
          <a:xfrm>
            <a:off x="4371975" y="1253490"/>
            <a:ext cx="2884805" cy="134747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ENTER </a:t>
            </a:r>
            <a:r>
              <a:rPr lang="en-US" dirty="0"/>
              <a:t>A</a:t>
            </a: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4"/>
            <a:endCxn id="7" idx="1"/>
          </p:cNvCxnSpPr>
          <p:nvPr/>
        </p:nvCxnSpPr>
        <p:spPr>
          <a:xfrm>
            <a:off x="5814695" y="2600960"/>
            <a:ext cx="0" cy="27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4"/>
          </p:cNvCxnSpPr>
          <p:nvPr/>
        </p:nvCxnSpPr>
        <p:spPr>
          <a:xfrm>
            <a:off x="5814695" y="3283585"/>
            <a:ext cx="8255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5170170" y="3465830"/>
            <a:ext cx="1297940" cy="123126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 </a:t>
            </a:r>
            <a:r>
              <a:rPr lang="en-US" sz="1100" dirty="0"/>
              <a:t>A</a:t>
            </a:r>
            <a:r>
              <a:rPr lang="en-US" sz="1100" dirty="0" smtClean="0"/>
              <a:t>&gt;B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31840" y="4697095"/>
            <a:ext cx="3175" cy="146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7231380" y="3650615"/>
            <a:ext cx="1661795" cy="87439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C=(ABS(A-B))</a:t>
            </a:r>
            <a:endParaRPr lang="en-US" dirty="0"/>
          </a:p>
        </p:txBody>
      </p:sp>
      <p:sp>
        <p:nvSpPr>
          <p:cNvPr id="15" name="Rectangles 14"/>
          <p:cNvSpPr/>
          <p:nvPr/>
        </p:nvSpPr>
        <p:spPr>
          <a:xfrm>
            <a:off x="7231380" y="4843144"/>
            <a:ext cx="1661795" cy="608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(C)</a:t>
            </a:r>
            <a:endParaRPr lang="en-US" dirty="0"/>
          </a:p>
        </p:txBody>
      </p:sp>
      <p:sp>
        <p:nvSpPr>
          <p:cNvPr id="16" name="Flowchart: Terminator 15"/>
          <p:cNvSpPr/>
          <p:nvPr/>
        </p:nvSpPr>
        <p:spPr>
          <a:xfrm>
            <a:off x="7475537" y="5624829"/>
            <a:ext cx="1173480" cy="63627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cxnSp>
        <p:nvCxnSpPr>
          <p:cNvPr id="17" name="Straight Arrow Connector 16"/>
          <p:cNvCxnSpPr>
            <a:stCxn id="12" idx="3"/>
            <a:endCxn id="14" idx="1"/>
          </p:cNvCxnSpPr>
          <p:nvPr/>
        </p:nvCxnSpPr>
        <p:spPr>
          <a:xfrm>
            <a:off x="6468110" y="4081463"/>
            <a:ext cx="763270" cy="6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 flipH="1">
            <a:off x="8062277" y="5452109"/>
            <a:ext cx="1" cy="172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22950" y="5416470"/>
            <a:ext cx="3084" cy="258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4909458" y="4834890"/>
            <a:ext cx="1545318" cy="619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=</a:t>
            </a:r>
            <a:r>
              <a:rPr lang="en-US" dirty="0" smtClean="0"/>
              <a:t>2</a:t>
            </a:r>
            <a:r>
              <a:rPr lang="en-US" dirty="0"/>
              <a:t>*(NUM-B)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5345430" y="119380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16A85-C142-46C5-A648-8B89386CCCDB}"/>
              </a:ext>
            </a:extLst>
          </p:cNvPr>
          <p:cNvSpPr txBox="1"/>
          <p:nvPr/>
        </p:nvSpPr>
        <p:spPr>
          <a:xfrm>
            <a:off x="5052293" y="4551600"/>
            <a:ext cx="9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920CF7-899B-4B72-ADDB-C154DB0C38F5}"/>
              </a:ext>
            </a:extLst>
          </p:cNvPr>
          <p:cNvSpPr txBox="1"/>
          <p:nvPr/>
        </p:nvSpPr>
        <p:spPr>
          <a:xfrm>
            <a:off x="6870700" y="2840594"/>
            <a:ext cx="85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5" name="Rectangles 14"/>
          <p:cNvSpPr/>
          <p:nvPr/>
        </p:nvSpPr>
        <p:spPr>
          <a:xfrm>
            <a:off x="4909457" y="5674995"/>
            <a:ext cx="1556657" cy="521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(C)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4" idx="2"/>
            <a:endCxn id="15" idx="0"/>
          </p:cNvCxnSpPr>
          <p:nvPr/>
        </p:nvCxnSpPr>
        <p:spPr>
          <a:xfrm>
            <a:off x="8062278" y="4525009"/>
            <a:ext cx="0" cy="318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6" idx="1"/>
          </p:cNvCxnSpPr>
          <p:nvPr/>
        </p:nvCxnSpPr>
        <p:spPr>
          <a:xfrm>
            <a:off x="6480176" y="5928541"/>
            <a:ext cx="995361" cy="14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/>
          <a:lstStyle/>
          <a:p>
            <a:r>
              <a:rPr lang="en-US"/>
              <a:t>EXERCISE II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0095" y="0"/>
            <a:ext cx="1149350" cy="6610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5144770" y="661035"/>
            <a:ext cx="3810" cy="2387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" name="Flowchart: Data 5"/>
          <p:cNvSpPr/>
          <p:nvPr/>
        </p:nvSpPr>
        <p:spPr>
          <a:xfrm>
            <a:off x="3504565" y="899795"/>
            <a:ext cx="3560445" cy="50419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40325" y="1437640"/>
            <a:ext cx="0" cy="1816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8" name="Flowchart: Data 7"/>
          <p:cNvSpPr/>
          <p:nvPr/>
        </p:nvSpPr>
        <p:spPr>
          <a:xfrm>
            <a:off x="3152140" y="1619250"/>
            <a:ext cx="3560445" cy="50419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B</a:t>
            </a:r>
          </a:p>
        </p:txBody>
      </p:sp>
      <p:sp>
        <p:nvSpPr>
          <p:cNvPr id="9" name="Flowchart: Data 8"/>
          <p:cNvSpPr/>
          <p:nvPr/>
        </p:nvSpPr>
        <p:spPr>
          <a:xfrm>
            <a:off x="3284855" y="2366010"/>
            <a:ext cx="3560445" cy="50419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C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48580" y="2123440"/>
            <a:ext cx="0" cy="2063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165090" y="2875280"/>
            <a:ext cx="17145" cy="1657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" name="Flowchart: Decision 11"/>
          <p:cNvSpPr/>
          <p:nvPr/>
        </p:nvSpPr>
        <p:spPr>
          <a:xfrm>
            <a:off x="4158615" y="3041015"/>
            <a:ext cx="2030095" cy="137096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A == B == C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5165090" y="4411980"/>
            <a:ext cx="8890" cy="2406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Flowchart: Process 13"/>
          <p:cNvSpPr/>
          <p:nvPr/>
        </p:nvSpPr>
        <p:spPr>
          <a:xfrm>
            <a:off x="4355465" y="4646930"/>
            <a:ext cx="1644650" cy="63373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=3</a:t>
            </a:r>
            <a:r>
              <a:rPr lang="en-US" dirty="0"/>
              <a:t>*(A+B+C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4355465" y="5515610"/>
            <a:ext cx="1644650" cy="70231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5177790" y="5280660"/>
            <a:ext cx="0" cy="234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" name="Elbow Connector 16"/>
          <p:cNvCxnSpPr>
            <a:stCxn id="12" idx="3"/>
            <a:endCxn id="18" idx="1"/>
          </p:cNvCxnSpPr>
          <p:nvPr/>
        </p:nvCxnSpPr>
        <p:spPr>
          <a:xfrm>
            <a:off x="6188710" y="3726498"/>
            <a:ext cx="2299335" cy="392112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8" name="Flowchart: Process 17"/>
          <p:cNvSpPr/>
          <p:nvPr/>
        </p:nvSpPr>
        <p:spPr>
          <a:xfrm>
            <a:off x="8488045" y="3825240"/>
            <a:ext cx="1886041" cy="58674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=A+B+C </a:t>
            </a:r>
            <a:endParaRPr lang="en-US" dirty="0"/>
          </a:p>
        </p:txBody>
      </p:sp>
      <p:cxnSp>
        <p:nvCxnSpPr>
          <p:cNvPr id="21" name="Straight Connector 20"/>
          <p:cNvCxnSpPr>
            <a:endCxn id="18" idx="2"/>
          </p:cNvCxnSpPr>
          <p:nvPr/>
        </p:nvCxnSpPr>
        <p:spPr>
          <a:xfrm flipV="1">
            <a:off x="9430386" y="4411980"/>
            <a:ext cx="680" cy="56324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>
            <a:stCxn id="15" idx="3"/>
          </p:cNvCxnSpPr>
          <p:nvPr/>
        </p:nvCxnSpPr>
        <p:spPr>
          <a:xfrm flipV="1">
            <a:off x="6000115" y="5859780"/>
            <a:ext cx="104140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3" name="Flowchart: Terminator 22"/>
          <p:cNvSpPr/>
          <p:nvPr/>
        </p:nvSpPr>
        <p:spPr>
          <a:xfrm>
            <a:off x="7065010" y="5515610"/>
            <a:ext cx="914400" cy="70231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F8BC00-AFB2-472A-B62D-A6D143C3988B}"/>
              </a:ext>
            </a:extLst>
          </p:cNvPr>
          <p:cNvSpPr txBox="1"/>
          <p:nvPr/>
        </p:nvSpPr>
        <p:spPr>
          <a:xfrm>
            <a:off x="4355465" y="4348084"/>
            <a:ext cx="9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734A1-B5AA-47D2-97DF-20720747C8F9}"/>
              </a:ext>
            </a:extLst>
          </p:cNvPr>
          <p:cNvSpPr txBox="1"/>
          <p:nvPr/>
        </p:nvSpPr>
        <p:spPr>
          <a:xfrm>
            <a:off x="6101746" y="3436820"/>
            <a:ext cx="9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430386" y="4857751"/>
            <a:ext cx="0" cy="657859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8" name="Flowchart: Process 27"/>
          <p:cNvSpPr/>
          <p:nvPr/>
        </p:nvSpPr>
        <p:spPr>
          <a:xfrm>
            <a:off x="8488045" y="5515610"/>
            <a:ext cx="1886040" cy="70231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D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8" idx="1"/>
            <a:endCxn id="23" idx="3"/>
          </p:cNvCxnSpPr>
          <p:nvPr/>
        </p:nvCxnSpPr>
        <p:spPr>
          <a:xfrm flipH="1">
            <a:off x="7979410" y="5866765"/>
            <a:ext cx="508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945"/>
          </a:xfrm>
        </p:spPr>
        <p:txBody>
          <a:bodyPr/>
          <a:lstStyle/>
          <a:p>
            <a:r>
              <a:rPr lang="en-US"/>
              <a:t>EXERCISE III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3724275" y="0"/>
            <a:ext cx="892810" cy="69405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181475" y="694055"/>
            <a:ext cx="0" cy="2724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" name="Flowchart: Data 6"/>
          <p:cNvSpPr/>
          <p:nvPr/>
        </p:nvSpPr>
        <p:spPr>
          <a:xfrm>
            <a:off x="2401570" y="966470"/>
            <a:ext cx="3560445" cy="50419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A</a:t>
            </a:r>
          </a:p>
        </p:txBody>
      </p:sp>
      <p:sp>
        <p:nvSpPr>
          <p:cNvPr id="8" name="Flowchart: Data 7"/>
          <p:cNvSpPr/>
          <p:nvPr/>
        </p:nvSpPr>
        <p:spPr>
          <a:xfrm>
            <a:off x="2390140" y="1718310"/>
            <a:ext cx="3560445" cy="50419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82110" y="1445895"/>
            <a:ext cx="0" cy="2724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1" name="Diamond 10"/>
          <p:cNvSpPr/>
          <p:nvPr/>
        </p:nvSpPr>
        <p:spPr>
          <a:xfrm>
            <a:off x="3434080" y="2470785"/>
            <a:ext cx="1496060" cy="129794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A+B==5</a:t>
            </a:r>
          </a:p>
        </p:txBody>
      </p:sp>
      <p:sp>
        <p:nvSpPr>
          <p:cNvPr id="12" name="Diamond 11"/>
          <p:cNvSpPr/>
          <p:nvPr/>
        </p:nvSpPr>
        <p:spPr>
          <a:xfrm>
            <a:off x="7653020" y="2470785"/>
            <a:ext cx="1496060" cy="129794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A-B ==5</a:t>
            </a:r>
          </a:p>
        </p:txBody>
      </p:sp>
      <p:sp>
        <p:nvSpPr>
          <p:cNvPr id="13" name="Diamond 12"/>
          <p:cNvSpPr/>
          <p:nvPr/>
        </p:nvSpPr>
        <p:spPr>
          <a:xfrm>
            <a:off x="5543550" y="2470785"/>
            <a:ext cx="1496060" cy="129794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A==B</a:t>
            </a:r>
          </a:p>
        </p:txBody>
      </p:sp>
      <p:cxnSp>
        <p:nvCxnSpPr>
          <p:cNvPr id="14" name="Straight Arrow Connector 13"/>
          <p:cNvCxnSpPr>
            <a:stCxn id="8" idx="4"/>
            <a:endCxn id="11" idx="0"/>
          </p:cNvCxnSpPr>
          <p:nvPr/>
        </p:nvCxnSpPr>
        <p:spPr>
          <a:xfrm>
            <a:off x="4170680" y="2222500"/>
            <a:ext cx="11430" cy="2482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11" idx="3"/>
            <a:endCxn id="13" idx="1"/>
          </p:cNvCxnSpPr>
          <p:nvPr/>
        </p:nvCxnSpPr>
        <p:spPr>
          <a:xfrm>
            <a:off x="4930140" y="3119755"/>
            <a:ext cx="6134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39610" y="3119755"/>
            <a:ext cx="6134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81475" y="3768725"/>
            <a:ext cx="635" cy="2228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9" name="Rectangles 18"/>
          <p:cNvSpPr/>
          <p:nvPr/>
        </p:nvSpPr>
        <p:spPr>
          <a:xfrm>
            <a:off x="3347085" y="3999865"/>
            <a:ext cx="1694180" cy="661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20" name="Rectangles 19"/>
          <p:cNvSpPr/>
          <p:nvPr/>
        </p:nvSpPr>
        <p:spPr>
          <a:xfrm>
            <a:off x="3362960" y="4883785"/>
            <a:ext cx="1694180" cy="661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TRUE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210050" y="4660900"/>
            <a:ext cx="635" cy="2228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210685" y="5544820"/>
            <a:ext cx="635" cy="2228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3" name="Flowchart: Terminator 22"/>
          <p:cNvSpPr/>
          <p:nvPr/>
        </p:nvSpPr>
        <p:spPr>
          <a:xfrm>
            <a:off x="3763645" y="5767705"/>
            <a:ext cx="892810" cy="69405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24" name="Elbow Connector 23"/>
          <p:cNvCxnSpPr>
            <a:stCxn id="12" idx="2"/>
          </p:cNvCxnSpPr>
          <p:nvPr/>
        </p:nvCxnSpPr>
        <p:spPr>
          <a:xfrm rot="5400000">
            <a:off x="7065010" y="2985135"/>
            <a:ext cx="553085" cy="2119630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Elbow Connector 25"/>
          <p:cNvCxnSpPr>
            <a:stCxn id="13" idx="2"/>
            <a:endCxn id="19" idx="3"/>
          </p:cNvCxnSpPr>
          <p:nvPr/>
        </p:nvCxnSpPr>
        <p:spPr>
          <a:xfrm rot="5400000">
            <a:off x="5385435" y="3423920"/>
            <a:ext cx="561975" cy="1250315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92BB56-F6E1-4512-83E1-70C681161124}"/>
              </a:ext>
            </a:extLst>
          </p:cNvPr>
          <p:cNvSpPr txBox="1"/>
          <p:nvPr/>
        </p:nvSpPr>
        <p:spPr>
          <a:xfrm>
            <a:off x="3347085" y="3694480"/>
            <a:ext cx="9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9AB16D-FB91-4684-9CF0-18DE6FE25270}"/>
              </a:ext>
            </a:extLst>
          </p:cNvPr>
          <p:cNvSpPr txBox="1"/>
          <p:nvPr/>
        </p:nvSpPr>
        <p:spPr>
          <a:xfrm>
            <a:off x="4857409" y="2806584"/>
            <a:ext cx="9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DD7AF6-B51F-48AF-ABD9-E1C9B36ABF92}"/>
              </a:ext>
            </a:extLst>
          </p:cNvPr>
          <p:cNvSpPr txBox="1"/>
          <p:nvPr/>
        </p:nvSpPr>
        <p:spPr>
          <a:xfrm>
            <a:off x="6952499" y="2800490"/>
            <a:ext cx="9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F0F429-70F1-4A06-BADF-AD67FA6E4D62}"/>
              </a:ext>
            </a:extLst>
          </p:cNvPr>
          <p:cNvSpPr txBox="1"/>
          <p:nvPr/>
        </p:nvSpPr>
        <p:spPr>
          <a:xfrm>
            <a:off x="7676654" y="3719415"/>
            <a:ext cx="9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797FDB-0C5E-4E5F-9BEE-4A1F902C8457}"/>
              </a:ext>
            </a:extLst>
          </p:cNvPr>
          <p:cNvSpPr txBox="1"/>
          <p:nvPr/>
        </p:nvSpPr>
        <p:spPr>
          <a:xfrm>
            <a:off x="5678309" y="3719415"/>
            <a:ext cx="9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740"/>
          </a:xfrm>
        </p:spPr>
        <p:txBody>
          <a:bodyPr>
            <a:normAutofit/>
          </a:bodyPr>
          <a:lstStyle/>
          <a:p>
            <a:r>
              <a:rPr lang="en-US"/>
              <a:t>EXERCISE IV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3625850" y="67310"/>
            <a:ext cx="979805" cy="60261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113530" y="669925"/>
            <a:ext cx="4445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122420" y="4905375"/>
            <a:ext cx="4445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35755" y="2536190"/>
            <a:ext cx="4445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109085" y="1301115"/>
            <a:ext cx="4445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26865" y="4031615"/>
            <a:ext cx="4445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31310" y="3157855"/>
            <a:ext cx="4445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22420" y="1922780"/>
            <a:ext cx="4445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3439159" y="882015"/>
            <a:ext cx="1586865" cy="41910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a</a:t>
            </a:r>
          </a:p>
        </p:txBody>
      </p:sp>
      <p:sp>
        <p:nvSpPr>
          <p:cNvPr id="13" name="Flowchart: Data 12"/>
          <p:cNvSpPr/>
          <p:nvPr/>
        </p:nvSpPr>
        <p:spPr>
          <a:xfrm>
            <a:off x="3337560" y="1513205"/>
            <a:ext cx="1684017" cy="40957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b </a:t>
            </a:r>
          </a:p>
        </p:txBody>
      </p:sp>
      <p:sp>
        <p:nvSpPr>
          <p:cNvPr id="14" name="Flowchart: Data 13"/>
          <p:cNvSpPr/>
          <p:nvPr/>
        </p:nvSpPr>
        <p:spPr>
          <a:xfrm>
            <a:off x="3337560" y="2134870"/>
            <a:ext cx="1591310" cy="40132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c</a:t>
            </a:r>
          </a:p>
        </p:txBody>
      </p:sp>
      <p:sp>
        <p:nvSpPr>
          <p:cNvPr id="15" name="Flowchart: Data 14"/>
          <p:cNvSpPr/>
          <p:nvPr/>
        </p:nvSpPr>
        <p:spPr>
          <a:xfrm>
            <a:off x="3057525" y="2748280"/>
            <a:ext cx="2093595" cy="40957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D=[</a:t>
            </a:r>
            <a:r>
              <a:rPr lang="en-US" dirty="0" err="1"/>
              <a:t>a,b,c</a:t>
            </a:r>
            <a:r>
              <a:rPr lang="en-US" dirty="0"/>
              <a:t>]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3102610" y="3369945"/>
            <a:ext cx="2052955" cy="66167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Max(D)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3098165" y="4243705"/>
            <a:ext cx="2052955" cy="66167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Min(D)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3098165" y="5117465"/>
            <a:ext cx="2052955" cy="66167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Middle=(</a:t>
            </a:r>
            <a:r>
              <a:rPr lang="en-US" dirty="0" err="1"/>
              <a:t>a+b+c</a:t>
            </a:r>
            <a:r>
              <a:rPr lang="en-US" dirty="0"/>
              <a:t>)-max(D)-min(D)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155565" y="3768725"/>
            <a:ext cx="286702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8022590" y="3416300"/>
            <a:ext cx="2874010" cy="71247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(MAX(D),Min(D),Middle)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975725" y="4128770"/>
            <a:ext cx="4445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Terminator 21"/>
          <p:cNvSpPr/>
          <p:nvPr/>
        </p:nvSpPr>
        <p:spPr>
          <a:xfrm>
            <a:off x="8488045" y="4340860"/>
            <a:ext cx="979805" cy="60261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cxnSp>
        <p:nvCxnSpPr>
          <p:cNvPr id="24" name="Elbow Connector 23"/>
          <p:cNvCxnSpPr>
            <a:stCxn id="17" idx="3"/>
          </p:cNvCxnSpPr>
          <p:nvPr/>
        </p:nvCxnSpPr>
        <p:spPr>
          <a:xfrm flipV="1">
            <a:off x="5151120" y="3767455"/>
            <a:ext cx="789305" cy="8070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8" idx="3"/>
          </p:cNvCxnSpPr>
          <p:nvPr/>
        </p:nvCxnSpPr>
        <p:spPr>
          <a:xfrm flipV="1">
            <a:off x="5151120" y="4563745"/>
            <a:ext cx="780415" cy="8845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35" y="339725"/>
            <a:ext cx="10515600" cy="789940"/>
          </a:xfrm>
        </p:spPr>
        <p:txBody>
          <a:bodyPr/>
          <a:lstStyle/>
          <a:p>
            <a:r>
              <a:rPr lang="en-US"/>
              <a:t>EXERCISE V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4406265" y="0"/>
            <a:ext cx="963930" cy="63817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4884420" y="638175"/>
            <a:ext cx="3810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895850" y="4413885"/>
            <a:ext cx="3810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920705" y="5029880"/>
            <a:ext cx="9525" cy="341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880610" y="1896745"/>
            <a:ext cx="3810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88230" y="3155315"/>
            <a:ext cx="3810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892040" y="3784600"/>
            <a:ext cx="3810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631272" y="5907564"/>
            <a:ext cx="3810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88230" y="1267460"/>
            <a:ext cx="3810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876800" y="2526030"/>
            <a:ext cx="3810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/>
          <p:cNvSpPr/>
          <p:nvPr/>
        </p:nvSpPr>
        <p:spPr>
          <a:xfrm>
            <a:off x="3415665" y="831850"/>
            <a:ext cx="2941320" cy="43561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ENTER VALUE a</a:t>
            </a:r>
            <a:endParaRPr lang="en-US" dirty="0"/>
          </a:p>
        </p:txBody>
      </p:sp>
      <p:sp>
        <p:nvSpPr>
          <p:cNvPr id="16" name="Flowchart: Data 15"/>
          <p:cNvSpPr/>
          <p:nvPr/>
        </p:nvSpPr>
        <p:spPr>
          <a:xfrm>
            <a:off x="3408045" y="2719705"/>
            <a:ext cx="2941320" cy="43561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 = </a:t>
            </a:r>
            <a:r>
              <a:rPr lang="en-GB" dirty="0" smtClean="0"/>
              <a:t>a[1]**</a:t>
            </a:r>
            <a:r>
              <a:rPr lang="en-GB" dirty="0"/>
              <a:t>3</a:t>
            </a:r>
            <a:endParaRPr lang="en-US" dirty="0"/>
          </a:p>
        </p:txBody>
      </p:sp>
      <p:sp>
        <p:nvSpPr>
          <p:cNvPr id="17" name="Flowchart: Data 16"/>
          <p:cNvSpPr/>
          <p:nvPr/>
        </p:nvSpPr>
        <p:spPr>
          <a:xfrm>
            <a:off x="3411855" y="2090420"/>
            <a:ext cx="2941320" cy="43561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 = a[0]**3</a:t>
            </a:r>
            <a:endParaRPr lang="en-US" dirty="0"/>
          </a:p>
        </p:txBody>
      </p:sp>
      <p:sp>
        <p:nvSpPr>
          <p:cNvPr id="18" name="Flowchart: Data 17"/>
          <p:cNvSpPr/>
          <p:nvPr/>
        </p:nvSpPr>
        <p:spPr>
          <a:xfrm>
            <a:off x="3419475" y="3348990"/>
            <a:ext cx="2941320" cy="43561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 = </a:t>
            </a:r>
            <a:r>
              <a:rPr lang="en-GB" dirty="0" smtClean="0"/>
              <a:t>a[2]**</a:t>
            </a:r>
            <a:r>
              <a:rPr lang="en-GB" dirty="0"/>
              <a:t>3</a:t>
            </a:r>
            <a:endParaRPr lang="en-US" dirty="0"/>
          </a:p>
        </p:txBody>
      </p:sp>
      <p:sp>
        <p:nvSpPr>
          <p:cNvPr id="19" name="Flowchart: Data 18"/>
          <p:cNvSpPr/>
          <p:nvPr/>
        </p:nvSpPr>
        <p:spPr>
          <a:xfrm>
            <a:off x="3441065" y="3978275"/>
            <a:ext cx="2941320" cy="43561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 = </a:t>
            </a:r>
            <a:r>
              <a:rPr lang="en-GB" dirty="0" smtClean="0"/>
              <a:t>a[3]**</a:t>
            </a:r>
            <a:r>
              <a:rPr lang="en-GB" dirty="0"/>
              <a:t>3</a:t>
            </a:r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8297091" y="5371465"/>
            <a:ext cx="2656205" cy="57023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(Z)</a:t>
            </a:r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3548697" y="5371465"/>
            <a:ext cx="2656205" cy="57023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 = b+c+d+e+f</a:t>
            </a:r>
            <a:endParaRPr lang="en-US" dirty="0"/>
          </a:p>
        </p:txBody>
      </p:sp>
      <p:sp>
        <p:nvSpPr>
          <p:cNvPr id="22" name="Flowchart: Terminator 21"/>
          <p:cNvSpPr/>
          <p:nvPr/>
        </p:nvSpPr>
        <p:spPr>
          <a:xfrm>
            <a:off x="9151212" y="6101239"/>
            <a:ext cx="963930" cy="63817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3" name="Flowchart: Process 2"/>
          <p:cNvSpPr/>
          <p:nvPr/>
        </p:nvSpPr>
        <p:spPr>
          <a:xfrm>
            <a:off x="3585845" y="1461135"/>
            <a:ext cx="2521041" cy="43561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= Range(1,a)</a:t>
            </a:r>
            <a:endParaRPr lang="en-US" dirty="0"/>
          </a:p>
        </p:txBody>
      </p:sp>
      <p:sp>
        <p:nvSpPr>
          <p:cNvPr id="23" name="Flowchart: Data 22"/>
          <p:cNvSpPr/>
          <p:nvPr/>
        </p:nvSpPr>
        <p:spPr>
          <a:xfrm>
            <a:off x="3415665" y="4594270"/>
            <a:ext cx="2941320" cy="43561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 </a:t>
            </a:r>
            <a:r>
              <a:rPr lang="en-GB" dirty="0"/>
              <a:t>= </a:t>
            </a:r>
            <a:r>
              <a:rPr lang="en-GB" dirty="0" smtClean="0"/>
              <a:t>a[4]**</a:t>
            </a:r>
            <a:r>
              <a:rPr lang="en-GB" dirty="0"/>
              <a:t>3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1" idx="3"/>
            <a:endCxn id="20" idx="1"/>
          </p:cNvCxnSpPr>
          <p:nvPr/>
        </p:nvCxnSpPr>
        <p:spPr>
          <a:xfrm>
            <a:off x="6204902" y="5656580"/>
            <a:ext cx="2092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170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ALO OLUWAPESE COMPUTER ASSIGNMENT SST</vt:lpstr>
      <vt:lpstr>EXERCISE I</vt:lpstr>
      <vt:lpstr>EXERCISE II</vt:lpstr>
      <vt:lpstr>EXERCISE III</vt:lpstr>
      <vt:lpstr>EXERCISE IV</vt:lpstr>
      <vt:lpstr>EXERCISE 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 OLUWAPESE COMPUTER ASSIGNMENT</dc:title>
  <dc:creator/>
  <cp:lastModifiedBy>SST-LAB</cp:lastModifiedBy>
  <cp:revision>11</cp:revision>
  <dcterms:created xsi:type="dcterms:W3CDTF">2021-04-17T15:54:54Z</dcterms:created>
  <dcterms:modified xsi:type="dcterms:W3CDTF">2021-04-20T13:27:24Z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