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0843-4072-41E0-8DC2-89FFAB98038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287F-61F8-485B-87A6-38074428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4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0843-4072-41E0-8DC2-89FFAB98038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287F-61F8-485B-87A6-38074428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0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0843-4072-41E0-8DC2-89FFAB98038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287F-61F8-485B-87A6-38074428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7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0843-4072-41E0-8DC2-89FFAB98038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287F-61F8-485B-87A6-38074428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7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0843-4072-41E0-8DC2-89FFAB98038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287F-61F8-485B-87A6-38074428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1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0843-4072-41E0-8DC2-89FFAB98038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287F-61F8-485B-87A6-38074428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2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0843-4072-41E0-8DC2-89FFAB98038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287F-61F8-485B-87A6-38074428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3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0843-4072-41E0-8DC2-89FFAB98038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287F-61F8-485B-87A6-38074428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0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0843-4072-41E0-8DC2-89FFAB98038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287F-61F8-485B-87A6-38074428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8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0843-4072-41E0-8DC2-89FFAB98038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287F-61F8-485B-87A6-38074428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8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0843-4072-41E0-8DC2-89FFAB98038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287F-61F8-485B-87A6-38074428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7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70843-4072-41E0-8DC2-89FFAB98038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1287F-61F8-485B-87A6-38074428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4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PROBLEM SOLVING CLASS EXERCISE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ALO OLUWAPESE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5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GB" dirty="0" smtClean="0"/>
              <a:t>Problem 1 : Pseudocode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1792"/>
            <a:ext cx="10515600" cy="502517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Start                                        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dirty="0" smtClean="0"/>
              <a:t>Input variables for Name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dirty="0"/>
              <a:t>Create a dictionary object containing the </a:t>
            </a:r>
            <a:r>
              <a:rPr lang="en-GB" dirty="0" smtClean="0"/>
              <a:t>observations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dirty="0" smtClean="0"/>
              <a:t>Import pandas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dirty="0" smtClean="0"/>
              <a:t>Convert to </a:t>
            </a:r>
            <a:r>
              <a:rPr lang="en-GB" dirty="0" err="1" smtClean="0"/>
              <a:t>dataframe</a:t>
            </a:r>
            <a:endParaRPr lang="en-GB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en-GB" dirty="0" smtClean="0"/>
              <a:t>View data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dirty="0" smtClean="0"/>
              <a:t>Save in working directory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dirty="0" smtClean="0"/>
              <a:t>Stop</a:t>
            </a:r>
            <a:endParaRPr lang="en-GB" dirty="0"/>
          </a:p>
          <a:p>
            <a:pPr marL="0" indent="0">
              <a:spcBef>
                <a:spcPts val="3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1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72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Flowchart 1</a:t>
            </a:r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2839915" y="789229"/>
            <a:ext cx="949570" cy="48772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3313238" y="1276958"/>
            <a:ext cx="1462" cy="16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08837" y="2959224"/>
            <a:ext cx="0" cy="16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724402" y="2538049"/>
            <a:ext cx="0" cy="16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7" idx="0"/>
          </p:cNvCxnSpPr>
          <p:nvPr/>
        </p:nvCxnSpPr>
        <p:spPr>
          <a:xfrm>
            <a:off x="3308837" y="2323245"/>
            <a:ext cx="1" cy="16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24402" y="1902070"/>
            <a:ext cx="0" cy="16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97115" y="4007827"/>
            <a:ext cx="0" cy="16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24402" y="3600451"/>
            <a:ext cx="0" cy="16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ata 15"/>
          <p:cNvSpPr/>
          <p:nvPr/>
        </p:nvSpPr>
        <p:spPr>
          <a:xfrm>
            <a:off x="838200" y="1430825"/>
            <a:ext cx="4941277" cy="874834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Variables for Name, Age, Height, Scores and Gender</a:t>
            </a:r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>
            <a:off x="1396511" y="2490299"/>
            <a:ext cx="3824654" cy="46892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Create a dictionary for observations</a:t>
            </a:r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2510203" y="4173175"/>
            <a:ext cx="1573824" cy="30187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</a:t>
            </a:r>
            <a:endParaRPr lang="en-US" dirty="0"/>
          </a:p>
        </p:txBody>
      </p:sp>
      <p:sp>
        <p:nvSpPr>
          <p:cNvPr id="19" name="Flowchart: Data 18"/>
          <p:cNvSpPr/>
          <p:nvPr/>
        </p:nvSpPr>
        <p:spPr>
          <a:xfrm>
            <a:off x="249115" y="3126278"/>
            <a:ext cx="6119445" cy="874834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= [“</a:t>
            </a:r>
            <a:r>
              <a:rPr lang="en-GB" dirty="0" err="1" smtClean="0"/>
              <a:t>Names”:Names</a:t>
            </a:r>
            <a:r>
              <a:rPr lang="en-GB" dirty="0" smtClean="0"/>
              <a:t>, “</a:t>
            </a:r>
            <a:r>
              <a:rPr lang="en-GB" dirty="0" err="1" smtClean="0"/>
              <a:t>Age”:Age</a:t>
            </a:r>
            <a:r>
              <a:rPr lang="en-GB" dirty="0" smtClean="0"/>
              <a:t>, “Height”: Height, “</a:t>
            </a:r>
            <a:r>
              <a:rPr lang="en-GB" dirty="0" err="1" smtClean="0"/>
              <a:t>Scores”:Scores</a:t>
            </a:r>
            <a:r>
              <a:rPr lang="en-GB" dirty="0" smtClean="0"/>
              <a:t>, “</a:t>
            </a:r>
            <a:r>
              <a:rPr lang="en-GB" dirty="0" err="1" smtClean="0"/>
              <a:t>Gender”:Gender</a:t>
            </a:r>
            <a:r>
              <a:rPr lang="en-GB" dirty="0" smtClean="0"/>
              <a:t>]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9384320" y="2054471"/>
            <a:ext cx="0" cy="16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384320" y="2530560"/>
            <a:ext cx="0" cy="16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297115" y="4475046"/>
            <a:ext cx="0" cy="16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308837" y="4947274"/>
            <a:ext cx="0" cy="16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374064" y="1003628"/>
            <a:ext cx="0" cy="16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308837" y="5473348"/>
            <a:ext cx="0" cy="16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20559" y="5942273"/>
            <a:ext cx="0" cy="16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Process 31"/>
          <p:cNvSpPr/>
          <p:nvPr/>
        </p:nvSpPr>
        <p:spPr>
          <a:xfrm>
            <a:off x="2162907" y="4640394"/>
            <a:ext cx="2268416" cy="30187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Import pandas</a:t>
            </a:r>
            <a:endParaRPr lang="en-US" dirty="0"/>
          </a:p>
        </p:txBody>
      </p:sp>
      <p:sp>
        <p:nvSpPr>
          <p:cNvPr id="33" name="Flowchart: Data 32"/>
          <p:cNvSpPr/>
          <p:nvPr/>
        </p:nvSpPr>
        <p:spPr>
          <a:xfrm>
            <a:off x="822081" y="5114328"/>
            <a:ext cx="4950068" cy="35902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tab = </a:t>
            </a:r>
            <a:r>
              <a:rPr lang="en-GB" dirty="0" err="1" smtClean="0"/>
              <a:t>Pandas.Dataframe</a:t>
            </a:r>
            <a:r>
              <a:rPr lang="en-GB" dirty="0" smtClean="0"/>
              <a:t>(data)</a:t>
            </a:r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2510203" y="5640402"/>
            <a:ext cx="1573824" cy="30187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</a:t>
            </a:r>
            <a:endParaRPr lang="en-US" dirty="0"/>
          </a:p>
        </p:txBody>
      </p:sp>
      <p:sp>
        <p:nvSpPr>
          <p:cNvPr id="35" name="Flowchart: Data 34"/>
          <p:cNvSpPr/>
          <p:nvPr/>
        </p:nvSpPr>
        <p:spPr>
          <a:xfrm>
            <a:off x="6899030" y="1170682"/>
            <a:ext cx="4950068" cy="35902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data.to_excel</a:t>
            </a:r>
            <a:r>
              <a:rPr lang="en-GB" dirty="0" smtClean="0"/>
              <a:t>(“data.xlsx”)</a:t>
            </a:r>
          </a:p>
        </p:txBody>
      </p:sp>
      <p:sp>
        <p:nvSpPr>
          <p:cNvPr id="36" name="Flowchart: Connector 35"/>
          <p:cNvSpPr/>
          <p:nvPr/>
        </p:nvSpPr>
        <p:spPr>
          <a:xfrm>
            <a:off x="3113939" y="6109327"/>
            <a:ext cx="413240" cy="38937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9379923" y="1529702"/>
            <a:ext cx="0" cy="16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Connector 39"/>
          <p:cNvSpPr/>
          <p:nvPr/>
        </p:nvSpPr>
        <p:spPr>
          <a:xfrm>
            <a:off x="9167444" y="608989"/>
            <a:ext cx="413240" cy="38937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Data 41"/>
          <p:cNvSpPr/>
          <p:nvPr/>
        </p:nvSpPr>
        <p:spPr>
          <a:xfrm>
            <a:off x="6899030" y="1695451"/>
            <a:ext cx="4950068" cy="35902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View in Excel</a:t>
            </a:r>
          </a:p>
        </p:txBody>
      </p:sp>
      <p:sp>
        <p:nvSpPr>
          <p:cNvPr id="45" name="Flowchart: Process 44"/>
          <p:cNvSpPr/>
          <p:nvPr/>
        </p:nvSpPr>
        <p:spPr>
          <a:xfrm>
            <a:off x="8597408" y="2228689"/>
            <a:ext cx="1573824" cy="30187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Save</a:t>
            </a:r>
            <a:endParaRPr lang="en-US" dirty="0"/>
          </a:p>
        </p:txBody>
      </p:sp>
      <p:sp>
        <p:nvSpPr>
          <p:cNvPr id="46" name="Flowchart: Terminator 45"/>
          <p:cNvSpPr/>
          <p:nvPr/>
        </p:nvSpPr>
        <p:spPr>
          <a:xfrm>
            <a:off x="8968154" y="2715359"/>
            <a:ext cx="817683" cy="52900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1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19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PROBLEM 2: Pseudocode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2324"/>
            <a:ext cx="10515600" cy="5174639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Begin</a:t>
            </a:r>
          </a:p>
          <a:p>
            <a:pPr marL="0" indent="0">
              <a:buNone/>
            </a:pPr>
            <a:r>
              <a:rPr lang="en-GB" dirty="0" smtClean="0"/>
              <a:t>Input a , b</a:t>
            </a:r>
          </a:p>
          <a:p>
            <a:pPr marL="0" indent="0">
              <a:buNone/>
            </a:pPr>
            <a:r>
              <a:rPr lang="en-GB" dirty="0" smtClean="0"/>
              <a:t>Compute c = a + b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 smtClean="0"/>
              <a:t>If c mod 2 == 0 Then: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</a:t>
            </a:r>
            <a:r>
              <a:rPr lang="en-GB" dirty="0" smtClean="0"/>
              <a:t>   Print (“Even”)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 smtClean="0"/>
              <a:t>Else: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</a:t>
            </a:r>
            <a:r>
              <a:rPr lang="en-GB" dirty="0" smtClean="0"/>
              <a:t>    Print (“Odd”)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7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82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Flowchart: 2</a:t>
            </a:r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3807068" y="738553"/>
            <a:ext cx="826477" cy="47478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US" dirty="0"/>
          </a:p>
        </p:txBody>
      </p:sp>
      <p:sp>
        <p:nvSpPr>
          <p:cNvPr id="5" name="Flowchart: Data 4"/>
          <p:cNvSpPr/>
          <p:nvPr/>
        </p:nvSpPr>
        <p:spPr>
          <a:xfrm>
            <a:off x="3191606" y="1349374"/>
            <a:ext cx="2057400" cy="58029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A, B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  <a:endCxn id="5" idx="1"/>
          </p:cNvCxnSpPr>
          <p:nvPr/>
        </p:nvCxnSpPr>
        <p:spPr>
          <a:xfrm flipH="1">
            <a:off x="4220306" y="1213338"/>
            <a:ext cx="1" cy="13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237889" y="2549279"/>
            <a:ext cx="1" cy="13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237888" y="3810731"/>
            <a:ext cx="1" cy="49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237889" y="1929666"/>
            <a:ext cx="1" cy="13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3415809" y="2048727"/>
            <a:ext cx="1644160" cy="5087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 = A + B</a:t>
            </a:r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3455373" y="2685315"/>
            <a:ext cx="1565031" cy="112541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If C%2 ==0</a:t>
            </a:r>
            <a:endParaRPr lang="en-US" dirty="0"/>
          </a:p>
        </p:txBody>
      </p:sp>
      <p:sp>
        <p:nvSpPr>
          <p:cNvPr id="15" name="Flowchart: Data 14"/>
          <p:cNvSpPr/>
          <p:nvPr/>
        </p:nvSpPr>
        <p:spPr>
          <a:xfrm>
            <a:off x="2839915" y="4308231"/>
            <a:ext cx="2611316" cy="545123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PRINT(“Even”)</a:t>
            </a:r>
            <a:endParaRPr lang="en-US" dirty="0"/>
          </a:p>
        </p:txBody>
      </p:sp>
      <p:sp>
        <p:nvSpPr>
          <p:cNvPr id="16" name="Flowchart: Data 15"/>
          <p:cNvSpPr/>
          <p:nvPr/>
        </p:nvSpPr>
        <p:spPr>
          <a:xfrm>
            <a:off x="6720255" y="2975461"/>
            <a:ext cx="2479430" cy="545123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PRINT(“Odd”)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3" idx="3"/>
            <a:endCxn id="16" idx="2"/>
          </p:cNvCxnSpPr>
          <p:nvPr/>
        </p:nvCxnSpPr>
        <p:spPr>
          <a:xfrm>
            <a:off x="5020404" y="3248023"/>
            <a:ext cx="1947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4"/>
            <a:endCxn id="21" idx="0"/>
          </p:cNvCxnSpPr>
          <p:nvPr/>
        </p:nvCxnSpPr>
        <p:spPr>
          <a:xfrm>
            <a:off x="7959970" y="3520584"/>
            <a:ext cx="0" cy="82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/>
          <p:cNvSpPr/>
          <p:nvPr/>
        </p:nvSpPr>
        <p:spPr>
          <a:xfrm>
            <a:off x="7546731" y="4343399"/>
            <a:ext cx="826477" cy="47478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STOP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1" idx="1"/>
          </p:cNvCxnSpPr>
          <p:nvPr/>
        </p:nvCxnSpPr>
        <p:spPr>
          <a:xfrm>
            <a:off x="5187459" y="4580792"/>
            <a:ext cx="2359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16916" y="3931991"/>
            <a:ext cx="87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98125" y="2970095"/>
            <a:ext cx="87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4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3: Pseudocode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Begin</a:t>
            </a:r>
          </a:p>
          <a:p>
            <a:pPr marL="0" indent="0">
              <a:buNone/>
            </a:pPr>
            <a:r>
              <a:rPr lang="en-GB" dirty="0" smtClean="0"/>
              <a:t>Determine variables for </a:t>
            </a:r>
            <a:r>
              <a:rPr lang="en-GB" dirty="0" err="1" smtClean="0"/>
              <a:t>RANDDSpend</a:t>
            </a:r>
            <a:r>
              <a:rPr lang="en-GB" dirty="0" smtClean="0"/>
              <a:t>, Administration, Marketing spend, State, Profit</a:t>
            </a:r>
          </a:p>
          <a:p>
            <a:pPr marL="0" indent="0">
              <a:buNone/>
            </a:pPr>
            <a:r>
              <a:rPr lang="en-GB" dirty="0" smtClean="0"/>
              <a:t>Create a dictionary for information</a:t>
            </a:r>
          </a:p>
          <a:p>
            <a:pPr marL="0" indent="0">
              <a:buNone/>
            </a:pPr>
            <a:r>
              <a:rPr lang="en-GB" dirty="0" smtClean="0"/>
              <a:t>Import pandas</a:t>
            </a:r>
          </a:p>
          <a:p>
            <a:pPr marL="0" indent="0">
              <a:buNone/>
            </a:pPr>
            <a:r>
              <a:rPr lang="en-GB" dirty="0" smtClean="0"/>
              <a:t>Convert to </a:t>
            </a:r>
            <a:r>
              <a:rPr lang="en-GB" dirty="0" err="1" smtClean="0"/>
              <a:t>dataframe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View data</a:t>
            </a:r>
          </a:p>
          <a:p>
            <a:pPr marL="0" indent="0">
              <a:buNone/>
            </a:pPr>
            <a:r>
              <a:rPr lang="en-GB" dirty="0" smtClean="0"/>
              <a:t>Save in working directory</a:t>
            </a:r>
          </a:p>
          <a:p>
            <a:pPr marL="0" indent="0">
              <a:buNone/>
            </a:pPr>
            <a:r>
              <a:rPr lang="en-GB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4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9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Flowchart 3</a:t>
            </a:r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3393832" y="457202"/>
            <a:ext cx="870438" cy="36048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US" dirty="0"/>
          </a:p>
        </p:txBody>
      </p:sp>
      <p:sp>
        <p:nvSpPr>
          <p:cNvPr id="5" name="Flowchart: Data 4"/>
          <p:cNvSpPr/>
          <p:nvPr/>
        </p:nvSpPr>
        <p:spPr>
          <a:xfrm>
            <a:off x="1633354" y="970087"/>
            <a:ext cx="4408975" cy="1230923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variables for::</a:t>
            </a:r>
            <a:endParaRPr lang="en-GB" dirty="0" smtClean="0"/>
          </a:p>
          <a:p>
            <a:pPr algn="ctr"/>
            <a:r>
              <a:rPr lang="en-GB" dirty="0" err="1" smtClean="0"/>
              <a:t>RANDDSpend</a:t>
            </a:r>
            <a:r>
              <a:rPr lang="en-GB" dirty="0" smtClean="0"/>
              <a:t>, Administration, Marketing spend, State, Profit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2214193" y="2332894"/>
            <a:ext cx="3235570" cy="53633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Create a dictionary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2893398" y="4451840"/>
            <a:ext cx="1890346" cy="3165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games</a:t>
            </a:r>
            <a:endParaRPr lang="en-US" dirty="0"/>
          </a:p>
        </p:txBody>
      </p:sp>
      <p:sp>
        <p:nvSpPr>
          <p:cNvPr id="14" name="Flowchart: Terminator 13"/>
          <p:cNvSpPr/>
          <p:nvPr/>
        </p:nvSpPr>
        <p:spPr>
          <a:xfrm>
            <a:off x="8836267" y="3022539"/>
            <a:ext cx="835269" cy="36048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STOP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2"/>
            <a:endCxn id="5" idx="1"/>
          </p:cNvCxnSpPr>
          <p:nvPr/>
        </p:nvCxnSpPr>
        <p:spPr>
          <a:xfrm>
            <a:off x="3829051" y="817687"/>
            <a:ext cx="8791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859086" y="5706207"/>
            <a:ext cx="1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850294" y="5205046"/>
            <a:ext cx="1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838571" y="2857500"/>
            <a:ext cx="1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31978" y="2189286"/>
            <a:ext cx="1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838571" y="4758104"/>
            <a:ext cx="1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838571" y="4297977"/>
            <a:ext cx="1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ata 28"/>
          <p:cNvSpPr/>
          <p:nvPr/>
        </p:nvSpPr>
        <p:spPr>
          <a:xfrm>
            <a:off x="720970" y="2998178"/>
            <a:ext cx="6207368" cy="1321778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games </a:t>
            </a:r>
            <a:r>
              <a:rPr lang="en-GB" dirty="0"/>
              <a:t>= {"RAND_SPEND": RAND_SPEND , "Administration": Administration, "</a:t>
            </a:r>
            <a:r>
              <a:rPr lang="en-GB" dirty="0" err="1"/>
              <a:t>Marketing_Spend</a:t>
            </a:r>
            <a:r>
              <a:rPr lang="en-GB" dirty="0"/>
              <a:t>": </a:t>
            </a:r>
            <a:r>
              <a:rPr lang="en-GB" dirty="0" err="1"/>
              <a:t>Marketing_Spend</a:t>
            </a:r>
            <a:r>
              <a:rPr lang="en-GB" dirty="0"/>
              <a:t>, "States": States, "Profit": Profit</a:t>
            </a:r>
            <a:r>
              <a:rPr lang="en-GB" dirty="0" smtClean="0"/>
              <a:t>}</a:t>
            </a:r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2690446" y="4900246"/>
            <a:ext cx="2268416" cy="30187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Import pandas</a:t>
            </a:r>
            <a:endParaRPr lang="en-US" dirty="0"/>
          </a:p>
        </p:txBody>
      </p:sp>
      <p:sp>
        <p:nvSpPr>
          <p:cNvPr id="31" name="Flowchart: Data 30"/>
          <p:cNvSpPr/>
          <p:nvPr/>
        </p:nvSpPr>
        <p:spPr>
          <a:xfrm>
            <a:off x="1363537" y="5342789"/>
            <a:ext cx="4950068" cy="35902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tab = </a:t>
            </a:r>
            <a:r>
              <a:rPr lang="en-GB" dirty="0" err="1" smtClean="0"/>
              <a:t>Pandas.Dataframe</a:t>
            </a:r>
            <a:r>
              <a:rPr lang="en-GB" dirty="0" smtClean="0"/>
              <a:t>(data)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870808" y="6175129"/>
            <a:ext cx="1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9259759" y="1849499"/>
            <a:ext cx="1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9259760" y="1314814"/>
            <a:ext cx="1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Process 34"/>
          <p:cNvSpPr/>
          <p:nvPr/>
        </p:nvSpPr>
        <p:spPr>
          <a:xfrm>
            <a:off x="2905121" y="5858607"/>
            <a:ext cx="1890346" cy="3165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games</a:t>
            </a:r>
            <a:endParaRPr lang="en-US" dirty="0"/>
          </a:p>
        </p:txBody>
      </p:sp>
      <p:sp>
        <p:nvSpPr>
          <p:cNvPr id="36" name="Flowchart: Connector 35"/>
          <p:cNvSpPr/>
          <p:nvPr/>
        </p:nvSpPr>
        <p:spPr>
          <a:xfrm>
            <a:off x="9053143" y="916069"/>
            <a:ext cx="413240" cy="38937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3664188" y="6335265"/>
            <a:ext cx="413240" cy="38937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ata 37"/>
          <p:cNvSpPr/>
          <p:nvPr/>
        </p:nvSpPr>
        <p:spPr>
          <a:xfrm>
            <a:off x="6991349" y="1480144"/>
            <a:ext cx="4950068" cy="35902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data.to_excel</a:t>
            </a:r>
            <a:r>
              <a:rPr lang="en-GB" dirty="0" smtClean="0"/>
              <a:t>(“</a:t>
            </a:r>
            <a:r>
              <a:rPr lang="en-GB" dirty="0" err="1" smtClean="0"/>
              <a:t>games.xslx</a:t>
            </a:r>
            <a:r>
              <a:rPr lang="en-GB" dirty="0" smtClean="0"/>
              <a:t>”)</a:t>
            </a:r>
            <a:endParaRPr lang="en-GB" dirty="0" smtClean="0"/>
          </a:p>
        </p:txBody>
      </p:sp>
      <p:sp>
        <p:nvSpPr>
          <p:cNvPr id="39" name="Flowchart: Data 38"/>
          <p:cNvSpPr/>
          <p:nvPr/>
        </p:nvSpPr>
        <p:spPr>
          <a:xfrm>
            <a:off x="6784725" y="2014350"/>
            <a:ext cx="4950068" cy="35902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View </a:t>
            </a:r>
            <a:r>
              <a:rPr lang="en-GB" dirty="0" smtClean="0"/>
              <a:t>data in </a:t>
            </a:r>
            <a:r>
              <a:rPr lang="en-GB" dirty="0" smtClean="0"/>
              <a:t>Excel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9259759" y="2382738"/>
            <a:ext cx="1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9253902" y="2869225"/>
            <a:ext cx="1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/>
          <p:cNvSpPr/>
          <p:nvPr/>
        </p:nvSpPr>
        <p:spPr>
          <a:xfrm>
            <a:off x="8314586" y="2552703"/>
            <a:ext cx="1890346" cy="3165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/>
          <a:lstStyle/>
          <a:p>
            <a:r>
              <a:rPr lang="en-GB" dirty="0" smtClean="0"/>
              <a:t>Problem 4: Pseudocode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415"/>
            <a:ext cx="10515600" cy="505154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Begin</a:t>
            </a:r>
          </a:p>
          <a:p>
            <a:pPr marL="0" indent="0">
              <a:buNone/>
            </a:pPr>
            <a:r>
              <a:rPr lang="en-GB" dirty="0" smtClean="0"/>
              <a:t>Input D, T</a:t>
            </a:r>
          </a:p>
          <a:p>
            <a:pPr marL="0" indent="0">
              <a:buNone/>
            </a:pPr>
            <a:r>
              <a:rPr lang="en-GB" dirty="0" smtClean="0"/>
              <a:t>Compute S = D / T</a:t>
            </a:r>
          </a:p>
          <a:p>
            <a:pPr marL="0" indent="0">
              <a:buNone/>
            </a:pPr>
            <a:r>
              <a:rPr lang="en-GB" dirty="0" smtClean="0"/>
              <a:t>Print (</a:t>
            </a:r>
            <a:r>
              <a:rPr lang="en-GB" dirty="0" err="1" smtClean="0"/>
              <a:t>S,”miles</a:t>
            </a:r>
            <a:r>
              <a:rPr lang="en-GB" dirty="0" smtClean="0"/>
              <a:t> per hour(mi/hr)”)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4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5121"/>
          </a:xfrm>
        </p:spPr>
        <p:txBody>
          <a:bodyPr/>
          <a:lstStyle/>
          <a:p>
            <a:r>
              <a:rPr lang="en-GB" dirty="0" smtClean="0"/>
              <a:t>Flowchart 4</a:t>
            </a:r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3516923" y="870438"/>
            <a:ext cx="940777" cy="40005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US" dirty="0"/>
          </a:p>
        </p:txBody>
      </p:sp>
      <p:sp>
        <p:nvSpPr>
          <p:cNvPr id="5" name="Flowchart: Terminator 4"/>
          <p:cNvSpPr/>
          <p:nvPr/>
        </p:nvSpPr>
        <p:spPr>
          <a:xfrm>
            <a:off x="3631220" y="4030535"/>
            <a:ext cx="791308" cy="47625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STOP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3987312" y="1270489"/>
            <a:ext cx="3" cy="189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ata 8"/>
          <p:cNvSpPr/>
          <p:nvPr/>
        </p:nvSpPr>
        <p:spPr>
          <a:xfrm>
            <a:off x="2958612" y="1450730"/>
            <a:ext cx="2057400" cy="58029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D, 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987311" y="2022229"/>
            <a:ext cx="1" cy="18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987311" y="2730010"/>
            <a:ext cx="1" cy="18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026874" y="3815492"/>
            <a:ext cx="1" cy="18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3042138" y="2211264"/>
            <a:ext cx="1890346" cy="52753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 = D / T</a:t>
            </a:r>
            <a:endParaRPr lang="en-US" dirty="0"/>
          </a:p>
        </p:txBody>
      </p:sp>
      <p:sp>
        <p:nvSpPr>
          <p:cNvPr id="15" name="Flowchart: Data 14"/>
          <p:cNvSpPr/>
          <p:nvPr/>
        </p:nvSpPr>
        <p:spPr>
          <a:xfrm>
            <a:off x="2154116" y="2919045"/>
            <a:ext cx="3552092" cy="88289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PRINT (S,” miles per hour(mi/hr)”)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4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309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PROBLEM SOLVING CLASS EXERCISE</vt:lpstr>
      <vt:lpstr>Problem 1 : Pseudocode 1</vt:lpstr>
      <vt:lpstr>Flowchart 1</vt:lpstr>
      <vt:lpstr>PROBLEM 2: Pseudocode 2</vt:lpstr>
      <vt:lpstr>Flowchart: 2</vt:lpstr>
      <vt:lpstr>Problem 3: Pseudocode 3</vt:lpstr>
      <vt:lpstr>Flowchart 3</vt:lpstr>
      <vt:lpstr>Problem 4: Pseudocode 4</vt:lpstr>
      <vt:lpstr>Flowchart 4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CLASS EXERCISE</dc:title>
  <dc:creator>SST-LAB</dc:creator>
  <cp:lastModifiedBy>SST-LAB</cp:lastModifiedBy>
  <cp:revision>15</cp:revision>
  <dcterms:created xsi:type="dcterms:W3CDTF">2021-04-29T13:35:43Z</dcterms:created>
  <dcterms:modified xsi:type="dcterms:W3CDTF">2021-05-04T13:12:06Z</dcterms:modified>
</cp:coreProperties>
</file>