
<file path=[Content_Types].xml><?xml version="1.0" encoding="utf-8"?>
<Types xmlns="http://schemas.openxmlformats.org/package/2006/content-types">
  <Default Extension="png" ContentType="image/png"/>
  <Default Extension="tmp"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56" r:id="rId2"/>
    <p:sldId id="287" r:id="rId3"/>
    <p:sldId id="286" r:id="rId4"/>
    <p:sldId id="257" r:id="rId5"/>
    <p:sldId id="307" r:id="rId6"/>
    <p:sldId id="314" r:id="rId7"/>
    <p:sldId id="315" r:id="rId8"/>
    <p:sldId id="317" r:id="rId9"/>
    <p:sldId id="318" r:id="rId10"/>
    <p:sldId id="326" r:id="rId11"/>
    <p:sldId id="327" r:id="rId12"/>
    <p:sldId id="282" r:id="rId13"/>
    <p:sldId id="283" r:id="rId14"/>
    <p:sldId id="284" r:id="rId15"/>
    <p:sldId id="300" r:id="rId16"/>
    <p:sldId id="332" r:id="rId17"/>
    <p:sldId id="334" r:id="rId18"/>
    <p:sldId id="319" r:id="rId19"/>
    <p:sldId id="325" r:id="rId20"/>
    <p:sldId id="298" r:id="rId21"/>
    <p:sldId id="320" r:id="rId22"/>
    <p:sldId id="265" r:id="rId23"/>
    <p:sldId id="278" r:id="rId24"/>
    <p:sldId id="321" r:id="rId25"/>
    <p:sldId id="322" r:id="rId26"/>
    <p:sldId id="324" r:id="rId27"/>
    <p:sldId id="266" r:id="rId28"/>
    <p:sldId id="335" r:id="rId29"/>
    <p:sldId id="279" r:id="rId30"/>
    <p:sldId id="336" r:id="rId31"/>
    <p:sldId id="267" r:id="rId32"/>
    <p:sldId id="333" r:id="rId33"/>
    <p:sldId id="306" r:id="rId34"/>
    <p:sldId id="270" r:id="rId35"/>
    <p:sldId id="275" r:id="rId36"/>
    <p:sldId id="264" r:id="rId37"/>
    <p:sldId id="288" r:id="rId38"/>
    <p:sldId id="263" r:id="rId39"/>
    <p:sldId id="26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il Lawrence" initials="NL" lastIdx="0" clrIdx="0">
    <p:extLst>
      <p:ext uri="{19B8F6BF-5375-455C-9EA6-DF929625EA0E}">
        <p15:presenceInfo xmlns:p15="http://schemas.microsoft.com/office/powerpoint/2012/main" userId="5439d1cebe58f31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D7"/>
    <a:srgbClr val="A348E8"/>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5373" autoAdjust="0"/>
  </p:normalViewPr>
  <p:slideViewPr>
    <p:cSldViewPr snapToGrid="0">
      <p:cViewPr varScale="1">
        <p:scale>
          <a:sx n="40" d="100"/>
          <a:sy n="40" d="100"/>
        </p:scale>
        <p:origin x="48" y="1059"/>
      </p:cViewPr>
      <p:guideLst>
        <p:guide orient="horz" pos="2160"/>
        <p:guide pos="3840"/>
      </p:guideLst>
    </p:cSldViewPr>
  </p:slideViewPr>
  <p:outlineViewPr>
    <p:cViewPr>
      <p:scale>
        <a:sx n="33" d="100"/>
        <a:sy n="33" d="100"/>
      </p:scale>
      <p:origin x="0" y="-11823"/>
    </p:cViewPr>
  </p:outlineViewPr>
  <p:notesTextViewPr>
    <p:cViewPr>
      <p:scale>
        <a:sx n="1" d="1"/>
        <a:sy n="1" d="1"/>
      </p:scale>
      <p:origin x="0" y="0"/>
    </p:cViewPr>
  </p:notesTextViewPr>
  <p:notesViewPr>
    <p:cSldViewPr snapToGrid="0" snapToObjects="1">
      <p:cViewPr varScale="1">
        <p:scale>
          <a:sx n="69" d="100"/>
          <a:sy n="69" d="100"/>
        </p:scale>
        <p:origin x="1833" y="3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2-24T12:38:02.267"/>
    </inkml:context>
    <inkml:brush xml:id="br0">
      <inkml:brushProperty name="width" value="0.13333" units="cm"/>
      <inkml:brushProperty name="height" value="0.13333" units="cm"/>
      <inkml:brushProperty name="color" value="#3165BB"/>
      <inkml:brushProperty name="fitToCurve" value="1"/>
    </inkml:brush>
  </inkml:definitions>
  <inkml:traceGroup>
    <inkml:annotationXML>
      <emma:emma xmlns:emma="http://www.w3.org/2003/04/emma" version="1.0">
        <emma:interpretation id="{B469733A-B667-4F99-A03A-86D53125521D}" emma:medium="tactile" emma:mode="ink">
          <msink:context xmlns:msink="http://schemas.microsoft.com/ink/2010/main" type="inkDrawing" rotatedBoundingBox="1381,9133 7527,6378 9856,11573 3710,14328" semanticType="callout" shapeName="Other">
            <msink:sourceLink direction="with" ref="{748E0C95-E119-4600-8999-49CA4310ABF5}"/>
          </msink:context>
        </emma:interpretation>
      </emma:emma>
    </inkml:annotationXML>
    <inkml:trace contextRef="#ctx0" brushRef="#br0">0 5131 80 0,'18'-12'39'0,"-5"8"-31"0,6-4-10 0,-6 4 7 0,6-4-4 16,-1 0 50-16,0 0-40 15,0-4 13-15,0 0-17 16,10-1 12-16,-6-3-14 16,1-4 3-16,5-4-6 0,3-5 2 15,1 1-3-15,0-4 2 16,5 3-2-16,8-7 11 15,1-5-10-15,-1-3 5 16,-4-5-5-16,0 1 2 16,5-9-3-16,-1 5-1 15,-4-9 1-15,0-4-4 16,0 4 2-16,0 1 1 16,0-1 0-16,0-12 0 0,0 0 0 15,4-4 0-15,6 0 0 16,-6 1 0-16,1 3 0 15,-1 0 0-15,-4 0 0 16,-4 4 5-16,-1-4-4 16,0 1 0-16,1-1 0 15,-1 0 4-15,-4-4-4 16,0-4 0-16,-5 0 0 16,1 4-4-16,3-4 2 15,1-4 1-15,0 0 0 16,5-20 0-16,-1 12 0 0,-4-12 0 15,4 16 0-15,1 4 5 16,-1 4-4-16,-4 0-3 16,-5 4 2-16,-4 0-3 15,4 0 2-15,-4 0 4 16,9 0-3-16,0-4 0 16,0 13 1-16,0-17-1 15,4 0 0-15,-4 8-3 16,0 0 2-16,-5 4 6 15,5 4-4-15,0 9-3 16,0-5 2-16,4 8 0 16,1 5 0-16,4-1-3 15,4 4 2-15,1-7 4 16,4 3-3-16,0 5-2 0,-5-1 1 16,1 0 1-16,-1 5 0 15,1-1-3-15,-5 9 2 16,-5 4 4-16,-4 3-3 15,5-3 6-15,-1 4-5 16,1-5-5-16,-1 5 3 16,-4 4 0-16,9 3 1 15,9 1 0-15,-9 4 0 16,-5-8 0-16,5 7 0 16,-4 1-3-16,-5 0 2 15,-1 4 6-15,-3 4-4 0,-1 4 3 16,5 0-3-16,0 4 13 15,-5 0-10-15,-4 8 0 16,-5-4-2-16,0 4-2 16,0 0 1-16,1 8-4 15,3 0 2-15,1 1 1 16,0 7 0-16,-5-4 5 16,5-4-4-16,-5 5 0 15,0-1 0-15,-4 0-1 16,0 0 0-16,-1 0 5 15,1 5-4-15,0-1-5 16,-1 4 3-16,-4-3 6 16,10 3-5-16,-1 0-2 15,5 5 2-15,-1-5 0 16,-3 4 0-16,-6-3 0 16,1-1 0-16,0-4 2 0,-1 1-1 15,1-5-1-15,-5 4 1 16,0-4 1-16,0 5-1 15,0-5-3-15,0 4 1 16,1 9 1-16,-1-1 0 16,0 0-3-16,0-3 2 15,0-1 6-15,5 4-4 16,-1-3-3-16,1-1 2 16,0 0 0-16,4-3 0 15,-5-1 0-15,1 0 0 16,4-4 2-16,1 5-1 15,-6 23-1 1,1-11 1-16,-5-1-1 0,0 1-3 16,0-1 2-16,0-4 4 15,0 1-3-15,0 7 0 16,1 5 1-16,-1-9-4 16,0-4 2-16,4 5 4 15,1-1-3-15,0 1-2 16,-1-1 1-16,1 1-2 15,0-5 2-15,-1 0 6 16,1 21-4-16,4-13 0 16,-4 5 0-16,4-5-4 15,0-3 2-15,5-1 1 16,4 9 0-16,-4-9 2 16,0 5-1-16,-5-1-1 15,0 1 1-15,1 3-1 0,-6 1 0 16,5-1-6-16,-4-3 5 15,0 3 6-15,-1 5-5 16,1-1 1-16,0 1 0 16,-1-1-1-16,1-3 0 15,0-1 0-15,-5 9 0 16,5-8 0-16,-5-1 0 16,0 1 0-16,9-5 0 15,-4 1 0-15,8-5 0 16,-3 0 2-16,-6-3-1 0,1-5-1 15,-5 21 1-15,0-1-4 16,0-7 2-16,0-5 1 16,0 1 0-16,1-5 2 15,-1 0-1-15,4-3-3 16,1 7 1-16,0 0 1 16,-1-3 0-16,1-5 0 15,4 0 0-15,0 1 5 16,1-1-4-16,-1 0 6 15,0 1-6-15,0-1 3 16,0 0-3-16,5 5-1 16,9-5 1-16,-5 5 7 15,1 3-6-15,-6 0 2 16,1 1-3-16,0-1 2 16,4 5-2-16,-4-5 2 15,0 1-2-15,0-1-1 0,-1 4 1 16,-3-7-1-16,8-5 0 15,0 0 2-15,-4-3-1 16,0-1-1-16,-5-4 1 16,5 5 1-16,-1-5-1 15,1 4 2-15,5-4-2 16,3 1-3-16,6-1 1 16,-1-4 9-16,10 0-6 15,8 0-12-15,1-4 8 16,0 1 9-16,4 3-6 15,0 0-6-15,0-4 5 16,0 12 5-16,5-3-5 16,4-5-7-16,19-8 5 0,9-4-35 15,-1-12 28-15,14-12-57 16,1-9 50-16,31 5-172 16</inkml:trace>
  </inkml:traceGroup>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2-24T13:42:58.477"/>
    </inkml:context>
    <inkml:brush xml:id="br0">
      <inkml:brushProperty name="width" value="0.13333" units="cm"/>
      <inkml:brushProperty name="height" value="0.13333" units="cm"/>
      <inkml:brushProperty name="color" value="#ED1C24"/>
      <inkml:brushProperty name="fitToCurve" value="1"/>
    </inkml:brush>
  </inkml:definitions>
  <inkml:trace contextRef="#ctx0" brushRef="#br0">1625 4326 80 0,'-9'0'39'0,"9"8"-31"0,0-4-10 16,0-4-82-16</inkml:trace>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2-24T13:42:58.499"/>
    </inkml:context>
    <inkml:brush xml:id="br0">
      <inkml:brushProperty name="width" value="0.13333" units="cm"/>
      <inkml:brushProperty name="height" value="0.13333" units="cm"/>
      <inkml:brushProperty name="color" value="#ED1C24"/>
      <inkml:brushProperty name="fitToCurve" value="1"/>
    </inkml:brush>
  </inkml:definitions>
  <inkml:trace contextRef="#ctx0" brushRef="#br0">28 14 136 0,'-28'0'62'0,"28"-4"-49"0,0 0-16 16,0 4-21-16,9-4 18 15,-4 0-116-15</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2-24T12:38:10.089"/>
    </inkml:context>
    <inkml:brush xml:id="br0">
      <inkml:brushProperty name="width" value="0.13333" units="cm"/>
      <inkml:brushProperty name="height" value="0.13333" units="cm"/>
      <inkml:brushProperty name="color" value="#00B050"/>
      <inkml:brushProperty name="fitToCurve" value="1"/>
    </inkml:brush>
  </inkml:definitions>
  <inkml:traceGroup>
    <inkml:annotationXML>
      <emma:emma xmlns:emma="http://www.w3.org/2003/04/emma" version="1.0">
        <emma:interpretation id="{456B8234-DAF7-40D9-A29B-64B3A031905A}" emma:medium="tactile" emma:mode="ink">
          <msink:context xmlns:msink="http://schemas.microsoft.com/ink/2010/main" type="inkDrawing" rotatedBoundingBox="13261,8303 18332,8290 18333,8464 13261,8477" shapeName="Other">
            <msink:destinationLink direction="with" ref="{F27EEFFB-5B1B-4778-AABA-5AC4589DA5A5}"/>
          </msink:context>
        </emma:interpretation>
      </emma:emma>
    </inkml:annotationXML>
    <inkml:trace contextRef="#ctx0" brushRef="#br0">0-4 140 0,'19'0'65'0,"-15"0"-51"0,1 4-17 15,-5-4 23-15,9 4-16 16,0 0 10-16,0 0-11 16,0-4 2-16,0 4-4 15,0 0 8-15,0-4-7 0,1 4 7 16,-1-4-6-16,0 4 15 16,0 0-14-16,4-4-2 15,1 0 0-15,0 0 0 16,-1 5-1-16,6-1 11 15,-1-4-10-15,0 0 3 16,0 0-4-16,1 0-1 0,3 0 1 16,1 4-1-16,9-4 0 15,-5 0 2-15,1 0-1 16,-1 4-3-16,5-4 1 16,-5 0 1-16,0 4 0 15,1 0 2-15,-1-4-1 16,5 0 2-16,4 0-2 15,-8 4-1-15,-1-4 1 16,0 0-1-16,1 4 0 16,-1 0 0-16,0 0 0 0,5 4 8 15,0-4-6-15,0 0-7 16,0-4 5-16,4 8-1 16,10-4 1-16,-5 4 2 15,0-4-1-15,-5 5-3 16,0-1 1-16,1-4 1 15,-5 0 0-15,4 0 2 16,1 0-1-16,-1-4-3 16,-4 0 1-16,0 12 6 15,0-12-4-15,-1 0 0 16,1 0 0-16,0 0-1 16,0 8 0-16,0-8-3 15,0-4 2-15,18 4 4 16,-9-4-3-16,0 4 3 15,0-4-2-15,0-4-3 0,-5 8 1 16,1-4 4-16,4-4-3 16,0 0 3-16,-5 4-2 15,-4-1-3-15,0 1 1 16,0 0 1-16,0 0 0 16,-1 0 0-16,6 4 0 15,-1-4 0-15,-4 4 0 16,9 0 0-16,0 0 0 15,0-4 0-15,0 4 0 16,0 0-3-16,-5-4 2 16,1 4 4-16,-5-8-3 15,0 4 0-15,4 0 1 0,0-4-1 16,-4 8 0-16,0 0-3 16,0-4 2-16,-5 0 4 15,5 4-3-15,0 0 0 16,-5 0 1-16,1 0 1 15,-1 4-1-15,0-8-6 16,1 8 4-16,4 0 8 16,4 0-5-16,-4 0-7 15,4-4 5-15,-4 4-1 16,0-4 1-16,0 0 0 16,0 4 0-16,-5-4 2 15,9 0-1-15,1 0-3 16,-1 0 1-16,-4 0 1 15,0 0 0-15,0 0-3 16,0 0 2-16,4-4 4 0,1 0-3 16,-1 4 0-16,-4 0 1 15,4 0-4-15,5 0 2 16,0 0 6-16,0 0-4 16,-4 0 0-16,-1 0 0 15,1 0 1-15,-6-4-1 16,6 0-1-16,4 0 1 15,-5 0 4-15,-4 0-4 16,-5 4 0-16,1-4 0 16,-1 0-1-16,0 4 0 15,1-4 0-15,-1 4 0 0,0 0 2 16,1-4-1-16,-1 4 2 16,0 0-2-16,5 0-3 15,-5-5 1-15,10 5 1 16,-5 0 0-16,-5 0 0 15,0 0 0-15,1 0 0 16,-1 5 0-16,0-5 0 16,1 4 0-16,-6 0-3 15,1-4 2-15,0 0 6 16,0 0-4-16,-1 0 0 16,1 0 0-16,0 0-1 15,0 4 0-15,0-4-3 16,-1-4 2-16,1 0-38 15,0 0 30-15,-5-1-187 16,14-3 152 0,-5 0-16-16</inkml:trace>
  </inkml:traceGroup>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2-24T12:38:43.268"/>
    </inkml:context>
    <inkml:brush xml:id="br0">
      <inkml:brushProperty name="width" value="0.13333" units="cm"/>
      <inkml:brushProperty name="height" value="0.13333" units="cm"/>
      <inkml:brushProperty name="color" value="#00B050"/>
      <inkml:brushProperty name="fitToCurve" value="1"/>
    </inkml:brush>
  </inkml:definitions>
  <inkml:traceGroup>
    <inkml:annotationXML>
      <emma:emma xmlns:emma="http://www.w3.org/2003/04/emma" version="1.0">
        <emma:interpretation id="{F27EEFFB-5B1B-4778-AABA-5AC4589DA5A5}" emma:medium="tactile" emma:mode="ink">
          <msink:context xmlns:msink="http://schemas.microsoft.com/ink/2010/main" type="inkDrawing" rotatedBoundingBox="17783,7594 18992,8354 18501,9135 17292,8375" semanticType="callout" shapeName="Other">
            <msink:sourceLink direction="with" ref="{456B8234-DAF7-40D9-A29B-64B3A031905A}"/>
          </msink:context>
        </emma:interpretation>
      </emma:emma>
    </inkml:annotationXML>
    <inkml:trace contextRef="#ctx0" brushRef="#br0">15-1 108 0,'-13'0'49'16,"13"4"-39"-16,-5 0-12 0,5-4 2 0,0 0-1 15,0 4 12-15,0-4-9 16,0 0 11-16,0 0-10 16,0 0 4-16,0 0-5 15,5 16 19-15,-5-4-17 16,4-4 8-16,-4 0-9 15,5 0 9-15,-1-4 2 16,1 9-10-16,-5-13 4 16,4 8-6-16,6 0-1 15,-1 0 0-15,0-4 7 16,0 0-6-16,0 0 2 16,0 0-3-16,9 0 5 0,5-4-5 15,0 4 0-15,0 0 0 16,-1 4 1-16,1 0-1 15,4 0 2-15,1 5-2 16,-1-1-1-16,0-4 1 16,1 0 4-16,4 0-4 15,-1 0 11-15,1 0-9 16,-4 0-7-16,4-4 4 16,-5 0 7-16,5 0-5 15,-5 1 5-15,0 3-6 16,1 0 3-16,-1 0-3 15,0 4 2-15,5 0-2 0,-5 0-3 16,10 4 1-16,-5 1 1 16,4 3 0-16,-4 0 5 15,0-4-4-15,0 0-5 16,-5 5 3-16,0-5 3 16,5 4-2-16,-4-4 3 15,3 0-2-15,-3 1-1 16,-5-5 1-16,-1 0-4 15,-3 0 2-15,-1 0 1 16,-5-4 0-16,1 0 5 16,0 0-4-16,-5-3 3 15,0-1-3-15,0-4-6 16,0 0 4-16,0 4 3 16,-9-4-2-16,0 0 3 15,5 0-2-15,-5 0-3 0,0 0 1 16,0 0 6-16,0 0-4 15,0 8 3-15,-5-4-3 16,1 4 2-16,-1 0-2 16,-4-4 8-16,0 8-7 15,0 0-7-15,-9 0 5 16,-5 13-1-16,-4 3 1 16,-1-4 5-16,-4 5-4 15,0-1-5-15,-4 4 3 16,-9 5 3-16,-6-1-2 15,1 1 0-15,5 3 1 0,-5 5-4 16,4 3 2-16,5-11 4 16,9-5-3-16,1 0-11 15,3-3 9-15,10-9-134 16,4-4 106-16,10-4-115 16</inkml:trace>
  </inkml:traceGroup>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2-24T12:39:10.877"/>
    </inkml:context>
    <inkml:brush xml:id="br0">
      <inkml:brushProperty name="width" value="0.13333" units="cm"/>
      <inkml:brushProperty name="height" value="0.13333" units="cm"/>
      <inkml:brushProperty name="fitToCurve" value="1"/>
    </inkml:brush>
  </inkml:definitions>
  <inkml:traceGroup>
    <inkml:annotationXML>
      <emma:emma xmlns:emma="http://www.w3.org/2003/04/emma" version="1.0">
        <emma:interpretation id="{80B7314A-F162-4BEA-8C4D-3C6E792C7A03}" emma:medium="tactile" emma:mode="ink">
          <msink:context xmlns:msink="http://schemas.microsoft.com/ink/2010/main" type="inkDrawing" rotatedBoundingBox="2141,9532 2245,12512 1664,12533 1561,9552" semanticType="callout" shapeName="Other"/>
        </emma:interpretation>
      </emma:emma>
    </inkml:annotationXML>
    <inkml:trace contextRef="#ctx0" brushRef="#br0">-11842 187 148 0,'0'28'69'0,"0"1"-55"0,0-5-18 0,0-12 25 16,4 8-17-16,-4 13 18 15,5 7-17-15,-5 13 21 16,4 11-20-16,1 13 8 0,4 12-10 15,0 8 6-15,0 9-7 16,5 7 9-16,-1 4-9 16,1 1 2-16,-5 7-4 15,0 1 2-15,-4-5-2 16,-1-4-1-16,1-7 1 16,-1-1-1-16,1 0 0 15,0-4 2-15,-1-3-1 16,5-13-1-16,-4-4 1 15,-1-9-1-15,-4-3 0 0,0-8 0 16,0 4 0-16,0-8-14 16,0-13 11-16,0-7-83 15,-4-13 67-15,4-20-153 16</inkml:trace>
    <inkml:trace contextRef="#ctx0" brushRef="#br0" timeOffset="750.9063">-12034 527 148 0,'5'-24'69'0,"-1"7"-55"0,6-15-18 16,-6 16 25-16,5-8-17 0,0-1 15 16,0-3-14-1,5-4 9-15,0-9-11 0,-1-3 2 0,6-1-4 16,-1 0-1-16,0-3 1 15,5 3 1-15,0 5-1 16,-1 4 16-16,1 7-13 16,0 5 10-16,-5 8-11 15,-4 4 7-15,-1 3-7 16,1 5 4-16,0 13-6 16,-5 3 3-16,4 8-3 15,1 4 5-15,0 13-5 16,-1 7 3-16,1 9-3 15,0 3-1-15,-1 1 1 16,6 4 1-16,-1-5-1 0,5 1-23 16,-5-8 17-16,5 3-171 15,-1-3 137 1,1 3-56-16</inkml:trace>
  </inkml:traceGroup>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2-24T12:39:06.959"/>
    </inkml:context>
    <inkml:brush xml:id="br0">
      <inkml:brushProperty name="width" value="0.13333" units="cm"/>
      <inkml:brushProperty name="height" value="0.13333" units="cm"/>
      <inkml:brushProperty name="fitToCurve" value="1"/>
    </inkml:brush>
  </inkml:definitions>
  <inkml:traceGroup>
    <inkml:annotationXML>
      <emma:emma xmlns:emma="http://www.w3.org/2003/04/emma" version="1.0">
        <emma:interpretation id="{7EE6E911-2501-4390-A4F4-94295AA72B0A}" emma:medium="tactile" emma:mode="ink">
          <msink:context xmlns:msink="http://schemas.microsoft.com/ink/2010/main" type="inkDrawing" rotatedBoundingBox="20531,9203 21040,12011 20085,12184 19575,9377" semanticType="callout" shapeName="Other">
            <msink:sourceLink direction="to" ref="{80C6F202-EB4B-4A87-8603-304D41C6940E}"/>
            <msink:sourceLink direction="to" ref="{748E0C95-E119-4600-8999-49CA4310ABF5}"/>
          </msink:context>
        </emma:interpretation>
      </emma:emma>
    </inkml:annotationXML>
    <inkml:trace contextRef="#ctx0" brushRef="#br0">3-8 136 0,'5'-4'62'0,"-5"4"-49"0,4 0-16 16,-4 0 60-16,0 0-46 15,5 12 22 1,-1 0-4-16,1 0-21 16,0 0 19-16,-1 5-21 0,10 3 14 0,-1 4-15 15,-4 4-3-15,1 13 0 16,-6 3 9-16,1 13-9 15,13 12 3-15,-4 4-4 16,-5 12 2-16,0 8-2 16,0 8-3-16,0 0 1 15,0 4 4-15,-4-4-3 16,4 1 3-16,-5-5-2 16,1 0 2-16,-1 4-2 15,1-4-3-15,0-4 1 16,-1-8 9-16,1-12-6 15,-1-4 2-15,1-4-3 16,-1-9-1-16,1-3 1 16,-1 0-1-16,1-9 0 0,-5-3 0 15,0-5 0-15,0 4 2 16,0-3-1-16,0-5 11 16,0-3-10-16,0-5 3 15,-5 0-4-15,1-4 2 16,-1-3-2-16,10-1 2 15,-10-4-2-15,5-4 2 16,0 0-2-16,-4-4 2 16,4 0-2-16,0-4 5 15,0 0-5-15,0 0 0 16,-5 0 0-16,5 0 1 16,0-4-1-16,5 0-6 15,4 0 4-15,4 0 0 16,1 0 1-16,4 0-3 0,5 4 2 15,9 0-2-15,4 0 2 16,5 0 1-16,9 4 0 16,10 4-3-16,13-4 2 15,4 0 4-15,-4 0-3 16,-5 0 6-16,5 0-5 16,-14 0-3-16,-4 0 2 15,-5-4 0-15,-5 0 0 16,-13-4-65-16,-4-4 51 15,-10-8-104-15,-5-12 90 16,-4-5-156 0</inkml:trace>
    <inkml:trace contextRef="#ctx0" brushRef="#br0" timeOffset="690.5874">-124 190 164 0,'9'-16'75'0,"0"4"-59"0,0-4-20 0,-4 8 34 0,-1-5-25 15,5-11 30-15,-4-8-27 16,-1-1 8-16,1 1-12 16,4 0 6-16,0-5-7 0,5-3 1 15,-1 3-3-15,1 5-1 16,0 4 1-16,-5 3 10 16,0 9-9-16,9 4 17 15,-4 4-4 1,9 8-10-16,4 12-2 0,-4 8-2 15,4 5 1-15,0 3-1 16,1 4-1-16,-6 5 1 16,1 3-1-16,-5-3 0 15,1-1-26-15,-1-4 21 16,0 1-60-16,5-9 50 16,4-4-204-1</inkml:trace>
  </inkml:traceGroup>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2-24T12:39:08.415"/>
    </inkml:context>
    <inkml:brush xml:id="br0">
      <inkml:brushProperty name="width" value="0.13333" units="cm"/>
      <inkml:brushProperty name="height" value="0.13333" units="cm"/>
      <inkml:brushProperty name="fitToCurve" value="1"/>
    </inkml:brush>
  </inkml:definitions>
  <inkml:traceGroup>
    <inkml:annotationXML>
      <emma:emma xmlns:emma="http://www.w3.org/2003/04/emma" version="1.0">
        <emma:interpretation id="{80C6F202-EB4B-4A87-8603-304D41C6940E}" emma:medium="tactile" emma:mode="ink">
          <msink:context xmlns:msink="http://schemas.microsoft.com/ink/2010/main" type="inkDrawing" rotatedBoundingBox="21196,11552 21467,12000 21083,12233 20812,11785" semanticType="verticalRange" shapeName="Other">
            <msink:destinationLink direction="to" ref="{7EE6E911-2501-4390-A4F4-94295AA72B0A}"/>
          </msink:context>
        </emma:interpretation>
      </emma:emma>
    </inkml:annotationXML>
    <inkml:trace contextRef="#ctx0" brushRef="#br0">1105 2125 160 0,'0'0'72'0,"0"0"-57"0,5 0-19 0,4 4 39 16,0-4-8-16,0 0-19 15,5 0 11-15,-1 0-14 16,5 0 5-16,5 4-7 0,4 0-2 16,1 4 0-16,4 0-4 15,4 4 2-15,10 4 4 16,-5 0-3-16,-5 1 3 16,0 3-2-16,-8 0 2 15,-6 0-2-15,-3 1 16 16,-10 3-13-16,-9-4 12 15,-14 4-11-15,-9 1 25 16,-4-1-23-16,0 0 2 0,-1 0-6 16,-3 1-5-16,-1-5 2 15,0 0 0-15,5 0 0 16,4 1-6-16,5-1 5 16,-1-4-76-16,6 4 61 15,8 9-225 1</inkml:trace>
  </inkml:traceGroup>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2-24T12:39:12.499"/>
    </inkml:context>
    <inkml:brush xml:id="br0">
      <inkml:brushProperty name="width" value="0.13333" units="cm"/>
      <inkml:brushProperty name="height" value="0.13333" units="cm"/>
      <inkml:brushProperty name="fitToCurve" value="1"/>
    </inkml:brush>
  </inkml:definitions>
  <inkml:traceGroup>
    <inkml:annotationXML>
      <emma:emma xmlns:emma="http://www.w3.org/2003/04/emma" version="1.0">
        <emma:interpretation id="{8F449C94-132B-49EB-AC15-F483154EF92E}" emma:medium="tactile" emma:mode="ink">
          <msink:context xmlns:msink="http://schemas.microsoft.com/ink/2010/main" type="inkDrawing" rotatedBoundingBox="2107,12398 3236,12538 3170,13072 2041,12932" semanticType="callout" shapeName="Other"/>
        </emma:interpretation>
      </emma:emma>
    </inkml:annotationXML>
    <inkml:trace contextRef="#ctx0" brushRef="#br0">-11542 3008 144 0,'5'0'65'0,"-5"4"-51"0,4-4-17 0,-4 0 21 16,9 4-15-16,5 0 24 15,-5 0-21-15,0 0 12 16,5 0-13-16,4 0 8 0,0 0-10 16,0 0 2-16,5 0-4 0,5 4 5 15,8 0-5-15,0 0 11 16,10 0-9-16,4 1-1 16,0-1-1-16,5 0 4 15,0 0-4-15,-1 0 0 16,1-4 0-16,-9 0-1 15,-5 0 0-15,-5 0 2 16,-4 0-1-16,-5 0 5 16,1 0-5-16,-10 0-131 15,0-4 102-15,0-4-111 16</inkml:trace>
    <inkml:trace contextRef="#ctx0" brushRef="#br0" timeOffset="330.7858">-10594 2862 160 0,'9'8'75'0,"4"20"-59"0,6 9-20 0,-6-25 31 16,1 0-22-16,0 0 32 15,-1 0-29-15,1 5 14 16,9 3-16-16,-5 0 19 0,-4 4-19 15,-5 1 22-15,0 3-21 16,-9-4 14-16,-5 0-16 0,-4-3 11 16,0-1-11-16,-5-4 2 15,-4 4-5-15,0 1 2 16,-5 3-3-16,0 0 2 16,1-4-2-16,-1-3-6 15,0 3 4-15,5-8-39 16,0-4 31-16,4-4-114 15,5 0 95-15,9-8-163 16</inkml:trace>
  </inkml:traceGroup>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2-24T12:38:58.299"/>
    </inkml:context>
    <inkml:brush xml:id="br0">
      <inkml:brushProperty name="width" value="0.13333" units="cm"/>
      <inkml:brushProperty name="height" value="0.13333" units="cm"/>
      <inkml:brushProperty name="fitToCurve" value="1"/>
    </inkml:brush>
  </inkml:definitions>
  <inkml:traceGroup>
    <inkml:annotationXML>
      <emma:emma xmlns:emma="http://www.w3.org/2003/04/emma" version="1.0">
        <emma:interpretation id="{C6F3AD6D-7A4D-4AF2-83AB-E29869FA3AA9}" emma:medium="tactile" emma:mode="ink">
          <msink:context xmlns:msink="http://schemas.microsoft.com/ink/2010/main" type="writingRegion" rotatedBoundingBox="14513,9529 17131,9529 17131,11067 14513,11067"/>
        </emma:interpretation>
      </emma:emma>
    </inkml:annotationXML>
    <inkml:traceGroup>
      <inkml:annotationXML>
        <emma:emma xmlns:emma="http://www.w3.org/2003/04/emma" version="1.0">
          <emma:interpretation id="{9F162ACC-D293-4371-B08C-1AD48D13FCD3}" emma:medium="tactile" emma:mode="ink">
            <msink:context xmlns:msink="http://schemas.microsoft.com/ink/2010/main" type="paragraph" rotatedBoundingBox="14513,9529 17131,9529 17131,11067 14513,11067" alignmentLevel="1"/>
          </emma:interpretation>
        </emma:emma>
      </inkml:annotationXML>
      <inkml:traceGroup>
        <inkml:annotationXML>
          <emma:emma xmlns:emma="http://www.w3.org/2003/04/emma" version="1.0">
            <emma:interpretation id="{7FD0AA85-DC6A-45FF-A4B8-73D64D919A3D}" emma:medium="tactile" emma:mode="ink">
              <msink:context xmlns:msink="http://schemas.microsoft.com/ink/2010/main" type="line" rotatedBoundingBox="14513,9529 17131,9529 17131,11067 14513,11067"/>
            </emma:interpretation>
          </emma:emma>
        </inkml:annotationXML>
        <inkml:traceGroup>
          <inkml:annotationXML>
            <emma:emma xmlns:emma="http://www.w3.org/2003/04/emma" version="1.0">
              <emma:interpretation id="{7C1EE906-3C45-42E3-BE3F-B38CB1EC6CE7}" emma:medium="tactile" emma:mode="ink">
                <msink:context xmlns:msink="http://schemas.microsoft.com/ink/2010/main" type="inkWord" rotatedBoundingBox="14513,10731 14773,10731 14773,10743 14513,10743"/>
              </emma:interpretation>
              <emma:one-of disjunction-type="recognition" id="oneOf0">
                <emma:interpretation id="interp0" emma:lang="" emma:confidence="1">
                  <emma:literal/>
                </emma:interpretation>
              </emma:one-of>
            </emma:emma>
          </inkml:annotationXML>
          <inkml:trace contextRef="#ctx0" brushRef="#br0">896 1093 276 0,'28'-4'125'0,"-10"0"-99"0,14 0-33 16,-14 4 17-16,5 0-9 16,0 0 5-16,4 0-5 15,0 0-45-15,5 0 35 16,0 0-258-16</inkml:trace>
        </inkml:traceGroup>
        <inkml:traceGroup>
          <inkml:annotationXML>
            <emma:emma xmlns:emma="http://www.w3.org/2003/04/emma" version="1.0">
              <emma:interpretation id="{748E0C95-E119-4600-8999-49CA4310ABF5}" emma:medium="tactile" emma:mode="ink">
                <msink:context xmlns:msink="http://schemas.microsoft.com/ink/2010/main" type="inkWord" rotatedBoundingBox="15506,9529 17131,9529 17131,11067 15506,11067">
                  <msink:destinationLink direction="to" ref="{7EE6E911-2501-4390-A4F4-94295AA72B0A}"/>
                  <msink:destinationLink direction="with" ref="{B469733A-B667-4F99-A03A-86D53125521D}"/>
                  <msink:destinationLink direction="with" ref="{A58C30C6-1FA7-4A1B-9FCB-E76588B9B8A2}"/>
                </msink:context>
              </emma:interpretation>
              <emma:one-of disjunction-type="recognition" id="oneOf1">
                <emma:interpretation id="interp1" emma:lang="" emma:confidence="1">
                  <emma:literal/>
                </emma:interpretation>
              </emma:one-of>
            </emma:emma>
          </inkml:annotationXML>
          <inkml:trace contextRef="#ctx0" brushRef="#br0" timeOffset="945.8852">2504 511 260 0,'-14'12'115'0,"14"-4"-91"0,0 20-30 0,9-20 32 16,-4 8-22-16,-1 1 22 16,5 3-20-16,5 4 5 15,4 0-7-15,5 5-3 0,4-1 0 16,0 0 1-16,1 5-1 15,-1-1 2-15,-4 1-2 16,-5-5-73-16,-4-4 56 16,-5-4-109-16,-5 1 95 15,-8-5-132 1</inkml:trace>
          <inkml:trace contextRef="#ctx0" brushRef="#br0" timeOffset="1453.2066">3013-64 296 0,'-4'-20'131'0,"13"20"-103"0,5 4-35 0,-5 4 62 16,4 0-45-16,10 4 22 16,5 8-23-16,-1 5-5 15,5 3-2-15,4 4 0 0,5 13-1 16,5 3 5-16,-5 9-5 16,4 12 0-16,1 4 0 15,-10 12 1-15,-9 8-1 16,-4 8 8-16,-14 8-7 15,-13 0 21-15,-5 5-17 16,-1-13-3-16,-3-8-1 0,-5-12 0 16,-1-4-1-16,-3-16-157 15,-1-13 122-15</inkml:trace>
          <inkml:trace contextRef="#ctx0" brushRef="#br0" timeOffset="612.4447">2262-72 184 0,'-9'-24'85'0,"9"11"-67"0,0 1-23 16,0 12 47-16,-4 0-34 15,-6 0 25-15,1 0-24 16,-9 4 14-16,-5 8-17 16,1 9 22-16,-6 7-21 0,1 4 11 15,0 17-13-15,-5 12 8 16,0 7-10-16,5 9 2 0,-1 4-4 16,6 8-1-16,3 0 1 15,6 9-1-15,4-5 0 16,-1-4 0-16,6-4 0 15,4-8-6-15,4-13 5 16,6 1 3-16,-1 0-2 16,4-9-2-16,1-7 1 15,4-9 1-15,0-7 0 16,1-5-26-16,-6-8 21 16,1-7-69-16,0-5 58 15,4-8-230 1</inkml:trace>
          <inkml:trace contextRef="#ctx0" brushRef="#br0" timeOffset="1156.0809">2422 972 216 0,'-32'0'98'0,"32"0"-77"0,0 4-26 0,0-4 41 0,0 0-29 16,22 4 39-1,1-8-1-15,0 0-32 16,4-8 1-16,14-12-11 0,0-1-2 16,0 1 0-16,5-4-4 15,4-5 2-15,-5-3-64 16,1 3 51-16,-5-7-76 15,-5 0 68-15,1-1-186 16</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69.51501" units="1/cm"/>
          <inkml:channelProperty channel="Y" name="resolution" value="415.70438" units="1/cm"/>
          <inkml:channelProperty channel="F" name="resolution" value="0" units="1/dev"/>
          <inkml:channelProperty channel="T" name="resolution" value="1" units="1/dev"/>
        </inkml:channelProperties>
      </inkml:inkSource>
      <inkml:timestamp xml:id="ts0" timeString="2015-12-24T12:38:58.058"/>
    </inkml:context>
    <inkml:brush xml:id="br0">
      <inkml:brushProperty name="width" value="0.13333" units="cm"/>
      <inkml:brushProperty name="height" value="0.13333" units="cm"/>
      <inkml:brushProperty name="fitToCurve" value="1"/>
    </inkml:brush>
  </inkml:definitions>
  <inkml:traceGroup>
    <inkml:annotationXML>
      <emma:emma xmlns:emma="http://www.w3.org/2003/04/emma" version="1.0">
        <emma:interpretation id="{A58C30C6-1FA7-4A1B-9FCB-E76588B9B8A2}" emma:medium="tactile" emma:mode="ink">
          <msink:context xmlns:msink="http://schemas.microsoft.com/ink/2010/main" type="inkDrawing" rotatedBoundingBox="13327,11837 14464,9474 15027,9744 13890,12107" semanticType="callout" shapeName="Other">
            <msink:sourceLink direction="with" ref="{748E0C95-E119-4600-8999-49CA4310ABF5}"/>
          </msink:context>
        </emma:interpretation>
      </emma:emma>
    </inkml:annotationXML>
    <inkml:trace contextRef="#ctx0" brushRef="#br0">91 1425 160 0,'-10'0'75'0,"10"-4"-59"0,0 4-20 15,0 0 34-15,0 0-25 16,0 0 7-16,0 0-8 15,0 8 17-15,-4 0-17 16,-5 5 13-16,4-1-12 0,-4 0 8 16,0 20-10-16,0 1 4 0,0 3-5 15,0 8 8-15,4 5-8 16,1 4 7-16,-1 11-6 16,5-3 9-16,0 0-9 15,0 4-1-15,9-1-1 16,0-3 1-16,5-4-1 15,4-5-1-15,0-3 1 16,5-5-15-16,-5-7 11 16,1-5 17-16,-1-8-11 15,4-7 8-15,-3-9-8 16,-1-8 9-16,0-8-9 16,0-9 10-16,5-7-10 15,4-16 4-15,-4-9-5 0,-5-3 13 16,1-21-11-16,-6-8 6 15,1-8-7-15,0-16 1 16,-1 3-3-16,-4-7-1 16,0 0 1-16,5-5-4 15,0 5 2-15,4-8 6 16,5 12-4-16,4 7-8 16,5-3 5-16,0 8 4 15,18 0-2-15,0 4 0 16,0 8 1-16,-4-4-4 15,-1 12 2-15,5 1 4 16,0 7-3-16,-4 8 0 16,-5 0 1-16,0 1 1 0,-5 11-1 15,1 17 5-15,-6 8-5 16,-3 16 0-16,-1 8 0 16,0 12 1-16,-4 8-1 15,0 13-31-15,0 11 23 16,-5 5-92-16,-4 3 76 15</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F9029B-7A99-FC41-9086-A6B5E162B413}" type="datetimeFigureOut">
              <a:rPr lang="en-US" smtClean="0"/>
              <a:t>1/29/2016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54B759-A09B-4544-A224-0A6725F74F8C}" type="slidenum">
              <a:rPr lang="en-US" smtClean="0"/>
              <a:t>‹#›</a:t>
            </a:fld>
            <a:endParaRPr lang="en-US"/>
          </a:p>
        </p:txBody>
      </p:sp>
    </p:spTree>
    <p:extLst>
      <p:ext uri="{BB962C8B-B14F-4D97-AF65-F5344CB8AC3E}">
        <p14:creationId xmlns:p14="http://schemas.microsoft.com/office/powerpoint/2010/main" val="12907621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054B759-A09B-4544-A224-0A6725F74F8C}" type="slidenum">
              <a:rPr lang="en-US" smtClean="0"/>
              <a:t>1</a:t>
            </a:fld>
            <a:endParaRPr lang="en-US"/>
          </a:p>
        </p:txBody>
      </p:sp>
    </p:spTree>
    <p:extLst>
      <p:ext uri="{BB962C8B-B14F-4D97-AF65-F5344CB8AC3E}">
        <p14:creationId xmlns:p14="http://schemas.microsoft.com/office/powerpoint/2010/main" val="1833589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practice, many things are non </a:t>
            </a:r>
            <a:r>
              <a:rPr lang="en-US" dirty="0" err="1" smtClean="0"/>
              <a:t>gaussian</a:t>
            </a:r>
            <a:r>
              <a:rPr lang="en-US" dirty="0" smtClean="0"/>
              <a:t>, here I’ll introduce the idea of process composition: deep Gaussian processes, which we intend to use to deal with the Non Gaussian and abstract nature of the data. I’ll relate it to the OSI model and suggest that abstraction in this way, with propagation of uncertainty is a promising approach to </a:t>
            </a:r>
            <a:r>
              <a:rPr lang="en-US" dirty="0" err="1" smtClean="0"/>
              <a:t>phenomological</a:t>
            </a:r>
            <a:r>
              <a:rPr lang="en-US" dirty="0" smtClean="0"/>
              <a:t> </a:t>
            </a:r>
            <a:r>
              <a:rPr lang="en-US" dirty="0" err="1" smtClean="0"/>
              <a:t>modelling</a:t>
            </a:r>
            <a:r>
              <a:rPr lang="en-US" dirty="0" smtClean="0"/>
              <a:t> at multiple levels. </a:t>
            </a:r>
            <a:endParaRPr lang="en-US" dirty="0"/>
          </a:p>
        </p:txBody>
      </p:sp>
      <p:sp>
        <p:nvSpPr>
          <p:cNvPr id="4" name="Slide Number Placeholder 3"/>
          <p:cNvSpPr>
            <a:spLocks noGrp="1"/>
          </p:cNvSpPr>
          <p:nvPr>
            <p:ph type="sldNum" sz="quarter" idx="10"/>
          </p:nvPr>
        </p:nvSpPr>
        <p:spPr/>
        <p:txBody>
          <a:bodyPr/>
          <a:lstStyle/>
          <a:p>
            <a:fld id="{B054B759-A09B-4544-A224-0A6725F74F8C}" type="slidenum">
              <a:rPr lang="en-US" smtClean="0"/>
              <a:t>22</a:t>
            </a:fld>
            <a:endParaRPr lang="en-US"/>
          </a:p>
        </p:txBody>
      </p:sp>
    </p:spTree>
    <p:extLst>
      <p:ext uri="{BB962C8B-B14F-4D97-AF65-F5344CB8AC3E}">
        <p14:creationId xmlns:p14="http://schemas.microsoft.com/office/powerpoint/2010/main" val="118226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Non </a:t>
            </a:r>
            <a:r>
              <a:rPr lang="en-GB" dirty="0" err="1" smtClean="0"/>
              <a:t>Gaussianity</a:t>
            </a:r>
            <a:r>
              <a:rPr lang="en-GB" dirty="0" smtClean="0"/>
              <a:t> and structure achieved through the process of stochastic process composition. Leads to more flexible </a:t>
            </a:r>
            <a:r>
              <a:rPr lang="en-GB" dirty="0" err="1" smtClean="0"/>
              <a:t>familiies</a:t>
            </a:r>
            <a:r>
              <a:rPr lang="en-GB" dirty="0" smtClean="0"/>
              <a:t> of processes which can express more interesting beliefs about the system. Can be made to closely reflect the abstraction structure we referred to before.</a:t>
            </a:r>
            <a:endParaRPr lang="en-GB" dirty="0"/>
          </a:p>
        </p:txBody>
      </p:sp>
      <p:sp>
        <p:nvSpPr>
          <p:cNvPr id="4" name="Slide Number Placeholder 3"/>
          <p:cNvSpPr>
            <a:spLocks noGrp="1"/>
          </p:cNvSpPr>
          <p:nvPr>
            <p:ph type="sldNum" sz="quarter" idx="10"/>
          </p:nvPr>
        </p:nvSpPr>
        <p:spPr/>
        <p:txBody>
          <a:bodyPr/>
          <a:lstStyle/>
          <a:p>
            <a:fld id="{B054B759-A09B-4544-A224-0A6725F74F8C}" type="slidenum">
              <a:rPr lang="en-US" smtClean="0"/>
              <a:t>23</a:t>
            </a:fld>
            <a:endParaRPr lang="en-US"/>
          </a:p>
        </p:txBody>
      </p:sp>
    </p:spTree>
    <p:extLst>
      <p:ext uri="{BB962C8B-B14F-4D97-AF65-F5344CB8AC3E}">
        <p14:creationId xmlns:p14="http://schemas.microsoft.com/office/powerpoint/2010/main" val="1773282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slide I</a:t>
            </a:r>
            <a:r>
              <a:rPr lang="fr-FR" dirty="0" smtClean="0"/>
              <a:t>’</a:t>
            </a:r>
            <a:r>
              <a:rPr lang="en-US" dirty="0" smtClean="0"/>
              <a:t>m going to use the layered model of network systems to describe the challenges of understanding complex systems in the physical world such as biological systems and neuroscience. I’ll give an analogy: imagine trying to understand the internet when you only have measurements of the cables and access to YouTube. </a:t>
            </a:r>
            <a:endParaRPr lang="en-US" dirty="0"/>
          </a:p>
        </p:txBody>
      </p:sp>
      <p:sp>
        <p:nvSpPr>
          <p:cNvPr id="4" name="Slide Number Placeholder 3"/>
          <p:cNvSpPr>
            <a:spLocks noGrp="1"/>
          </p:cNvSpPr>
          <p:nvPr>
            <p:ph type="sldNum" sz="quarter" idx="10"/>
          </p:nvPr>
        </p:nvSpPr>
        <p:spPr/>
        <p:txBody>
          <a:bodyPr/>
          <a:lstStyle/>
          <a:p>
            <a:fld id="{B054B759-A09B-4544-A224-0A6725F74F8C}" type="slidenum">
              <a:rPr lang="en-US" smtClean="0"/>
              <a:t>24</a:t>
            </a:fld>
            <a:endParaRPr lang="en-US"/>
          </a:p>
        </p:txBody>
      </p:sp>
    </p:spTree>
    <p:extLst>
      <p:ext uri="{BB962C8B-B14F-4D97-AF65-F5344CB8AC3E}">
        <p14:creationId xmlns:p14="http://schemas.microsoft.com/office/powerpoint/2010/main" val="407060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Relate it to the situation in health where many of the intermediate layers are known. Einstein’s work was like a two layer system. How do we deal with multiple layers of abstraction.</a:t>
            </a:r>
            <a:r>
              <a:rPr lang="en-US" dirty="0" smtClean="0"/>
              <a:t> </a:t>
            </a:r>
            <a:endParaRPr lang="en-US" dirty="0"/>
          </a:p>
        </p:txBody>
      </p:sp>
      <p:sp>
        <p:nvSpPr>
          <p:cNvPr id="4" name="Slide Number Placeholder 3"/>
          <p:cNvSpPr>
            <a:spLocks noGrp="1"/>
          </p:cNvSpPr>
          <p:nvPr>
            <p:ph type="sldNum" sz="quarter" idx="10"/>
          </p:nvPr>
        </p:nvSpPr>
        <p:spPr/>
        <p:txBody>
          <a:bodyPr/>
          <a:lstStyle/>
          <a:p>
            <a:fld id="{B054B759-A09B-4544-A224-0A6725F74F8C}" type="slidenum">
              <a:rPr lang="en-US" smtClean="0"/>
              <a:t>25</a:t>
            </a:fld>
            <a:endParaRPr lang="en-US"/>
          </a:p>
        </p:txBody>
      </p:sp>
    </p:spTree>
    <p:extLst>
      <p:ext uri="{BB962C8B-B14F-4D97-AF65-F5344CB8AC3E}">
        <p14:creationId xmlns:p14="http://schemas.microsoft.com/office/powerpoint/2010/main" val="26317656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Similar for the brain and behaviour. We are an </a:t>
            </a:r>
            <a:r>
              <a:rPr lang="en-GB" dirty="0" err="1" smtClean="0"/>
              <a:t>an</a:t>
            </a:r>
            <a:r>
              <a:rPr lang="en-GB" dirty="0" smtClean="0"/>
              <a:t> interesting juncture where the tools we use to develop our understanding of abstraction will be necessary for also unpicking function in the brain</a:t>
            </a:r>
            <a:r>
              <a:rPr lang="en-US" dirty="0" smtClean="0"/>
              <a:t>. </a:t>
            </a:r>
            <a:endParaRPr lang="en-US" dirty="0"/>
          </a:p>
        </p:txBody>
      </p:sp>
      <p:sp>
        <p:nvSpPr>
          <p:cNvPr id="4" name="Slide Number Placeholder 3"/>
          <p:cNvSpPr>
            <a:spLocks noGrp="1"/>
          </p:cNvSpPr>
          <p:nvPr>
            <p:ph type="sldNum" sz="quarter" idx="10"/>
          </p:nvPr>
        </p:nvSpPr>
        <p:spPr/>
        <p:txBody>
          <a:bodyPr/>
          <a:lstStyle/>
          <a:p>
            <a:fld id="{B054B759-A09B-4544-A224-0A6725F74F8C}" type="slidenum">
              <a:rPr lang="en-US" smtClean="0"/>
              <a:t>26</a:t>
            </a:fld>
            <a:endParaRPr lang="en-US"/>
          </a:p>
        </p:txBody>
      </p:sp>
    </p:spTree>
    <p:extLst>
      <p:ext uri="{BB962C8B-B14F-4D97-AF65-F5344CB8AC3E}">
        <p14:creationId xmlns:p14="http://schemas.microsoft.com/office/powerpoint/2010/main" val="943209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give a quick demonstration of the deep Gaussian process (or show a video) probably on the motion capture. This one involves walkers and runners.</a:t>
            </a:r>
            <a:endParaRPr lang="en-US" dirty="0"/>
          </a:p>
        </p:txBody>
      </p:sp>
      <p:sp>
        <p:nvSpPr>
          <p:cNvPr id="4" name="Slide Number Placeholder 3"/>
          <p:cNvSpPr>
            <a:spLocks noGrp="1"/>
          </p:cNvSpPr>
          <p:nvPr>
            <p:ph type="sldNum" sz="quarter" idx="10"/>
          </p:nvPr>
        </p:nvSpPr>
        <p:spPr/>
        <p:txBody>
          <a:bodyPr/>
          <a:lstStyle/>
          <a:p>
            <a:fld id="{B054B759-A09B-4544-A224-0A6725F74F8C}" type="slidenum">
              <a:rPr lang="en-US" smtClean="0"/>
              <a:t>27</a:t>
            </a:fld>
            <a:endParaRPr lang="en-US"/>
          </a:p>
        </p:txBody>
      </p:sp>
    </p:spTree>
    <p:extLst>
      <p:ext uri="{BB962C8B-B14F-4D97-AF65-F5344CB8AC3E}">
        <p14:creationId xmlns:p14="http://schemas.microsoft.com/office/powerpoint/2010/main" val="457359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one involves a structure that is learnt to model digits.</a:t>
            </a:r>
            <a:endParaRPr lang="en-GB" dirty="0"/>
          </a:p>
        </p:txBody>
      </p:sp>
      <p:sp>
        <p:nvSpPr>
          <p:cNvPr id="4" name="Slide Number Placeholder 3"/>
          <p:cNvSpPr>
            <a:spLocks noGrp="1"/>
          </p:cNvSpPr>
          <p:nvPr>
            <p:ph type="sldNum" sz="quarter" idx="10"/>
          </p:nvPr>
        </p:nvSpPr>
        <p:spPr/>
        <p:txBody>
          <a:bodyPr/>
          <a:lstStyle/>
          <a:p>
            <a:fld id="{B054B759-A09B-4544-A224-0A6725F74F8C}" type="slidenum">
              <a:rPr lang="en-US" smtClean="0"/>
              <a:t>29</a:t>
            </a:fld>
            <a:endParaRPr lang="en-US"/>
          </a:p>
        </p:txBody>
      </p:sp>
    </p:spTree>
    <p:extLst>
      <p:ext uri="{BB962C8B-B14F-4D97-AF65-F5344CB8AC3E}">
        <p14:creationId xmlns:p14="http://schemas.microsoft.com/office/powerpoint/2010/main" val="260070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mention the larger challenge of health data where we need to integrate different data modalities and the mechanism by which they are generated is unknown. The challenge is to learn the structure that we imposed on the previous data set. </a:t>
            </a:r>
            <a:endParaRPr lang="en-US" dirty="0"/>
          </a:p>
        </p:txBody>
      </p:sp>
      <p:sp>
        <p:nvSpPr>
          <p:cNvPr id="4" name="Slide Number Placeholder 3"/>
          <p:cNvSpPr>
            <a:spLocks noGrp="1"/>
          </p:cNvSpPr>
          <p:nvPr>
            <p:ph type="sldNum" sz="quarter" idx="10"/>
          </p:nvPr>
        </p:nvSpPr>
        <p:spPr/>
        <p:txBody>
          <a:bodyPr/>
          <a:lstStyle/>
          <a:p>
            <a:fld id="{B054B759-A09B-4544-A224-0A6725F74F8C}" type="slidenum">
              <a:rPr lang="en-US" smtClean="0"/>
              <a:t>31</a:t>
            </a:fld>
            <a:endParaRPr lang="en-US"/>
          </a:p>
        </p:txBody>
      </p:sp>
    </p:spTree>
    <p:extLst>
      <p:ext uri="{BB962C8B-B14F-4D97-AF65-F5344CB8AC3E}">
        <p14:creationId xmlns:p14="http://schemas.microsoft.com/office/powerpoint/2010/main" val="2457268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54B759-A09B-4544-A224-0A6725F74F8C}" type="slidenum">
              <a:rPr lang="en-US" smtClean="0"/>
              <a:t>34</a:t>
            </a:fld>
            <a:endParaRPr lang="en-US"/>
          </a:p>
        </p:txBody>
      </p:sp>
    </p:spTree>
    <p:extLst>
      <p:ext uri="{BB962C8B-B14F-4D97-AF65-F5344CB8AC3E}">
        <p14:creationId xmlns:p14="http://schemas.microsoft.com/office/powerpoint/2010/main" val="542990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Also of interest: resolving the data liquidity problem (this could go into an appendix if the talk is too long). This means providing methods that respect user privacy. We cannot do this if our methods constantly require all data to be assimilated. Learning needs to be distributed across the population and in control of the users.</a:t>
            </a:r>
            <a:br>
              <a:rPr lang="en-GB" dirty="0" smtClean="0"/>
            </a:br>
            <a:endParaRPr lang="en-GB" dirty="0"/>
          </a:p>
        </p:txBody>
      </p:sp>
      <p:sp>
        <p:nvSpPr>
          <p:cNvPr id="4" name="Slide Number Placeholder 3"/>
          <p:cNvSpPr>
            <a:spLocks noGrp="1"/>
          </p:cNvSpPr>
          <p:nvPr>
            <p:ph type="sldNum" sz="quarter" idx="10"/>
          </p:nvPr>
        </p:nvSpPr>
        <p:spPr/>
        <p:txBody>
          <a:bodyPr/>
          <a:lstStyle/>
          <a:p>
            <a:fld id="{B054B759-A09B-4544-A224-0A6725F74F8C}" type="slidenum">
              <a:rPr lang="en-US" smtClean="0"/>
              <a:t>35</a:t>
            </a:fld>
            <a:endParaRPr lang="en-US"/>
          </a:p>
        </p:txBody>
      </p:sp>
    </p:spTree>
    <p:extLst>
      <p:ext uri="{BB962C8B-B14F-4D97-AF65-F5344CB8AC3E}">
        <p14:creationId xmlns:p14="http://schemas.microsoft.com/office/powerpoint/2010/main" val="346197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 this slide and next two I’ll review Laplace’s perspective which was that we should use probability to deal with our state of ignorance. Probability as a means of abstraction across the scales.</a:t>
            </a:r>
            <a:endParaRPr lang="en-GB" dirty="0"/>
          </a:p>
        </p:txBody>
      </p:sp>
      <p:sp>
        <p:nvSpPr>
          <p:cNvPr id="4" name="Slide Number Placeholder 3"/>
          <p:cNvSpPr>
            <a:spLocks noGrp="1"/>
          </p:cNvSpPr>
          <p:nvPr>
            <p:ph type="sldNum" sz="quarter" idx="10"/>
          </p:nvPr>
        </p:nvSpPr>
        <p:spPr/>
        <p:txBody>
          <a:bodyPr/>
          <a:lstStyle/>
          <a:p>
            <a:fld id="{B054B759-A09B-4544-A224-0A6725F74F8C}" type="slidenum">
              <a:rPr lang="en-US" smtClean="0"/>
              <a:t>2</a:t>
            </a:fld>
            <a:endParaRPr lang="en-US"/>
          </a:p>
        </p:txBody>
      </p:sp>
    </p:spTree>
    <p:extLst>
      <p:ext uri="{BB962C8B-B14F-4D97-AF65-F5344CB8AC3E}">
        <p14:creationId xmlns:p14="http://schemas.microsoft.com/office/powerpoint/2010/main" val="13356091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 about why Africa is an interesting domain for deploying machine learning models, particularly given the context of the lack of infrastructure there and the </a:t>
            </a:r>
            <a:r>
              <a:rPr lang="en-US" dirty="0" err="1" smtClean="0"/>
              <a:t>possiblities</a:t>
            </a:r>
            <a:r>
              <a:rPr lang="en-US" dirty="0" smtClean="0"/>
              <a:t> for deploying solutions that are actually more efficient than those we have in Europe. The need to work with systems designers and cryptographers.</a:t>
            </a:r>
          </a:p>
          <a:p>
            <a:endParaRPr lang="en-US" dirty="0"/>
          </a:p>
          <a:p>
            <a:r>
              <a:rPr lang="en-US" dirty="0" smtClean="0"/>
              <a:t>Uncertainty and modelling often critical in resource limited environments when a proper statistical design can not be undertaken due to cost.</a:t>
            </a:r>
            <a:endParaRPr lang="en-US" dirty="0"/>
          </a:p>
        </p:txBody>
      </p:sp>
      <p:sp>
        <p:nvSpPr>
          <p:cNvPr id="4" name="Slide Number Placeholder 3"/>
          <p:cNvSpPr>
            <a:spLocks noGrp="1"/>
          </p:cNvSpPr>
          <p:nvPr>
            <p:ph type="sldNum" sz="quarter" idx="10"/>
          </p:nvPr>
        </p:nvSpPr>
        <p:spPr/>
        <p:txBody>
          <a:bodyPr/>
          <a:lstStyle/>
          <a:p>
            <a:fld id="{B054B759-A09B-4544-A224-0A6725F74F8C}" type="slidenum">
              <a:rPr lang="en-US" smtClean="0"/>
              <a:t>36</a:t>
            </a:fld>
            <a:endParaRPr lang="en-US"/>
          </a:p>
        </p:txBody>
      </p:sp>
    </p:spTree>
    <p:extLst>
      <p:ext uri="{BB962C8B-B14F-4D97-AF65-F5344CB8AC3E}">
        <p14:creationId xmlns:p14="http://schemas.microsoft.com/office/powerpoint/2010/main" val="1442842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I’ll use the example of disease monitoring in Uganda to describe the utility of these models in practice. I’ll relate what we need to do in resource deprived environments with a classical epidemiological approach (which would involve a randomized survey). The importance of </a:t>
            </a:r>
            <a:r>
              <a:rPr lang="en-US" dirty="0" err="1" smtClean="0"/>
              <a:t>modelling</a:t>
            </a:r>
            <a:r>
              <a:rPr lang="en-US" dirty="0" smtClean="0"/>
              <a:t> becomes apparent when the data itself is not randomized. </a:t>
            </a:r>
            <a:endParaRPr lang="en-US" dirty="0"/>
          </a:p>
        </p:txBody>
      </p:sp>
      <p:sp>
        <p:nvSpPr>
          <p:cNvPr id="4" name="Slide Number Placeholder 3"/>
          <p:cNvSpPr>
            <a:spLocks noGrp="1"/>
          </p:cNvSpPr>
          <p:nvPr>
            <p:ph type="sldNum" sz="quarter" idx="10"/>
          </p:nvPr>
        </p:nvSpPr>
        <p:spPr/>
        <p:txBody>
          <a:bodyPr/>
          <a:lstStyle/>
          <a:p>
            <a:fld id="{B054B759-A09B-4544-A224-0A6725F74F8C}" type="slidenum">
              <a:rPr lang="en-US" smtClean="0"/>
              <a:t>37</a:t>
            </a:fld>
            <a:endParaRPr lang="en-US"/>
          </a:p>
        </p:txBody>
      </p:sp>
    </p:spTree>
    <p:extLst>
      <p:ext uri="{BB962C8B-B14F-4D97-AF65-F5344CB8AC3E}">
        <p14:creationId xmlns:p14="http://schemas.microsoft.com/office/powerpoint/2010/main" val="3522585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I’ll use the example of disease monitoring in Uganda to describe the utility of these models in practice. I’ll relate what we need to do in resource deprived environments with a classical epidemiological approach (which would involve a randomized survey). The importance of </a:t>
            </a:r>
            <a:r>
              <a:rPr lang="en-US" dirty="0" err="1" smtClean="0"/>
              <a:t>modelling</a:t>
            </a:r>
            <a:r>
              <a:rPr lang="en-US" dirty="0" smtClean="0"/>
              <a:t> becomes apparent when the data itself is not randomized. </a:t>
            </a:r>
            <a:endParaRPr lang="en-US" dirty="0"/>
          </a:p>
        </p:txBody>
      </p:sp>
      <p:sp>
        <p:nvSpPr>
          <p:cNvPr id="4" name="Slide Number Placeholder 3"/>
          <p:cNvSpPr>
            <a:spLocks noGrp="1"/>
          </p:cNvSpPr>
          <p:nvPr>
            <p:ph type="sldNum" sz="quarter" idx="10"/>
          </p:nvPr>
        </p:nvSpPr>
        <p:spPr/>
        <p:txBody>
          <a:bodyPr/>
          <a:lstStyle/>
          <a:p>
            <a:fld id="{B054B759-A09B-4544-A224-0A6725F74F8C}" type="slidenum">
              <a:rPr lang="en-US" smtClean="0"/>
              <a:t>38</a:t>
            </a:fld>
            <a:endParaRPr lang="en-US"/>
          </a:p>
        </p:txBody>
      </p:sp>
    </p:spTree>
    <p:extLst>
      <p:ext uri="{BB962C8B-B14F-4D97-AF65-F5344CB8AC3E}">
        <p14:creationId xmlns:p14="http://schemas.microsoft.com/office/powerpoint/2010/main" val="49205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Possibly show a quick demo of the site Ricardo worked on with UN global pulse. </a:t>
            </a:r>
            <a:endParaRPr lang="en-US" dirty="0"/>
          </a:p>
        </p:txBody>
      </p:sp>
      <p:sp>
        <p:nvSpPr>
          <p:cNvPr id="4" name="Slide Number Placeholder 3"/>
          <p:cNvSpPr>
            <a:spLocks noGrp="1"/>
          </p:cNvSpPr>
          <p:nvPr>
            <p:ph type="sldNum" sz="quarter" idx="10"/>
          </p:nvPr>
        </p:nvSpPr>
        <p:spPr/>
        <p:txBody>
          <a:bodyPr/>
          <a:lstStyle/>
          <a:p>
            <a:fld id="{B054B759-A09B-4544-A224-0A6725F74F8C}" type="slidenum">
              <a:rPr lang="en-US" smtClean="0"/>
              <a:t>39</a:t>
            </a:fld>
            <a:endParaRPr lang="en-US"/>
          </a:p>
        </p:txBody>
      </p:sp>
    </p:spTree>
    <p:extLst>
      <p:ext uri="{BB962C8B-B14F-4D97-AF65-F5344CB8AC3E}">
        <p14:creationId xmlns:p14="http://schemas.microsoft.com/office/powerpoint/2010/main" val="2361839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054B759-A09B-4544-A224-0A6725F74F8C}" type="slidenum">
              <a:rPr lang="en-US" smtClean="0"/>
              <a:t>3</a:t>
            </a:fld>
            <a:endParaRPr lang="en-US"/>
          </a:p>
        </p:txBody>
      </p:sp>
    </p:spTree>
    <p:extLst>
      <p:ext uri="{BB962C8B-B14F-4D97-AF65-F5344CB8AC3E}">
        <p14:creationId xmlns:p14="http://schemas.microsoft.com/office/powerpoint/2010/main" val="3216685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slide I’ll introduce the overall perspective on mathematical models: there are broadly two types, mechanistic and phenomenological. I’ll relate modelling to challenges in the physical world and emphasize the need for there to be information transfer between the real world and our models, but with a particular focus on a transfer between phenomenological models and mechanistic models, which I believe is a more challenging and interesting domain.</a:t>
            </a:r>
            <a:endParaRPr lang="en-US" dirty="0"/>
          </a:p>
        </p:txBody>
      </p:sp>
      <p:sp>
        <p:nvSpPr>
          <p:cNvPr id="4" name="Slide Number Placeholder 3"/>
          <p:cNvSpPr>
            <a:spLocks noGrp="1"/>
          </p:cNvSpPr>
          <p:nvPr>
            <p:ph type="sldNum" sz="quarter" idx="10"/>
          </p:nvPr>
        </p:nvSpPr>
        <p:spPr/>
        <p:txBody>
          <a:bodyPr/>
          <a:lstStyle/>
          <a:p>
            <a:fld id="{B054B759-A09B-4544-A224-0A6725F74F8C}" type="slidenum">
              <a:rPr lang="en-US" smtClean="0"/>
              <a:t>4</a:t>
            </a:fld>
            <a:endParaRPr lang="en-US"/>
          </a:p>
        </p:txBody>
      </p:sp>
    </p:spTree>
    <p:extLst>
      <p:ext uri="{BB962C8B-B14F-4D97-AF65-F5344CB8AC3E}">
        <p14:creationId xmlns:p14="http://schemas.microsoft.com/office/powerpoint/2010/main" val="169686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slide I</a:t>
            </a:r>
            <a:r>
              <a:rPr lang="fr-FR" dirty="0" smtClean="0"/>
              <a:t>’</a:t>
            </a:r>
            <a:r>
              <a:rPr lang="en-US" dirty="0" smtClean="0"/>
              <a:t>m going to use the layered model of network systems to describe the challenges of understanding complex systems in the physical world such as biological systems and neuroscience. I’ll give an analogy: imagine trying to understand the internet when you only have measurements of the cables and access to YouTube. </a:t>
            </a:r>
            <a:endParaRPr lang="en-US" dirty="0"/>
          </a:p>
        </p:txBody>
      </p:sp>
      <p:sp>
        <p:nvSpPr>
          <p:cNvPr id="4" name="Slide Number Placeholder 3"/>
          <p:cNvSpPr>
            <a:spLocks noGrp="1"/>
          </p:cNvSpPr>
          <p:nvPr>
            <p:ph type="sldNum" sz="quarter" idx="10"/>
          </p:nvPr>
        </p:nvSpPr>
        <p:spPr/>
        <p:txBody>
          <a:bodyPr/>
          <a:lstStyle/>
          <a:p>
            <a:fld id="{B054B759-A09B-4544-A224-0A6725F74F8C}" type="slidenum">
              <a:rPr lang="en-US" smtClean="0"/>
              <a:t>6</a:t>
            </a:fld>
            <a:endParaRPr lang="en-US"/>
          </a:p>
        </p:txBody>
      </p:sp>
    </p:spTree>
    <p:extLst>
      <p:ext uri="{BB962C8B-B14F-4D97-AF65-F5344CB8AC3E}">
        <p14:creationId xmlns:p14="http://schemas.microsoft.com/office/powerpoint/2010/main" val="826349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slide I</a:t>
            </a:r>
            <a:r>
              <a:rPr lang="fr-FR" dirty="0" smtClean="0"/>
              <a:t>’</a:t>
            </a:r>
            <a:r>
              <a:rPr lang="en-US" dirty="0" smtClean="0"/>
              <a:t>m going to use the layered model of network systems to describe the challenges of understanding complex systems in the physical world such as biological systems and neuroscience. I’ll give an analogy: imagine trying to understand the internet when you only have measurements of the cables and access to YouTube. </a:t>
            </a:r>
            <a:endParaRPr lang="en-US" dirty="0"/>
          </a:p>
        </p:txBody>
      </p:sp>
      <p:sp>
        <p:nvSpPr>
          <p:cNvPr id="4" name="Slide Number Placeholder 3"/>
          <p:cNvSpPr>
            <a:spLocks noGrp="1"/>
          </p:cNvSpPr>
          <p:nvPr>
            <p:ph type="sldNum" sz="quarter" idx="10"/>
          </p:nvPr>
        </p:nvSpPr>
        <p:spPr/>
        <p:txBody>
          <a:bodyPr/>
          <a:lstStyle/>
          <a:p>
            <a:fld id="{B054B759-A09B-4544-A224-0A6725F74F8C}" type="slidenum">
              <a:rPr lang="en-US" smtClean="0"/>
              <a:t>7</a:t>
            </a:fld>
            <a:endParaRPr lang="en-US"/>
          </a:p>
        </p:txBody>
      </p:sp>
    </p:spTree>
    <p:extLst>
      <p:ext uri="{BB962C8B-B14F-4D97-AF65-F5344CB8AC3E}">
        <p14:creationId xmlns:p14="http://schemas.microsoft.com/office/powerpoint/2010/main" val="301773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processes we often use are smoother, here infinitely differentiable. They provide general models of functions. </a:t>
            </a:r>
            <a:endParaRPr lang="en-GB" dirty="0"/>
          </a:p>
        </p:txBody>
      </p:sp>
      <p:sp>
        <p:nvSpPr>
          <p:cNvPr id="4" name="Slide Number Placeholder 3"/>
          <p:cNvSpPr>
            <a:spLocks noGrp="1"/>
          </p:cNvSpPr>
          <p:nvPr>
            <p:ph type="sldNum" sz="quarter" idx="10"/>
          </p:nvPr>
        </p:nvSpPr>
        <p:spPr/>
        <p:txBody>
          <a:bodyPr/>
          <a:lstStyle/>
          <a:p>
            <a:fld id="{B054B759-A09B-4544-A224-0A6725F74F8C}" type="slidenum">
              <a:rPr lang="en-US" smtClean="0"/>
              <a:t>12</a:t>
            </a:fld>
            <a:endParaRPr lang="en-US"/>
          </a:p>
        </p:txBody>
      </p:sp>
    </p:spTree>
    <p:extLst>
      <p:ext uri="{BB962C8B-B14F-4D97-AF65-F5344CB8AC3E}">
        <p14:creationId xmlns:p14="http://schemas.microsoft.com/office/powerpoint/2010/main" val="862256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054B759-A09B-4544-A224-0A6725F74F8C}" type="slidenum">
              <a:rPr lang="en-US" smtClean="0"/>
              <a:t>13</a:t>
            </a:fld>
            <a:endParaRPr lang="en-US"/>
          </a:p>
        </p:txBody>
      </p:sp>
    </p:spTree>
    <p:extLst>
      <p:ext uri="{BB962C8B-B14F-4D97-AF65-F5344CB8AC3E}">
        <p14:creationId xmlns:p14="http://schemas.microsoft.com/office/powerpoint/2010/main" val="3183558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054B759-A09B-4544-A224-0A6725F74F8C}" type="slidenum">
              <a:rPr lang="en-US" smtClean="0"/>
              <a:t>14</a:t>
            </a:fld>
            <a:endParaRPr lang="en-US"/>
          </a:p>
        </p:txBody>
      </p:sp>
    </p:spTree>
    <p:extLst>
      <p:ext uri="{BB962C8B-B14F-4D97-AF65-F5344CB8AC3E}">
        <p14:creationId xmlns:p14="http://schemas.microsoft.com/office/powerpoint/2010/main" val="2427278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B35F30A-9CCC-475F-96B1-53CF4D13FD24}" type="datetimeFigureOut">
              <a:rPr lang="en-GB" smtClean="0"/>
              <a:t>29/01/2016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F0FB47-2167-46FA-B0B5-1CEC697FA9C7}" type="slidenum">
              <a:rPr lang="en-GB" smtClean="0"/>
              <a:t>‹#›</a:t>
            </a:fld>
            <a:endParaRPr lang="en-GB"/>
          </a:p>
        </p:txBody>
      </p:sp>
    </p:spTree>
    <p:extLst>
      <p:ext uri="{BB962C8B-B14F-4D97-AF65-F5344CB8AC3E}">
        <p14:creationId xmlns:p14="http://schemas.microsoft.com/office/powerpoint/2010/main" val="3250870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35F30A-9CCC-475F-96B1-53CF4D13FD24}" type="datetimeFigureOut">
              <a:rPr lang="en-GB" smtClean="0"/>
              <a:t>29/01/2016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F0FB47-2167-46FA-B0B5-1CEC697FA9C7}" type="slidenum">
              <a:rPr lang="en-GB" smtClean="0"/>
              <a:t>‹#›</a:t>
            </a:fld>
            <a:endParaRPr lang="en-GB"/>
          </a:p>
        </p:txBody>
      </p:sp>
    </p:spTree>
    <p:extLst>
      <p:ext uri="{BB962C8B-B14F-4D97-AF65-F5344CB8AC3E}">
        <p14:creationId xmlns:p14="http://schemas.microsoft.com/office/powerpoint/2010/main" val="176140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35F30A-9CCC-475F-96B1-53CF4D13FD24}" type="datetimeFigureOut">
              <a:rPr lang="en-GB" smtClean="0"/>
              <a:t>29/01/2016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F0FB47-2167-46FA-B0B5-1CEC697FA9C7}" type="slidenum">
              <a:rPr lang="en-GB" smtClean="0"/>
              <a:t>‹#›</a:t>
            </a:fld>
            <a:endParaRPr lang="en-GB"/>
          </a:p>
        </p:txBody>
      </p:sp>
    </p:spTree>
    <p:extLst>
      <p:ext uri="{BB962C8B-B14F-4D97-AF65-F5344CB8AC3E}">
        <p14:creationId xmlns:p14="http://schemas.microsoft.com/office/powerpoint/2010/main" val="156214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35F30A-9CCC-475F-96B1-53CF4D13FD24}" type="datetimeFigureOut">
              <a:rPr lang="en-GB" smtClean="0"/>
              <a:t>29/01/2016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F0FB47-2167-46FA-B0B5-1CEC697FA9C7}" type="slidenum">
              <a:rPr lang="en-GB" smtClean="0"/>
              <a:t>‹#›</a:t>
            </a:fld>
            <a:endParaRPr lang="en-GB"/>
          </a:p>
        </p:txBody>
      </p:sp>
    </p:spTree>
    <p:extLst>
      <p:ext uri="{BB962C8B-B14F-4D97-AF65-F5344CB8AC3E}">
        <p14:creationId xmlns:p14="http://schemas.microsoft.com/office/powerpoint/2010/main" val="2606238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B35F30A-9CCC-475F-96B1-53CF4D13FD24}" type="datetimeFigureOut">
              <a:rPr lang="en-GB" smtClean="0"/>
              <a:t>29/01/2016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2F0FB47-2167-46FA-B0B5-1CEC697FA9C7}" type="slidenum">
              <a:rPr lang="en-GB" smtClean="0"/>
              <a:t>‹#›</a:t>
            </a:fld>
            <a:endParaRPr lang="en-GB"/>
          </a:p>
        </p:txBody>
      </p:sp>
    </p:spTree>
    <p:extLst>
      <p:ext uri="{BB962C8B-B14F-4D97-AF65-F5344CB8AC3E}">
        <p14:creationId xmlns:p14="http://schemas.microsoft.com/office/powerpoint/2010/main" val="992417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B35F30A-9CCC-475F-96B1-53CF4D13FD24}" type="datetimeFigureOut">
              <a:rPr lang="en-GB" smtClean="0"/>
              <a:t>29/01/2016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F0FB47-2167-46FA-B0B5-1CEC697FA9C7}" type="slidenum">
              <a:rPr lang="en-GB" smtClean="0"/>
              <a:t>‹#›</a:t>
            </a:fld>
            <a:endParaRPr lang="en-GB"/>
          </a:p>
        </p:txBody>
      </p:sp>
    </p:spTree>
    <p:extLst>
      <p:ext uri="{BB962C8B-B14F-4D97-AF65-F5344CB8AC3E}">
        <p14:creationId xmlns:p14="http://schemas.microsoft.com/office/powerpoint/2010/main" val="62365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B35F30A-9CCC-475F-96B1-53CF4D13FD24}" type="datetimeFigureOut">
              <a:rPr lang="en-GB" smtClean="0"/>
              <a:t>29/01/2016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2F0FB47-2167-46FA-B0B5-1CEC697FA9C7}" type="slidenum">
              <a:rPr lang="en-GB" smtClean="0"/>
              <a:t>‹#›</a:t>
            </a:fld>
            <a:endParaRPr lang="en-GB"/>
          </a:p>
        </p:txBody>
      </p:sp>
    </p:spTree>
    <p:extLst>
      <p:ext uri="{BB962C8B-B14F-4D97-AF65-F5344CB8AC3E}">
        <p14:creationId xmlns:p14="http://schemas.microsoft.com/office/powerpoint/2010/main" val="1394863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B35F30A-9CCC-475F-96B1-53CF4D13FD24}" type="datetimeFigureOut">
              <a:rPr lang="en-GB" smtClean="0"/>
              <a:t>29/01/2016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2F0FB47-2167-46FA-B0B5-1CEC697FA9C7}" type="slidenum">
              <a:rPr lang="en-GB" smtClean="0"/>
              <a:t>‹#›</a:t>
            </a:fld>
            <a:endParaRPr lang="en-GB"/>
          </a:p>
        </p:txBody>
      </p:sp>
    </p:spTree>
    <p:extLst>
      <p:ext uri="{BB962C8B-B14F-4D97-AF65-F5344CB8AC3E}">
        <p14:creationId xmlns:p14="http://schemas.microsoft.com/office/powerpoint/2010/main" val="57307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5F30A-9CCC-475F-96B1-53CF4D13FD24}" type="datetimeFigureOut">
              <a:rPr lang="en-GB" smtClean="0"/>
              <a:t>29/01/2016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2F0FB47-2167-46FA-B0B5-1CEC697FA9C7}" type="slidenum">
              <a:rPr lang="en-GB" smtClean="0"/>
              <a:t>‹#›</a:t>
            </a:fld>
            <a:endParaRPr lang="en-GB"/>
          </a:p>
        </p:txBody>
      </p:sp>
    </p:spTree>
    <p:extLst>
      <p:ext uri="{BB962C8B-B14F-4D97-AF65-F5344CB8AC3E}">
        <p14:creationId xmlns:p14="http://schemas.microsoft.com/office/powerpoint/2010/main" val="142418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35F30A-9CCC-475F-96B1-53CF4D13FD24}" type="datetimeFigureOut">
              <a:rPr lang="en-GB" smtClean="0"/>
              <a:t>29/01/2016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F0FB47-2167-46FA-B0B5-1CEC697FA9C7}" type="slidenum">
              <a:rPr lang="en-GB" smtClean="0"/>
              <a:t>‹#›</a:t>
            </a:fld>
            <a:endParaRPr lang="en-GB"/>
          </a:p>
        </p:txBody>
      </p:sp>
    </p:spTree>
    <p:extLst>
      <p:ext uri="{BB962C8B-B14F-4D97-AF65-F5344CB8AC3E}">
        <p14:creationId xmlns:p14="http://schemas.microsoft.com/office/powerpoint/2010/main" val="3215789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B35F30A-9CCC-475F-96B1-53CF4D13FD24}" type="datetimeFigureOut">
              <a:rPr lang="en-GB" smtClean="0"/>
              <a:t>29/01/2016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2F0FB47-2167-46FA-B0B5-1CEC697FA9C7}" type="slidenum">
              <a:rPr lang="en-GB" smtClean="0"/>
              <a:t>‹#›</a:t>
            </a:fld>
            <a:endParaRPr lang="en-GB"/>
          </a:p>
        </p:txBody>
      </p:sp>
    </p:spTree>
    <p:extLst>
      <p:ext uri="{BB962C8B-B14F-4D97-AF65-F5344CB8AC3E}">
        <p14:creationId xmlns:p14="http://schemas.microsoft.com/office/powerpoint/2010/main" val="3122637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35F30A-9CCC-475F-96B1-53CF4D13FD24}" type="datetimeFigureOut">
              <a:rPr lang="en-GB" smtClean="0"/>
              <a:t>29/01/2016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F0FB47-2167-46FA-B0B5-1CEC697FA9C7}" type="slidenum">
              <a:rPr lang="en-GB" smtClean="0"/>
              <a:t>‹#›</a:t>
            </a:fld>
            <a:endParaRPr lang="en-GB"/>
          </a:p>
        </p:txBody>
      </p:sp>
    </p:spTree>
    <p:extLst>
      <p:ext uri="{BB962C8B-B14F-4D97-AF65-F5344CB8AC3E}">
        <p14:creationId xmlns:p14="http://schemas.microsoft.com/office/powerpoint/2010/main" val="7594128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2.wmf"/><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280.emf"/><Relationship Id="rId18" Type="http://schemas.openxmlformats.org/officeDocument/2006/relationships/image" Target="../media/image1330.emf"/><Relationship Id="rId3" Type="http://schemas.openxmlformats.org/officeDocument/2006/relationships/customXml" Target="../ink/ink1.xml"/><Relationship Id="rId21" Type="http://schemas.openxmlformats.org/officeDocument/2006/relationships/customXml" Target="../ink/ink8.xml"/><Relationship Id="rId7" Type="http://schemas.openxmlformats.org/officeDocument/2006/relationships/customXml" Target="../ink/ink3.xml"/><Relationship Id="rId17" Type="http://schemas.openxmlformats.org/officeDocument/2006/relationships/customXml" Target="../ink/ink6.xml"/><Relationship Id="rId25" Type="http://schemas.openxmlformats.org/officeDocument/2006/relationships/customXml" Target="../ink/ink9.xml"/><Relationship Id="rId2" Type="http://schemas.openxmlformats.org/officeDocument/2006/relationships/notesSlide" Target="../notesSlides/notesSlide10.xml"/><Relationship Id="rId16" Type="http://schemas.openxmlformats.org/officeDocument/2006/relationships/image" Target="../media/image1320.emf"/><Relationship Id="rId20" Type="http://schemas.openxmlformats.org/officeDocument/2006/relationships/image" Target="../media/image1340.emf"/><Relationship Id="rId29"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270.emf"/><Relationship Id="rId24" Type="http://schemas.openxmlformats.org/officeDocument/2006/relationships/image" Target="../media/image1360.emf"/><Relationship Id="rId32" Type="http://schemas.openxmlformats.org/officeDocument/2006/relationships/image" Target="../media/image180.png"/><Relationship Id="rId5" Type="http://schemas.openxmlformats.org/officeDocument/2006/relationships/customXml" Target="../ink/ink2.xml"/><Relationship Id="rId15" Type="http://schemas.openxmlformats.org/officeDocument/2006/relationships/customXml" Target="../ink/ink5.xml"/><Relationship Id="rId28" Type="http://schemas.openxmlformats.org/officeDocument/2006/relationships/image" Target="../media/image138.emf"/><Relationship Id="rId19" Type="http://schemas.openxmlformats.org/officeDocument/2006/relationships/customXml" Target="../ink/ink7.xml"/><Relationship Id="rId31" Type="http://schemas.openxmlformats.org/officeDocument/2006/relationships/image" Target="../media/image170.png"/><Relationship Id="rId4" Type="http://schemas.openxmlformats.org/officeDocument/2006/relationships/image" Target="../media/image1260.emf"/><Relationship Id="rId9" Type="http://schemas.openxmlformats.org/officeDocument/2006/relationships/customXml" Target="../ink/ink4.xml"/><Relationship Id="rId14" Type="http://schemas.openxmlformats.org/officeDocument/2006/relationships/image" Target="../media/image1310.emf"/><Relationship Id="rId30" Type="http://schemas.openxmlformats.org/officeDocument/2006/relationships/image" Target="../media/image160.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9.jpeg"/></Relationships>
</file>

<file path=ppt/slides/_rels/slide32.xml.rels><?xml version="1.0" encoding="UTF-8" standalone="yes"?>
<Relationships xmlns="http://schemas.openxmlformats.org/package/2006/relationships"><Relationship Id="rId2" Type="http://schemas.openxmlformats.org/officeDocument/2006/relationships/hyperlink" Target="http://gpss.cc/"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theguardian.com/media-network/2016/jan/28/google-ai-go-grandmaster-real-winner-deepmind"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4.jpeg"/></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SheffieldML/GPy/" TargetMode="External"/><Relationship Id="rId7" Type="http://schemas.openxmlformats.org/officeDocument/2006/relationships/image" Target="../media/image35.jpe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hyperlink" Target="http://www.theguardian.com/profile/neil-lawrence" TargetMode="External"/><Relationship Id="rId5" Type="http://schemas.openxmlformats.org/officeDocument/2006/relationships/hyperlink" Target="http://gpss.cc/dsa15/" TargetMode="External"/><Relationship Id="rId4" Type="http://schemas.openxmlformats.org/officeDocument/2006/relationships/hyperlink" Target="http://gpss.cc/"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7.gif"/></Relationships>
</file>

<file path=ppt/slides/_rels/slide39.xml.rels><?xml version="1.0" encoding="UTF-8" standalone="yes"?>
<Relationships xmlns="http://schemas.openxmlformats.org/package/2006/relationships"><Relationship Id="rId18" Type="http://schemas.openxmlformats.org/officeDocument/2006/relationships/image" Target="../media/image38.jpeg"/><Relationship Id="rId3" Type="http://schemas.openxmlformats.org/officeDocument/2006/relationships/customXml" Target="../ink/ink10.xml"/><Relationship Id="rId21" Type="http://schemas.openxmlformats.org/officeDocument/2006/relationships/image" Target="../media/image41.png"/><Relationship Id="rId17" Type="http://schemas.openxmlformats.org/officeDocument/2006/relationships/hyperlink" Target="http://pulselabkampala.ug/hmis/" TargetMode="External"/><Relationship Id="rId2" Type="http://schemas.openxmlformats.org/officeDocument/2006/relationships/notesSlide" Target="../notesSlides/notesSlide23.xml"/><Relationship Id="rId16" Type="http://schemas.openxmlformats.org/officeDocument/2006/relationships/image" Target="../media/image46.emf"/><Relationship Id="rId20" Type="http://schemas.openxmlformats.org/officeDocument/2006/relationships/image" Target="../media/image40.jpeg"/><Relationship Id="rId1" Type="http://schemas.openxmlformats.org/officeDocument/2006/relationships/slideLayout" Target="../slideLayouts/slideLayout6.xml"/><Relationship Id="rId15" Type="http://schemas.openxmlformats.org/officeDocument/2006/relationships/customXml" Target="../ink/ink11.xml"/><Relationship Id="rId19" Type="http://schemas.openxmlformats.org/officeDocument/2006/relationships/image" Target="../media/image39.jpeg"/><Relationship Id="rId14" Type="http://schemas.openxmlformats.org/officeDocument/2006/relationships/image" Target="../media/image130.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Gaussian Processes for Machine Learning</a:t>
            </a:r>
            <a:endParaRPr lang="en-GB" dirty="0"/>
          </a:p>
        </p:txBody>
      </p:sp>
      <p:sp>
        <p:nvSpPr>
          <p:cNvPr id="3" name="Subtitle 2"/>
          <p:cNvSpPr>
            <a:spLocks noGrp="1"/>
          </p:cNvSpPr>
          <p:nvPr>
            <p:ph type="subTitle" idx="1"/>
          </p:nvPr>
        </p:nvSpPr>
        <p:spPr/>
        <p:txBody>
          <a:bodyPr>
            <a:normAutofit lnSpcReduction="10000"/>
          </a:bodyPr>
          <a:lstStyle/>
          <a:p>
            <a:r>
              <a:rPr lang="en-GB" dirty="0" smtClean="0"/>
              <a:t>Neil Lawrence</a:t>
            </a:r>
          </a:p>
          <a:p>
            <a:r>
              <a:rPr lang="en-GB" dirty="0" smtClean="0"/>
              <a:t>University of Sheffield</a:t>
            </a:r>
          </a:p>
          <a:p>
            <a:r>
              <a:rPr lang="en-GB" dirty="0" smtClean="0"/>
              <a:t>29</a:t>
            </a:r>
            <a:r>
              <a:rPr lang="en-GB" baseline="30000" dirty="0" smtClean="0"/>
              <a:t>th</a:t>
            </a:r>
            <a:r>
              <a:rPr lang="en-GB" dirty="0" smtClean="0"/>
              <a:t> January 2016 </a:t>
            </a:r>
          </a:p>
          <a:p>
            <a:r>
              <a:rPr lang="en-GB" dirty="0" err="1" smtClean="0"/>
              <a:t>OxWaSP</a:t>
            </a:r>
            <a:r>
              <a:rPr lang="en-GB" dirty="0" smtClean="0"/>
              <a:t> Symposium</a:t>
            </a:r>
            <a:endParaRPr lang="en-GB" dirty="0"/>
          </a:p>
        </p:txBody>
      </p:sp>
    </p:spTree>
    <p:extLst>
      <p:ext uri="{BB962C8B-B14F-4D97-AF65-F5344CB8AC3E}">
        <p14:creationId xmlns:p14="http://schemas.microsoft.com/office/powerpoint/2010/main" val="2061349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Zero Mean Gaussian Sample</a:t>
            </a:r>
            <a:endParaRPr lang="en-GB" dirty="0"/>
          </a:p>
        </p:txBody>
      </p:sp>
      <p:sp>
        <p:nvSpPr>
          <p:cNvPr id="13" name="Rectangle 7"/>
          <p:cNvSpPr>
            <a:spLocks noChangeArrowheads="1"/>
          </p:cNvSpPr>
          <p:nvPr/>
        </p:nvSpPr>
        <p:spPr bwMode="auto">
          <a:xfrm>
            <a:off x="6989763" y="2139230"/>
            <a:ext cx="3721100" cy="3209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000"/>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9763" y="2139230"/>
            <a:ext cx="372110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9"/>
          <p:cNvSpPr>
            <a:spLocks noChangeShapeType="1"/>
          </p:cNvSpPr>
          <p:nvPr/>
        </p:nvSpPr>
        <p:spPr bwMode="auto">
          <a:xfrm>
            <a:off x="6989763" y="5349155"/>
            <a:ext cx="3721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5" name="Line 10"/>
          <p:cNvSpPr>
            <a:spLocks noChangeShapeType="1"/>
          </p:cNvSpPr>
          <p:nvPr/>
        </p:nvSpPr>
        <p:spPr bwMode="auto">
          <a:xfrm>
            <a:off x="6989763" y="2139230"/>
            <a:ext cx="3721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6" name="Line 11"/>
          <p:cNvSpPr>
            <a:spLocks noChangeShapeType="1"/>
          </p:cNvSpPr>
          <p:nvPr/>
        </p:nvSpPr>
        <p:spPr bwMode="auto">
          <a:xfrm flipV="1">
            <a:off x="7659688" y="5311055"/>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7" name="Line 12"/>
          <p:cNvSpPr>
            <a:spLocks noChangeShapeType="1"/>
          </p:cNvSpPr>
          <p:nvPr/>
        </p:nvSpPr>
        <p:spPr bwMode="auto">
          <a:xfrm flipV="1">
            <a:off x="8404226" y="5311055"/>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8" name="Line 13"/>
          <p:cNvSpPr>
            <a:spLocks noChangeShapeType="1"/>
          </p:cNvSpPr>
          <p:nvPr/>
        </p:nvSpPr>
        <p:spPr bwMode="auto">
          <a:xfrm flipV="1">
            <a:off x="9148763" y="5311055"/>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9" name="Line 14"/>
          <p:cNvSpPr>
            <a:spLocks noChangeShapeType="1"/>
          </p:cNvSpPr>
          <p:nvPr/>
        </p:nvSpPr>
        <p:spPr bwMode="auto">
          <a:xfrm flipV="1">
            <a:off x="9893301" y="5311055"/>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20" name="Line 15"/>
          <p:cNvSpPr>
            <a:spLocks noChangeShapeType="1"/>
          </p:cNvSpPr>
          <p:nvPr/>
        </p:nvSpPr>
        <p:spPr bwMode="auto">
          <a:xfrm flipV="1">
            <a:off x="10637838" y="5311055"/>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21" name="Line 16"/>
          <p:cNvSpPr>
            <a:spLocks noChangeShapeType="1"/>
          </p:cNvSpPr>
          <p:nvPr/>
        </p:nvSpPr>
        <p:spPr bwMode="auto">
          <a:xfrm>
            <a:off x="7659688" y="2139230"/>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22" name="Line 17"/>
          <p:cNvSpPr>
            <a:spLocks noChangeShapeType="1"/>
          </p:cNvSpPr>
          <p:nvPr/>
        </p:nvSpPr>
        <p:spPr bwMode="auto">
          <a:xfrm>
            <a:off x="8404226" y="2139230"/>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23" name="Line 18"/>
          <p:cNvSpPr>
            <a:spLocks noChangeShapeType="1"/>
          </p:cNvSpPr>
          <p:nvPr/>
        </p:nvSpPr>
        <p:spPr bwMode="auto">
          <a:xfrm>
            <a:off x="9148763" y="2139230"/>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24" name="Line 19"/>
          <p:cNvSpPr>
            <a:spLocks noChangeShapeType="1"/>
          </p:cNvSpPr>
          <p:nvPr/>
        </p:nvSpPr>
        <p:spPr bwMode="auto">
          <a:xfrm>
            <a:off x="9893301" y="2139230"/>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25" name="Line 20"/>
          <p:cNvSpPr>
            <a:spLocks noChangeShapeType="1"/>
          </p:cNvSpPr>
          <p:nvPr/>
        </p:nvSpPr>
        <p:spPr bwMode="auto">
          <a:xfrm>
            <a:off x="10637838" y="2139230"/>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26" name="Rectangle 21"/>
          <p:cNvSpPr>
            <a:spLocks noChangeArrowheads="1"/>
          </p:cNvSpPr>
          <p:nvPr/>
        </p:nvSpPr>
        <p:spPr bwMode="auto">
          <a:xfrm>
            <a:off x="7634288" y="1658062"/>
            <a:ext cx="142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5</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27" name="Rectangle 22"/>
          <p:cNvSpPr>
            <a:spLocks noChangeArrowheads="1"/>
          </p:cNvSpPr>
          <p:nvPr/>
        </p:nvSpPr>
        <p:spPr bwMode="auto">
          <a:xfrm>
            <a:off x="8353426" y="1658062"/>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10</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28" name="Rectangle 23"/>
          <p:cNvSpPr>
            <a:spLocks noChangeArrowheads="1"/>
          </p:cNvSpPr>
          <p:nvPr/>
        </p:nvSpPr>
        <p:spPr bwMode="auto">
          <a:xfrm>
            <a:off x="9096376" y="1658062"/>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15</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29" name="Rectangle 24"/>
          <p:cNvSpPr>
            <a:spLocks noChangeArrowheads="1"/>
          </p:cNvSpPr>
          <p:nvPr/>
        </p:nvSpPr>
        <p:spPr bwMode="auto">
          <a:xfrm>
            <a:off x="9842501" y="1658062"/>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20</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30" name="Rectangle 25"/>
          <p:cNvSpPr>
            <a:spLocks noChangeArrowheads="1"/>
          </p:cNvSpPr>
          <p:nvPr/>
        </p:nvSpPr>
        <p:spPr bwMode="auto">
          <a:xfrm>
            <a:off x="10585451" y="1658062"/>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25</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31" name="Line 26"/>
          <p:cNvSpPr>
            <a:spLocks noChangeShapeType="1"/>
          </p:cNvSpPr>
          <p:nvPr/>
        </p:nvSpPr>
        <p:spPr bwMode="auto">
          <a:xfrm>
            <a:off x="6989763" y="2139230"/>
            <a:ext cx="0" cy="3209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24" name="Line 27"/>
          <p:cNvSpPr>
            <a:spLocks noChangeShapeType="1"/>
          </p:cNvSpPr>
          <p:nvPr/>
        </p:nvSpPr>
        <p:spPr bwMode="auto">
          <a:xfrm>
            <a:off x="10710863" y="2139230"/>
            <a:ext cx="0" cy="3209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25" name="Line 28"/>
          <p:cNvSpPr>
            <a:spLocks noChangeShapeType="1"/>
          </p:cNvSpPr>
          <p:nvPr/>
        </p:nvSpPr>
        <p:spPr bwMode="auto">
          <a:xfrm>
            <a:off x="6702166" y="2717080"/>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26" name="Line 29"/>
          <p:cNvSpPr>
            <a:spLocks noChangeShapeType="1"/>
          </p:cNvSpPr>
          <p:nvPr/>
        </p:nvSpPr>
        <p:spPr bwMode="auto">
          <a:xfrm>
            <a:off x="6702166" y="3358430"/>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27" name="Line 30"/>
          <p:cNvSpPr>
            <a:spLocks noChangeShapeType="1"/>
          </p:cNvSpPr>
          <p:nvPr/>
        </p:nvSpPr>
        <p:spPr bwMode="auto">
          <a:xfrm>
            <a:off x="6702166" y="4001367"/>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28" name="Line 31"/>
          <p:cNvSpPr>
            <a:spLocks noChangeShapeType="1"/>
          </p:cNvSpPr>
          <p:nvPr/>
        </p:nvSpPr>
        <p:spPr bwMode="auto">
          <a:xfrm>
            <a:off x="6702166" y="4642717"/>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29" name="Line 32"/>
          <p:cNvSpPr>
            <a:spLocks noChangeShapeType="1"/>
          </p:cNvSpPr>
          <p:nvPr/>
        </p:nvSpPr>
        <p:spPr bwMode="auto">
          <a:xfrm>
            <a:off x="6702166" y="5284067"/>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30" name="Line 33"/>
          <p:cNvSpPr>
            <a:spLocks noChangeShapeType="1"/>
          </p:cNvSpPr>
          <p:nvPr/>
        </p:nvSpPr>
        <p:spPr bwMode="auto">
          <a:xfrm flipH="1">
            <a:off x="10674351" y="2717080"/>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31" name="Line 34"/>
          <p:cNvSpPr>
            <a:spLocks noChangeShapeType="1"/>
          </p:cNvSpPr>
          <p:nvPr/>
        </p:nvSpPr>
        <p:spPr bwMode="auto">
          <a:xfrm flipH="1">
            <a:off x="10674351" y="3358430"/>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33" name="Line 35"/>
          <p:cNvSpPr>
            <a:spLocks noChangeShapeType="1"/>
          </p:cNvSpPr>
          <p:nvPr/>
        </p:nvSpPr>
        <p:spPr bwMode="auto">
          <a:xfrm flipH="1">
            <a:off x="10674351" y="4001367"/>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34" name="Line 36"/>
          <p:cNvSpPr>
            <a:spLocks noChangeShapeType="1"/>
          </p:cNvSpPr>
          <p:nvPr/>
        </p:nvSpPr>
        <p:spPr bwMode="auto">
          <a:xfrm flipH="1">
            <a:off x="10674351" y="4642717"/>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35" name="Line 37"/>
          <p:cNvSpPr>
            <a:spLocks noChangeShapeType="1"/>
          </p:cNvSpPr>
          <p:nvPr/>
        </p:nvSpPr>
        <p:spPr bwMode="auto">
          <a:xfrm flipH="1">
            <a:off x="10674351" y="5284067"/>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36" name="Rectangle 38"/>
          <p:cNvSpPr>
            <a:spLocks noChangeArrowheads="1"/>
          </p:cNvSpPr>
          <p:nvPr/>
        </p:nvSpPr>
        <p:spPr bwMode="auto">
          <a:xfrm>
            <a:off x="6610091" y="2669455"/>
            <a:ext cx="142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5</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37" name="Rectangle 39"/>
          <p:cNvSpPr>
            <a:spLocks noChangeArrowheads="1"/>
          </p:cNvSpPr>
          <p:nvPr/>
        </p:nvSpPr>
        <p:spPr bwMode="auto">
          <a:xfrm>
            <a:off x="6559291" y="3310805"/>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10</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38" name="Rectangle 40"/>
          <p:cNvSpPr>
            <a:spLocks noChangeArrowheads="1"/>
          </p:cNvSpPr>
          <p:nvPr/>
        </p:nvSpPr>
        <p:spPr bwMode="auto">
          <a:xfrm>
            <a:off x="6559291" y="3953742"/>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15</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39" name="Rectangle 41"/>
          <p:cNvSpPr>
            <a:spLocks noChangeArrowheads="1"/>
          </p:cNvSpPr>
          <p:nvPr/>
        </p:nvSpPr>
        <p:spPr bwMode="auto">
          <a:xfrm>
            <a:off x="6559291" y="4593505"/>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20</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40" name="Rectangle 42"/>
          <p:cNvSpPr>
            <a:spLocks noChangeArrowheads="1"/>
          </p:cNvSpPr>
          <p:nvPr/>
        </p:nvSpPr>
        <p:spPr bwMode="auto">
          <a:xfrm>
            <a:off x="6559291" y="5234855"/>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62626"/>
                </a:solidFill>
                <a:effectLst/>
                <a:latin typeface="Arial" panose="020B0604020202020204" pitchFamily="34" charset="0"/>
              </a:rPr>
              <a:t>25</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1042" name="Line 44"/>
          <p:cNvSpPr>
            <a:spLocks noChangeShapeType="1"/>
          </p:cNvSpPr>
          <p:nvPr/>
        </p:nvSpPr>
        <p:spPr bwMode="auto">
          <a:xfrm>
            <a:off x="10804526" y="2139230"/>
            <a:ext cx="1809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43" name="Line 45"/>
          <p:cNvSpPr>
            <a:spLocks noChangeShapeType="1"/>
          </p:cNvSpPr>
          <p:nvPr/>
        </p:nvSpPr>
        <p:spPr bwMode="auto">
          <a:xfrm flipV="1">
            <a:off x="10804526" y="2139230"/>
            <a:ext cx="0" cy="3209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44" name="Line 46"/>
          <p:cNvSpPr>
            <a:spLocks noChangeShapeType="1"/>
          </p:cNvSpPr>
          <p:nvPr/>
        </p:nvSpPr>
        <p:spPr bwMode="auto">
          <a:xfrm flipV="1">
            <a:off x="10985501" y="2139230"/>
            <a:ext cx="0" cy="3209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pic>
        <p:nvPicPr>
          <p:cNvPr id="1071" name="Picture 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04526" y="2139230"/>
            <a:ext cx="180975"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2" name="Picture 4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04526" y="2139230"/>
            <a:ext cx="180975"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5" name="Line 49"/>
          <p:cNvSpPr>
            <a:spLocks noChangeShapeType="1"/>
          </p:cNvSpPr>
          <p:nvPr/>
        </p:nvSpPr>
        <p:spPr bwMode="auto">
          <a:xfrm flipV="1">
            <a:off x="10985501" y="2139230"/>
            <a:ext cx="0" cy="3209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46" name="Line 50"/>
          <p:cNvSpPr>
            <a:spLocks noChangeShapeType="1"/>
          </p:cNvSpPr>
          <p:nvPr/>
        </p:nvSpPr>
        <p:spPr bwMode="auto">
          <a:xfrm flipH="1">
            <a:off x="10953751" y="5028480"/>
            <a:ext cx="3175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47" name="Line 51"/>
          <p:cNvSpPr>
            <a:spLocks noChangeShapeType="1"/>
          </p:cNvSpPr>
          <p:nvPr/>
        </p:nvSpPr>
        <p:spPr bwMode="auto">
          <a:xfrm flipH="1">
            <a:off x="10953751" y="4706217"/>
            <a:ext cx="3175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48" name="Line 52"/>
          <p:cNvSpPr>
            <a:spLocks noChangeShapeType="1"/>
          </p:cNvSpPr>
          <p:nvPr/>
        </p:nvSpPr>
        <p:spPr bwMode="auto">
          <a:xfrm flipH="1">
            <a:off x="10953751" y="4385542"/>
            <a:ext cx="3175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49" name="Line 53"/>
          <p:cNvSpPr>
            <a:spLocks noChangeShapeType="1"/>
          </p:cNvSpPr>
          <p:nvPr/>
        </p:nvSpPr>
        <p:spPr bwMode="auto">
          <a:xfrm flipH="1">
            <a:off x="10953751" y="4064867"/>
            <a:ext cx="3175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50" name="Line 54"/>
          <p:cNvSpPr>
            <a:spLocks noChangeShapeType="1"/>
          </p:cNvSpPr>
          <p:nvPr/>
        </p:nvSpPr>
        <p:spPr bwMode="auto">
          <a:xfrm flipH="1">
            <a:off x="10953751" y="3744192"/>
            <a:ext cx="3175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51" name="Line 55"/>
          <p:cNvSpPr>
            <a:spLocks noChangeShapeType="1"/>
          </p:cNvSpPr>
          <p:nvPr/>
        </p:nvSpPr>
        <p:spPr bwMode="auto">
          <a:xfrm flipH="1">
            <a:off x="10953751" y="3423517"/>
            <a:ext cx="3175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52" name="Line 56"/>
          <p:cNvSpPr>
            <a:spLocks noChangeShapeType="1"/>
          </p:cNvSpPr>
          <p:nvPr/>
        </p:nvSpPr>
        <p:spPr bwMode="auto">
          <a:xfrm flipH="1">
            <a:off x="10953751" y="3102842"/>
            <a:ext cx="3175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53" name="Line 57"/>
          <p:cNvSpPr>
            <a:spLocks noChangeShapeType="1"/>
          </p:cNvSpPr>
          <p:nvPr/>
        </p:nvSpPr>
        <p:spPr bwMode="auto">
          <a:xfrm flipH="1">
            <a:off x="10953751" y="2780580"/>
            <a:ext cx="3175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54" name="Line 58"/>
          <p:cNvSpPr>
            <a:spLocks noChangeShapeType="1"/>
          </p:cNvSpPr>
          <p:nvPr/>
        </p:nvSpPr>
        <p:spPr bwMode="auto">
          <a:xfrm flipH="1">
            <a:off x="10953751" y="2459905"/>
            <a:ext cx="3175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55" name="Line 59"/>
          <p:cNvSpPr>
            <a:spLocks noChangeShapeType="1"/>
          </p:cNvSpPr>
          <p:nvPr/>
        </p:nvSpPr>
        <p:spPr bwMode="auto">
          <a:xfrm flipH="1">
            <a:off x="10953751" y="2139230"/>
            <a:ext cx="3175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56" name="Rectangle 60"/>
          <p:cNvSpPr>
            <a:spLocks noChangeArrowheads="1"/>
          </p:cNvSpPr>
          <p:nvPr/>
        </p:nvSpPr>
        <p:spPr bwMode="auto">
          <a:xfrm>
            <a:off x="11018838" y="4984030"/>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0.1</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57" name="Rectangle 61"/>
          <p:cNvSpPr>
            <a:spLocks noChangeArrowheads="1"/>
          </p:cNvSpPr>
          <p:nvPr/>
        </p:nvSpPr>
        <p:spPr bwMode="auto">
          <a:xfrm>
            <a:off x="11018838" y="4661767"/>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0.2</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58" name="Rectangle 62"/>
          <p:cNvSpPr>
            <a:spLocks noChangeArrowheads="1"/>
          </p:cNvSpPr>
          <p:nvPr/>
        </p:nvSpPr>
        <p:spPr bwMode="auto">
          <a:xfrm>
            <a:off x="11018838" y="4341092"/>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0.3</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59" name="Rectangle 63"/>
          <p:cNvSpPr>
            <a:spLocks noChangeArrowheads="1"/>
          </p:cNvSpPr>
          <p:nvPr/>
        </p:nvSpPr>
        <p:spPr bwMode="auto">
          <a:xfrm>
            <a:off x="11018838" y="4020417"/>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0.4</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60" name="Rectangle 64"/>
          <p:cNvSpPr>
            <a:spLocks noChangeArrowheads="1"/>
          </p:cNvSpPr>
          <p:nvPr/>
        </p:nvSpPr>
        <p:spPr bwMode="auto">
          <a:xfrm>
            <a:off x="11018838" y="3701330"/>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0.5</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61" name="Rectangle 65"/>
          <p:cNvSpPr>
            <a:spLocks noChangeArrowheads="1"/>
          </p:cNvSpPr>
          <p:nvPr/>
        </p:nvSpPr>
        <p:spPr bwMode="auto">
          <a:xfrm>
            <a:off x="11018838" y="3380655"/>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0.6</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62" name="Rectangle 66"/>
          <p:cNvSpPr>
            <a:spLocks noChangeArrowheads="1"/>
          </p:cNvSpPr>
          <p:nvPr/>
        </p:nvSpPr>
        <p:spPr bwMode="auto">
          <a:xfrm>
            <a:off x="11018838" y="3059980"/>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0.7</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63" name="Rectangle 67"/>
          <p:cNvSpPr>
            <a:spLocks noChangeArrowheads="1"/>
          </p:cNvSpPr>
          <p:nvPr/>
        </p:nvSpPr>
        <p:spPr bwMode="auto">
          <a:xfrm>
            <a:off x="11018838" y="2737717"/>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0.8</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64" name="Rectangle 68"/>
          <p:cNvSpPr>
            <a:spLocks noChangeArrowheads="1"/>
          </p:cNvSpPr>
          <p:nvPr/>
        </p:nvSpPr>
        <p:spPr bwMode="auto">
          <a:xfrm>
            <a:off x="11018838" y="2417042"/>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0.9</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65" name="Rectangle 69"/>
          <p:cNvSpPr>
            <a:spLocks noChangeArrowheads="1"/>
          </p:cNvSpPr>
          <p:nvPr/>
        </p:nvSpPr>
        <p:spPr bwMode="auto">
          <a:xfrm>
            <a:off x="11018838" y="2096367"/>
            <a:ext cx="142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1</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66" name="Line 70"/>
          <p:cNvSpPr>
            <a:spLocks noChangeShapeType="1"/>
          </p:cNvSpPr>
          <p:nvPr/>
        </p:nvSpPr>
        <p:spPr bwMode="auto">
          <a:xfrm>
            <a:off x="10804526" y="2139230"/>
            <a:ext cx="1809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68" name="Line 72"/>
          <p:cNvSpPr>
            <a:spLocks noChangeShapeType="1"/>
          </p:cNvSpPr>
          <p:nvPr/>
        </p:nvSpPr>
        <p:spPr bwMode="auto">
          <a:xfrm flipV="1">
            <a:off x="10804526" y="2139230"/>
            <a:ext cx="0" cy="3209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69" name="Line 73"/>
          <p:cNvSpPr>
            <a:spLocks noChangeShapeType="1"/>
          </p:cNvSpPr>
          <p:nvPr/>
        </p:nvSpPr>
        <p:spPr bwMode="auto">
          <a:xfrm flipV="1">
            <a:off x="10985501" y="2139230"/>
            <a:ext cx="0" cy="3209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76" name="Rectangle 79"/>
          <p:cNvSpPr>
            <a:spLocks noChangeArrowheads="1"/>
          </p:cNvSpPr>
          <p:nvPr/>
        </p:nvSpPr>
        <p:spPr bwMode="auto">
          <a:xfrm>
            <a:off x="1122363" y="2139230"/>
            <a:ext cx="4073525" cy="3209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7" name="Line 80"/>
          <p:cNvSpPr>
            <a:spLocks noChangeShapeType="1"/>
          </p:cNvSpPr>
          <p:nvPr/>
        </p:nvSpPr>
        <p:spPr bwMode="auto">
          <a:xfrm>
            <a:off x="1122363" y="5349155"/>
            <a:ext cx="40735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078" name="Line 81"/>
          <p:cNvSpPr>
            <a:spLocks noChangeShapeType="1"/>
          </p:cNvSpPr>
          <p:nvPr/>
        </p:nvSpPr>
        <p:spPr bwMode="auto">
          <a:xfrm>
            <a:off x="1122363" y="2139230"/>
            <a:ext cx="40735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9" name="Line 82"/>
          <p:cNvSpPr>
            <a:spLocks noChangeShapeType="1"/>
          </p:cNvSpPr>
          <p:nvPr/>
        </p:nvSpPr>
        <p:spPr bwMode="auto">
          <a:xfrm flipV="1">
            <a:off x="1122363" y="5307880"/>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080" name="Line 83"/>
          <p:cNvSpPr>
            <a:spLocks noChangeShapeType="1"/>
          </p:cNvSpPr>
          <p:nvPr/>
        </p:nvSpPr>
        <p:spPr bwMode="auto">
          <a:xfrm flipV="1">
            <a:off x="1936750" y="5307880"/>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081" name="Line 84"/>
          <p:cNvSpPr>
            <a:spLocks noChangeShapeType="1"/>
          </p:cNvSpPr>
          <p:nvPr/>
        </p:nvSpPr>
        <p:spPr bwMode="auto">
          <a:xfrm flipV="1">
            <a:off x="2752725" y="5307880"/>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082" name="Line 85"/>
          <p:cNvSpPr>
            <a:spLocks noChangeShapeType="1"/>
          </p:cNvSpPr>
          <p:nvPr/>
        </p:nvSpPr>
        <p:spPr bwMode="auto">
          <a:xfrm flipV="1">
            <a:off x="3567113" y="5307880"/>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083" name="Line 86"/>
          <p:cNvSpPr>
            <a:spLocks noChangeShapeType="1"/>
          </p:cNvSpPr>
          <p:nvPr/>
        </p:nvSpPr>
        <p:spPr bwMode="auto">
          <a:xfrm flipV="1">
            <a:off x="4381500" y="5307880"/>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084" name="Line 87"/>
          <p:cNvSpPr>
            <a:spLocks noChangeShapeType="1"/>
          </p:cNvSpPr>
          <p:nvPr/>
        </p:nvSpPr>
        <p:spPr bwMode="auto">
          <a:xfrm flipV="1">
            <a:off x="5195888" y="5307880"/>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085" name="Line 88"/>
          <p:cNvSpPr>
            <a:spLocks noChangeShapeType="1"/>
          </p:cNvSpPr>
          <p:nvPr/>
        </p:nvSpPr>
        <p:spPr bwMode="auto">
          <a:xfrm>
            <a:off x="1122363" y="2139230"/>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086" name="Line 89"/>
          <p:cNvSpPr>
            <a:spLocks noChangeShapeType="1"/>
          </p:cNvSpPr>
          <p:nvPr/>
        </p:nvSpPr>
        <p:spPr bwMode="auto">
          <a:xfrm>
            <a:off x="1936750" y="2139230"/>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7" name="Line 90"/>
          <p:cNvSpPr>
            <a:spLocks noChangeShapeType="1"/>
          </p:cNvSpPr>
          <p:nvPr/>
        </p:nvSpPr>
        <p:spPr bwMode="auto">
          <a:xfrm>
            <a:off x="2752725" y="2139230"/>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8" name="Line 91"/>
          <p:cNvSpPr>
            <a:spLocks noChangeShapeType="1"/>
          </p:cNvSpPr>
          <p:nvPr/>
        </p:nvSpPr>
        <p:spPr bwMode="auto">
          <a:xfrm>
            <a:off x="3567113" y="2139230"/>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9" name="Line 92"/>
          <p:cNvSpPr>
            <a:spLocks noChangeShapeType="1"/>
          </p:cNvSpPr>
          <p:nvPr/>
        </p:nvSpPr>
        <p:spPr bwMode="auto">
          <a:xfrm>
            <a:off x="4381500" y="2139230"/>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0" name="Line 93"/>
          <p:cNvSpPr>
            <a:spLocks noChangeShapeType="1"/>
          </p:cNvSpPr>
          <p:nvPr/>
        </p:nvSpPr>
        <p:spPr bwMode="auto">
          <a:xfrm>
            <a:off x="5195888" y="2139230"/>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1" name="Rectangle 94"/>
          <p:cNvSpPr>
            <a:spLocks noChangeArrowheads="1"/>
          </p:cNvSpPr>
          <p:nvPr/>
        </p:nvSpPr>
        <p:spPr bwMode="auto">
          <a:xfrm>
            <a:off x="1095375" y="5396780"/>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62626"/>
                </a:solidFill>
                <a:effectLst/>
                <a:latin typeface="Arial" panose="020B0604020202020204" pitchFamily="34" charset="0"/>
              </a:rPr>
              <a:t>0</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1092" name="Rectangle 95"/>
          <p:cNvSpPr>
            <a:spLocks noChangeArrowheads="1"/>
          </p:cNvSpPr>
          <p:nvPr/>
        </p:nvSpPr>
        <p:spPr bwMode="auto">
          <a:xfrm>
            <a:off x="1909763" y="5396780"/>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62626"/>
                </a:solidFill>
                <a:effectLst/>
                <a:latin typeface="Arial" panose="020B0604020202020204" pitchFamily="34" charset="0"/>
              </a:rPr>
              <a:t>5</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1093" name="Rectangle 96"/>
          <p:cNvSpPr>
            <a:spLocks noChangeArrowheads="1"/>
          </p:cNvSpPr>
          <p:nvPr/>
        </p:nvSpPr>
        <p:spPr bwMode="auto">
          <a:xfrm>
            <a:off x="2700338" y="5396780"/>
            <a:ext cx="343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62626"/>
                </a:solidFill>
                <a:effectLst/>
                <a:latin typeface="Arial" panose="020B0604020202020204" pitchFamily="34" charset="0"/>
              </a:rPr>
              <a:t>10</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1094" name="Rectangle 97"/>
          <p:cNvSpPr>
            <a:spLocks noChangeArrowheads="1"/>
          </p:cNvSpPr>
          <p:nvPr/>
        </p:nvSpPr>
        <p:spPr bwMode="auto">
          <a:xfrm>
            <a:off x="3516313" y="5396780"/>
            <a:ext cx="343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62626"/>
                </a:solidFill>
                <a:effectLst/>
                <a:latin typeface="Arial" panose="020B0604020202020204" pitchFamily="34" charset="0"/>
              </a:rPr>
              <a:t>15</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1095" name="Rectangle 98"/>
          <p:cNvSpPr>
            <a:spLocks noChangeArrowheads="1"/>
          </p:cNvSpPr>
          <p:nvPr/>
        </p:nvSpPr>
        <p:spPr bwMode="auto">
          <a:xfrm>
            <a:off x="4330700" y="5396780"/>
            <a:ext cx="343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62626"/>
                </a:solidFill>
                <a:effectLst/>
                <a:latin typeface="Arial" panose="020B0604020202020204" pitchFamily="34" charset="0"/>
              </a:rPr>
              <a:t>20</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1096" name="Rectangle 99"/>
          <p:cNvSpPr>
            <a:spLocks noChangeArrowheads="1"/>
          </p:cNvSpPr>
          <p:nvPr/>
        </p:nvSpPr>
        <p:spPr bwMode="auto">
          <a:xfrm>
            <a:off x="5145088" y="5396780"/>
            <a:ext cx="343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62626"/>
                </a:solidFill>
                <a:effectLst/>
                <a:latin typeface="Arial" panose="020B0604020202020204" pitchFamily="34" charset="0"/>
              </a:rPr>
              <a:t>25</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1097" name="Line 100"/>
          <p:cNvSpPr>
            <a:spLocks noChangeShapeType="1"/>
          </p:cNvSpPr>
          <p:nvPr/>
        </p:nvSpPr>
        <p:spPr bwMode="auto">
          <a:xfrm flipV="1">
            <a:off x="1122363" y="2139230"/>
            <a:ext cx="0" cy="3209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098" name="Line 101"/>
          <p:cNvSpPr>
            <a:spLocks noChangeShapeType="1"/>
          </p:cNvSpPr>
          <p:nvPr/>
        </p:nvSpPr>
        <p:spPr bwMode="auto">
          <a:xfrm flipV="1">
            <a:off x="5195888" y="2139230"/>
            <a:ext cx="0" cy="3209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9" name="Line 102"/>
          <p:cNvSpPr>
            <a:spLocks noChangeShapeType="1"/>
          </p:cNvSpPr>
          <p:nvPr/>
        </p:nvSpPr>
        <p:spPr bwMode="auto">
          <a:xfrm>
            <a:off x="1122363" y="5349155"/>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100" name="Line 103"/>
          <p:cNvSpPr>
            <a:spLocks noChangeShapeType="1"/>
          </p:cNvSpPr>
          <p:nvPr/>
        </p:nvSpPr>
        <p:spPr bwMode="auto">
          <a:xfrm>
            <a:off x="1122363" y="4706217"/>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101" name="Line 104"/>
          <p:cNvSpPr>
            <a:spLocks noChangeShapeType="1"/>
          </p:cNvSpPr>
          <p:nvPr/>
        </p:nvSpPr>
        <p:spPr bwMode="auto">
          <a:xfrm>
            <a:off x="1122363" y="4064867"/>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102" name="Line 105"/>
          <p:cNvSpPr>
            <a:spLocks noChangeShapeType="1"/>
          </p:cNvSpPr>
          <p:nvPr/>
        </p:nvSpPr>
        <p:spPr bwMode="auto">
          <a:xfrm>
            <a:off x="1122363" y="3423517"/>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103" name="Line 106"/>
          <p:cNvSpPr>
            <a:spLocks noChangeShapeType="1"/>
          </p:cNvSpPr>
          <p:nvPr/>
        </p:nvSpPr>
        <p:spPr bwMode="auto">
          <a:xfrm>
            <a:off x="1122363" y="2780580"/>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104" name="Line 107"/>
          <p:cNvSpPr>
            <a:spLocks noChangeShapeType="1"/>
          </p:cNvSpPr>
          <p:nvPr/>
        </p:nvSpPr>
        <p:spPr bwMode="auto">
          <a:xfrm>
            <a:off x="1122363" y="2139230"/>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105" name="Line 108"/>
          <p:cNvSpPr>
            <a:spLocks noChangeShapeType="1"/>
          </p:cNvSpPr>
          <p:nvPr/>
        </p:nvSpPr>
        <p:spPr bwMode="auto">
          <a:xfrm flipH="1">
            <a:off x="5156200" y="5349155"/>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106" name="Line 109"/>
          <p:cNvSpPr>
            <a:spLocks noChangeShapeType="1"/>
          </p:cNvSpPr>
          <p:nvPr/>
        </p:nvSpPr>
        <p:spPr bwMode="auto">
          <a:xfrm flipH="1">
            <a:off x="5156200" y="4706217"/>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7" name="Line 110"/>
          <p:cNvSpPr>
            <a:spLocks noChangeShapeType="1"/>
          </p:cNvSpPr>
          <p:nvPr/>
        </p:nvSpPr>
        <p:spPr bwMode="auto">
          <a:xfrm flipH="1">
            <a:off x="5156200" y="4064867"/>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8" name="Line 111"/>
          <p:cNvSpPr>
            <a:spLocks noChangeShapeType="1"/>
          </p:cNvSpPr>
          <p:nvPr/>
        </p:nvSpPr>
        <p:spPr bwMode="auto">
          <a:xfrm flipH="1">
            <a:off x="5156200" y="3423517"/>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9" name="Line 112"/>
          <p:cNvSpPr>
            <a:spLocks noChangeShapeType="1"/>
          </p:cNvSpPr>
          <p:nvPr/>
        </p:nvSpPr>
        <p:spPr bwMode="auto">
          <a:xfrm flipH="1">
            <a:off x="5156200" y="2780580"/>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0" name="Line 113"/>
          <p:cNvSpPr>
            <a:spLocks noChangeShapeType="1"/>
          </p:cNvSpPr>
          <p:nvPr/>
        </p:nvSpPr>
        <p:spPr bwMode="auto">
          <a:xfrm flipH="1">
            <a:off x="5156200" y="2139230"/>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2" name="Rectangle 115"/>
          <p:cNvSpPr>
            <a:spLocks noChangeArrowheads="1"/>
          </p:cNvSpPr>
          <p:nvPr/>
        </p:nvSpPr>
        <p:spPr bwMode="auto">
          <a:xfrm>
            <a:off x="772188" y="4658592"/>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62626"/>
                </a:solidFill>
                <a:effectLst/>
                <a:latin typeface="Arial" panose="020B0604020202020204" pitchFamily="34" charset="0"/>
              </a:rPr>
              <a:t>0</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1113" name="Rectangle 116"/>
          <p:cNvSpPr>
            <a:spLocks noChangeArrowheads="1"/>
          </p:cNvSpPr>
          <p:nvPr/>
        </p:nvSpPr>
        <p:spPr bwMode="auto">
          <a:xfrm>
            <a:off x="697575" y="4015655"/>
            <a:ext cx="4280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62626"/>
                </a:solidFill>
                <a:effectLst/>
                <a:latin typeface="Arial" panose="020B0604020202020204" pitchFamily="34" charset="0"/>
              </a:rPr>
              <a:t>0.5</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1114" name="Rectangle 117"/>
          <p:cNvSpPr>
            <a:spLocks noChangeArrowheads="1"/>
          </p:cNvSpPr>
          <p:nvPr/>
        </p:nvSpPr>
        <p:spPr bwMode="auto">
          <a:xfrm>
            <a:off x="772188" y="3375892"/>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62626"/>
                </a:solidFill>
                <a:effectLst/>
                <a:latin typeface="Arial" panose="020B0604020202020204" pitchFamily="34" charset="0"/>
              </a:rPr>
              <a:t>1</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1115" name="Rectangle 118"/>
          <p:cNvSpPr>
            <a:spLocks noChangeArrowheads="1"/>
          </p:cNvSpPr>
          <p:nvPr/>
        </p:nvSpPr>
        <p:spPr bwMode="auto">
          <a:xfrm>
            <a:off x="697575" y="2734542"/>
            <a:ext cx="4280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62626"/>
                </a:solidFill>
                <a:effectLst/>
                <a:latin typeface="Arial" panose="020B0604020202020204" pitchFamily="34" charset="0"/>
              </a:rPr>
              <a:t>1.5</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1116" name="Rectangle 119"/>
          <p:cNvSpPr>
            <a:spLocks noChangeArrowheads="1"/>
          </p:cNvSpPr>
          <p:nvPr/>
        </p:nvSpPr>
        <p:spPr bwMode="auto">
          <a:xfrm>
            <a:off x="772188" y="2091605"/>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62626"/>
                </a:solidFill>
                <a:effectLst/>
                <a:latin typeface="Arial" panose="020B0604020202020204" pitchFamily="34" charset="0"/>
              </a:rPr>
              <a:t>2</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1117" name="Line 120"/>
          <p:cNvSpPr>
            <a:spLocks noChangeShapeType="1"/>
          </p:cNvSpPr>
          <p:nvPr/>
        </p:nvSpPr>
        <p:spPr bwMode="auto">
          <a:xfrm flipV="1">
            <a:off x="1252538" y="5236442"/>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118" name="Line 121"/>
          <p:cNvSpPr>
            <a:spLocks noChangeShapeType="1"/>
          </p:cNvSpPr>
          <p:nvPr/>
        </p:nvSpPr>
        <p:spPr bwMode="auto">
          <a:xfrm>
            <a:off x="1252538" y="5236442"/>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119" name="Line 122"/>
          <p:cNvSpPr>
            <a:spLocks noChangeShapeType="1"/>
          </p:cNvSpPr>
          <p:nvPr/>
        </p:nvSpPr>
        <p:spPr bwMode="auto">
          <a:xfrm flipV="1">
            <a:off x="1417638" y="5006255"/>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0" name="Line 123"/>
          <p:cNvSpPr>
            <a:spLocks noChangeShapeType="1"/>
          </p:cNvSpPr>
          <p:nvPr/>
        </p:nvSpPr>
        <p:spPr bwMode="auto">
          <a:xfrm>
            <a:off x="1417638" y="5006255"/>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1" name="Line 124"/>
          <p:cNvSpPr>
            <a:spLocks noChangeShapeType="1"/>
          </p:cNvSpPr>
          <p:nvPr/>
        </p:nvSpPr>
        <p:spPr bwMode="auto">
          <a:xfrm flipV="1">
            <a:off x="1577975" y="4750667"/>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2" name="Line 125"/>
          <p:cNvSpPr>
            <a:spLocks noChangeShapeType="1"/>
          </p:cNvSpPr>
          <p:nvPr/>
        </p:nvSpPr>
        <p:spPr bwMode="auto">
          <a:xfrm>
            <a:off x="1577975" y="4750667"/>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3" name="Line 126"/>
          <p:cNvSpPr>
            <a:spLocks noChangeShapeType="1"/>
          </p:cNvSpPr>
          <p:nvPr/>
        </p:nvSpPr>
        <p:spPr bwMode="auto">
          <a:xfrm flipV="1">
            <a:off x="1743075" y="4498255"/>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4" name="Line 127"/>
          <p:cNvSpPr>
            <a:spLocks noChangeShapeType="1"/>
          </p:cNvSpPr>
          <p:nvPr/>
        </p:nvSpPr>
        <p:spPr bwMode="auto">
          <a:xfrm>
            <a:off x="1743075" y="4498255"/>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5" name="Line 128"/>
          <p:cNvSpPr>
            <a:spLocks noChangeShapeType="1"/>
          </p:cNvSpPr>
          <p:nvPr/>
        </p:nvSpPr>
        <p:spPr bwMode="auto">
          <a:xfrm flipV="1">
            <a:off x="1903413" y="4268067"/>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6" name="Line 129"/>
          <p:cNvSpPr>
            <a:spLocks noChangeShapeType="1"/>
          </p:cNvSpPr>
          <p:nvPr/>
        </p:nvSpPr>
        <p:spPr bwMode="auto">
          <a:xfrm>
            <a:off x="1903413" y="4268067"/>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7" name="Line 130"/>
          <p:cNvSpPr>
            <a:spLocks noChangeShapeType="1"/>
          </p:cNvSpPr>
          <p:nvPr/>
        </p:nvSpPr>
        <p:spPr bwMode="auto">
          <a:xfrm flipV="1">
            <a:off x="2066925" y="4083917"/>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8" name="Line 131"/>
          <p:cNvSpPr>
            <a:spLocks noChangeShapeType="1"/>
          </p:cNvSpPr>
          <p:nvPr/>
        </p:nvSpPr>
        <p:spPr bwMode="auto">
          <a:xfrm>
            <a:off x="2066925" y="4083917"/>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9" name="Line 132"/>
          <p:cNvSpPr>
            <a:spLocks noChangeShapeType="1"/>
          </p:cNvSpPr>
          <p:nvPr/>
        </p:nvSpPr>
        <p:spPr bwMode="auto">
          <a:xfrm flipV="1">
            <a:off x="2232025" y="3947392"/>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0" name="Line 133"/>
          <p:cNvSpPr>
            <a:spLocks noChangeShapeType="1"/>
          </p:cNvSpPr>
          <p:nvPr/>
        </p:nvSpPr>
        <p:spPr bwMode="auto">
          <a:xfrm>
            <a:off x="2232025" y="3947392"/>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1" name="Line 134"/>
          <p:cNvSpPr>
            <a:spLocks noChangeShapeType="1"/>
          </p:cNvSpPr>
          <p:nvPr/>
        </p:nvSpPr>
        <p:spPr bwMode="auto">
          <a:xfrm flipV="1">
            <a:off x="2392363" y="3831505"/>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2" name="Line 135"/>
          <p:cNvSpPr>
            <a:spLocks noChangeShapeType="1"/>
          </p:cNvSpPr>
          <p:nvPr/>
        </p:nvSpPr>
        <p:spPr bwMode="auto">
          <a:xfrm>
            <a:off x="2392363" y="3831505"/>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3" name="Line 136"/>
          <p:cNvSpPr>
            <a:spLocks noChangeShapeType="1"/>
          </p:cNvSpPr>
          <p:nvPr/>
        </p:nvSpPr>
        <p:spPr bwMode="auto">
          <a:xfrm flipV="1">
            <a:off x="2557463" y="3704505"/>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4" name="Line 137"/>
          <p:cNvSpPr>
            <a:spLocks noChangeShapeType="1"/>
          </p:cNvSpPr>
          <p:nvPr/>
        </p:nvSpPr>
        <p:spPr bwMode="auto">
          <a:xfrm>
            <a:off x="2557463" y="3704505"/>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5" name="Line 138"/>
          <p:cNvSpPr>
            <a:spLocks noChangeShapeType="1"/>
          </p:cNvSpPr>
          <p:nvPr/>
        </p:nvSpPr>
        <p:spPr bwMode="auto">
          <a:xfrm flipV="1">
            <a:off x="2717800" y="3544167"/>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6" name="Line 139"/>
          <p:cNvSpPr>
            <a:spLocks noChangeShapeType="1"/>
          </p:cNvSpPr>
          <p:nvPr/>
        </p:nvSpPr>
        <p:spPr bwMode="auto">
          <a:xfrm>
            <a:off x="2717800" y="3544167"/>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7" name="Line 140"/>
          <p:cNvSpPr>
            <a:spLocks noChangeShapeType="1"/>
          </p:cNvSpPr>
          <p:nvPr/>
        </p:nvSpPr>
        <p:spPr bwMode="auto">
          <a:xfrm flipV="1">
            <a:off x="2882900" y="3333030"/>
            <a:ext cx="65088" cy="63500"/>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8" name="Line 141"/>
          <p:cNvSpPr>
            <a:spLocks noChangeShapeType="1"/>
          </p:cNvSpPr>
          <p:nvPr/>
        </p:nvSpPr>
        <p:spPr bwMode="auto">
          <a:xfrm>
            <a:off x="2882900" y="3333030"/>
            <a:ext cx="65088" cy="63500"/>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9" name="Line 142"/>
          <p:cNvSpPr>
            <a:spLocks noChangeShapeType="1"/>
          </p:cNvSpPr>
          <p:nvPr/>
        </p:nvSpPr>
        <p:spPr bwMode="auto">
          <a:xfrm flipV="1">
            <a:off x="3046413" y="3099667"/>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40" name="Line 143"/>
          <p:cNvSpPr>
            <a:spLocks noChangeShapeType="1"/>
          </p:cNvSpPr>
          <p:nvPr/>
        </p:nvSpPr>
        <p:spPr bwMode="auto">
          <a:xfrm>
            <a:off x="3046413" y="3099667"/>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41" name="Line 144"/>
          <p:cNvSpPr>
            <a:spLocks noChangeShapeType="1"/>
          </p:cNvSpPr>
          <p:nvPr/>
        </p:nvSpPr>
        <p:spPr bwMode="auto">
          <a:xfrm flipV="1">
            <a:off x="3206750" y="2891705"/>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42" name="Line 145"/>
          <p:cNvSpPr>
            <a:spLocks noChangeShapeType="1"/>
          </p:cNvSpPr>
          <p:nvPr/>
        </p:nvSpPr>
        <p:spPr bwMode="auto">
          <a:xfrm>
            <a:off x="3206750" y="2891705"/>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43" name="Line 146"/>
          <p:cNvSpPr>
            <a:spLocks noChangeShapeType="1"/>
          </p:cNvSpPr>
          <p:nvPr/>
        </p:nvSpPr>
        <p:spPr bwMode="auto">
          <a:xfrm flipV="1">
            <a:off x="3371850" y="2755180"/>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44" name="Line 147"/>
          <p:cNvSpPr>
            <a:spLocks noChangeShapeType="1"/>
          </p:cNvSpPr>
          <p:nvPr/>
        </p:nvSpPr>
        <p:spPr bwMode="auto">
          <a:xfrm>
            <a:off x="3371850" y="2755180"/>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45" name="Line 148"/>
          <p:cNvSpPr>
            <a:spLocks noChangeShapeType="1"/>
          </p:cNvSpPr>
          <p:nvPr/>
        </p:nvSpPr>
        <p:spPr bwMode="auto">
          <a:xfrm flipV="1">
            <a:off x="3535363" y="2717080"/>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46" name="Line 149"/>
          <p:cNvSpPr>
            <a:spLocks noChangeShapeType="1"/>
          </p:cNvSpPr>
          <p:nvPr/>
        </p:nvSpPr>
        <p:spPr bwMode="auto">
          <a:xfrm>
            <a:off x="3535363" y="2717080"/>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47" name="Line 150"/>
          <p:cNvSpPr>
            <a:spLocks noChangeShapeType="1"/>
          </p:cNvSpPr>
          <p:nvPr/>
        </p:nvSpPr>
        <p:spPr bwMode="auto">
          <a:xfrm flipV="1">
            <a:off x="3697288" y="2764705"/>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48" name="Line 151"/>
          <p:cNvSpPr>
            <a:spLocks noChangeShapeType="1"/>
          </p:cNvSpPr>
          <p:nvPr/>
        </p:nvSpPr>
        <p:spPr bwMode="auto">
          <a:xfrm>
            <a:off x="3697288" y="2764705"/>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49" name="Line 152"/>
          <p:cNvSpPr>
            <a:spLocks noChangeShapeType="1"/>
          </p:cNvSpPr>
          <p:nvPr/>
        </p:nvSpPr>
        <p:spPr bwMode="auto">
          <a:xfrm flipV="1">
            <a:off x="3860800" y="2864717"/>
            <a:ext cx="65088" cy="63500"/>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50" name="Line 153"/>
          <p:cNvSpPr>
            <a:spLocks noChangeShapeType="1"/>
          </p:cNvSpPr>
          <p:nvPr/>
        </p:nvSpPr>
        <p:spPr bwMode="auto">
          <a:xfrm>
            <a:off x="3860800" y="2864717"/>
            <a:ext cx="65088" cy="63500"/>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51" name="Line 154"/>
          <p:cNvSpPr>
            <a:spLocks noChangeShapeType="1"/>
          </p:cNvSpPr>
          <p:nvPr/>
        </p:nvSpPr>
        <p:spPr bwMode="auto">
          <a:xfrm flipV="1">
            <a:off x="4022725" y="2977430"/>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52" name="Line 155"/>
          <p:cNvSpPr>
            <a:spLocks noChangeShapeType="1"/>
          </p:cNvSpPr>
          <p:nvPr/>
        </p:nvSpPr>
        <p:spPr bwMode="auto">
          <a:xfrm>
            <a:off x="4022725" y="2977430"/>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53" name="Line 156"/>
          <p:cNvSpPr>
            <a:spLocks noChangeShapeType="1"/>
          </p:cNvSpPr>
          <p:nvPr/>
        </p:nvSpPr>
        <p:spPr bwMode="auto">
          <a:xfrm flipV="1">
            <a:off x="4186238" y="3075855"/>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54" name="Line 157"/>
          <p:cNvSpPr>
            <a:spLocks noChangeShapeType="1"/>
          </p:cNvSpPr>
          <p:nvPr/>
        </p:nvSpPr>
        <p:spPr bwMode="auto">
          <a:xfrm>
            <a:off x="4186238" y="3075855"/>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55" name="Line 158"/>
          <p:cNvSpPr>
            <a:spLocks noChangeShapeType="1"/>
          </p:cNvSpPr>
          <p:nvPr/>
        </p:nvSpPr>
        <p:spPr bwMode="auto">
          <a:xfrm flipV="1">
            <a:off x="4351338" y="3179042"/>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56" name="Line 159"/>
          <p:cNvSpPr>
            <a:spLocks noChangeShapeType="1"/>
          </p:cNvSpPr>
          <p:nvPr/>
        </p:nvSpPr>
        <p:spPr bwMode="auto">
          <a:xfrm>
            <a:off x="4351338" y="3179042"/>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57" name="Line 160"/>
          <p:cNvSpPr>
            <a:spLocks noChangeShapeType="1"/>
          </p:cNvSpPr>
          <p:nvPr/>
        </p:nvSpPr>
        <p:spPr bwMode="auto">
          <a:xfrm flipV="1">
            <a:off x="4511675" y="3318742"/>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58" name="Line 161"/>
          <p:cNvSpPr>
            <a:spLocks noChangeShapeType="1"/>
          </p:cNvSpPr>
          <p:nvPr/>
        </p:nvSpPr>
        <p:spPr bwMode="auto">
          <a:xfrm>
            <a:off x="4511675" y="3318742"/>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59" name="Line 162"/>
          <p:cNvSpPr>
            <a:spLocks noChangeShapeType="1"/>
          </p:cNvSpPr>
          <p:nvPr/>
        </p:nvSpPr>
        <p:spPr bwMode="auto">
          <a:xfrm flipV="1">
            <a:off x="4676775" y="3540992"/>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60" name="Line 163"/>
          <p:cNvSpPr>
            <a:spLocks noChangeShapeType="1"/>
          </p:cNvSpPr>
          <p:nvPr/>
        </p:nvSpPr>
        <p:spPr bwMode="auto">
          <a:xfrm>
            <a:off x="4676775" y="3540992"/>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61" name="Line 164"/>
          <p:cNvSpPr>
            <a:spLocks noChangeShapeType="1"/>
          </p:cNvSpPr>
          <p:nvPr/>
        </p:nvSpPr>
        <p:spPr bwMode="auto">
          <a:xfrm flipV="1">
            <a:off x="4837113" y="3864842"/>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62" name="Line 165"/>
          <p:cNvSpPr>
            <a:spLocks noChangeShapeType="1"/>
          </p:cNvSpPr>
          <p:nvPr/>
        </p:nvSpPr>
        <p:spPr bwMode="auto">
          <a:xfrm>
            <a:off x="4837113" y="3864842"/>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63" name="Line 166"/>
          <p:cNvSpPr>
            <a:spLocks noChangeShapeType="1"/>
          </p:cNvSpPr>
          <p:nvPr/>
        </p:nvSpPr>
        <p:spPr bwMode="auto">
          <a:xfrm flipV="1">
            <a:off x="5000625" y="4279180"/>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64" name="Line 167"/>
          <p:cNvSpPr>
            <a:spLocks noChangeShapeType="1"/>
          </p:cNvSpPr>
          <p:nvPr/>
        </p:nvSpPr>
        <p:spPr bwMode="auto">
          <a:xfrm>
            <a:off x="5000625" y="4279180"/>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65" name="Line 168"/>
          <p:cNvSpPr>
            <a:spLocks noChangeShapeType="1"/>
          </p:cNvSpPr>
          <p:nvPr/>
        </p:nvSpPr>
        <p:spPr bwMode="auto">
          <a:xfrm flipV="1">
            <a:off x="5165725" y="4730030"/>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66" name="Line 169"/>
          <p:cNvSpPr>
            <a:spLocks noChangeShapeType="1"/>
          </p:cNvSpPr>
          <p:nvPr/>
        </p:nvSpPr>
        <p:spPr bwMode="auto">
          <a:xfrm>
            <a:off x="5165725" y="4730030"/>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68" name="TextBox 1167"/>
          <p:cNvSpPr txBox="1"/>
          <p:nvPr/>
        </p:nvSpPr>
        <p:spPr>
          <a:xfrm>
            <a:off x="2893013" y="5755068"/>
            <a:ext cx="692562" cy="369332"/>
          </a:xfrm>
          <a:prstGeom prst="rect">
            <a:avLst/>
          </a:prstGeom>
          <a:noFill/>
        </p:spPr>
        <p:txBody>
          <a:bodyPr wrap="none" rtlCol="0">
            <a:spAutoFit/>
          </a:bodyPr>
          <a:lstStyle/>
          <a:p>
            <a:r>
              <a:rPr lang="en-GB" dirty="0" smtClean="0"/>
              <a:t>index</a:t>
            </a:r>
            <a:endParaRPr lang="en-GB" dirty="0"/>
          </a:p>
        </p:txBody>
      </p:sp>
      <p:sp>
        <p:nvSpPr>
          <p:cNvPr id="177" name="TextBox 176"/>
          <p:cNvSpPr txBox="1"/>
          <p:nvPr/>
        </p:nvSpPr>
        <p:spPr>
          <a:xfrm>
            <a:off x="8642430" y="1291218"/>
            <a:ext cx="692562" cy="369332"/>
          </a:xfrm>
          <a:prstGeom prst="rect">
            <a:avLst/>
          </a:prstGeom>
          <a:noFill/>
        </p:spPr>
        <p:txBody>
          <a:bodyPr wrap="none" rtlCol="0">
            <a:spAutoFit/>
          </a:bodyPr>
          <a:lstStyle/>
          <a:p>
            <a:r>
              <a:rPr lang="en-GB" dirty="0" smtClean="0"/>
              <a:t>index</a:t>
            </a:r>
            <a:endParaRPr lang="en-GB" dirty="0"/>
          </a:p>
        </p:txBody>
      </p:sp>
      <p:sp>
        <p:nvSpPr>
          <p:cNvPr id="178" name="TextBox 177"/>
          <p:cNvSpPr txBox="1"/>
          <p:nvPr/>
        </p:nvSpPr>
        <p:spPr>
          <a:xfrm rot="16200000">
            <a:off x="5980344" y="3636209"/>
            <a:ext cx="692562" cy="369332"/>
          </a:xfrm>
          <a:prstGeom prst="rect">
            <a:avLst/>
          </a:prstGeom>
          <a:noFill/>
        </p:spPr>
        <p:txBody>
          <a:bodyPr wrap="none" rtlCol="0">
            <a:spAutoFit/>
          </a:bodyPr>
          <a:lstStyle/>
          <a:p>
            <a:r>
              <a:rPr lang="en-GB" dirty="0" smtClean="0"/>
              <a:t>index</a:t>
            </a:r>
            <a:endParaRPr lang="en-GB" dirty="0"/>
          </a:p>
        </p:txBody>
      </p:sp>
      <p:sp>
        <p:nvSpPr>
          <p:cNvPr id="179" name="TextBox 178"/>
          <p:cNvSpPr txBox="1"/>
          <p:nvPr/>
        </p:nvSpPr>
        <p:spPr>
          <a:xfrm>
            <a:off x="1993220" y="6277458"/>
            <a:ext cx="2351413" cy="369332"/>
          </a:xfrm>
          <a:prstGeom prst="rect">
            <a:avLst/>
          </a:prstGeom>
          <a:noFill/>
        </p:spPr>
        <p:txBody>
          <a:bodyPr wrap="none" rtlCol="0">
            <a:spAutoFit/>
          </a:bodyPr>
          <a:lstStyle/>
          <a:p>
            <a:r>
              <a:rPr lang="en-GB" dirty="0"/>
              <a:t>s</a:t>
            </a:r>
            <a:r>
              <a:rPr lang="en-GB" dirty="0" smtClean="0"/>
              <a:t>amples from Gaussian</a:t>
            </a:r>
            <a:endParaRPr lang="en-GB" dirty="0"/>
          </a:p>
        </p:txBody>
      </p:sp>
      <mc:AlternateContent xmlns:mc="http://schemas.openxmlformats.org/markup-compatibility/2006" xmlns:a14="http://schemas.microsoft.com/office/drawing/2010/main">
        <mc:Choice Requires="a14">
          <p:sp>
            <p:nvSpPr>
              <p:cNvPr id="180" name="TextBox 179"/>
              <p:cNvSpPr txBox="1"/>
              <p:nvPr/>
            </p:nvSpPr>
            <p:spPr>
              <a:xfrm>
                <a:off x="8143576" y="6076712"/>
                <a:ext cx="1392304" cy="369332"/>
              </a:xfrm>
              <a:prstGeom prst="rect">
                <a:avLst/>
              </a:prstGeom>
              <a:noFill/>
            </p:spPr>
            <p:txBody>
              <a:bodyPr wrap="none" rtlCol="0">
                <a:spAutoFit/>
              </a:bodyPr>
              <a:lstStyle/>
              <a:p>
                <a:r>
                  <a:rPr lang="en-GB" dirty="0" smtClean="0"/>
                  <a:t>covariance </a:t>
                </a:r>
                <a14:m>
                  <m:oMath xmlns:m="http://schemas.openxmlformats.org/officeDocument/2006/math">
                    <m:r>
                      <m:rPr>
                        <m:nor/>
                      </m:rPr>
                      <a:rPr lang="en-GB" b="1" i="0" smtClean="0">
                        <a:latin typeface="Cambria Math" panose="02040503050406030204" pitchFamily="18" charset="0"/>
                      </a:rPr>
                      <m:t>C</m:t>
                    </m:r>
                  </m:oMath>
                </a14:m>
                <a:endParaRPr lang="en-GB" b="1" dirty="0"/>
              </a:p>
            </p:txBody>
          </p:sp>
        </mc:Choice>
        <mc:Fallback xmlns="">
          <p:sp>
            <p:nvSpPr>
              <p:cNvPr id="180" name="TextBox 179"/>
              <p:cNvSpPr txBox="1">
                <a:spLocks noRot="1" noChangeAspect="1" noMove="1" noResize="1" noEditPoints="1" noAdjustHandles="1" noChangeArrowheads="1" noChangeShapeType="1" noTextEdit="1"/>
              </p:cNvSpPr>
              <p:nvPr/>
            </p:nvSpPr>
            <p:spPr>
              <a:xfrm>
                <a:off x="8143576" y="6076712"/>
                <a:ext cx="1392304" cy="369332"/>
              </a:xfrm>
              <a:prstGeom prst="rect">
                <a:avLst/>
              </a:prstGeom>
              <a:blipFill>
                <a:blip r:embed="rId4"/>
                <a:stretch>
                  <a:fillRect l="-3947"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70" name="Rectangle 1169"/>
              <p:cNvSpPr/>
              <p:nvPr/>
            </p:nvSpPr>
            <p:spPr>
              <a:xfrm>
                <a:off x="295798" y="3383313"/>
                <a:ext cx="35137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GB" b="1">
                          <a:latin typeface="Cambria Math" panose="02040503050406030204" pitchFamily="18" charset="0"/>
                        </a:rPr>
                        <m:t>y</m:t>
                      </m:r>
                    </m:oMath>
                  </m:oMathPara>
                </a14:m>
                <a:endParaRPr lang="en-GB" dirty="0"/>
              </a:p>
            </p:txBody>
          </p:sp>
        </mc:Choice>
        <mc:Fallback xmlns="">
          <p:sp>
            <p:nvSpPr>
              <p:cNvPr id="1170" name="Rectangle 1169"/>
              <p:cNvSpPr>
                <a:spLocks noRot="1" noChangeAspect="1" noMove="1" noResize="1" noEditPoints="1" noAdjustHandles="1" noChangeArrowheads="1" noChangeShapeType="1" noTextEdit="1"/>
              </p:cNvSpPr>
              <p:nvPr/>
            </p:nvSpPr>
            <p:spPr>
              <a:xfrm>
                <a:off x="295798" y="3383313"/>
                <a:ext cx="351378" cy="369332"/>
              </a:xfrm>
              <a:prstGeom prst="rect">
                <a:avLst/>
              </a:prstGeom>
              <a:blipFill>
                <a:blip r:embed="rId5"/>
                <a:stretch>
                  <a:fillRect b="-6557"/>
                </a:stretch>
              </a:blipFill>
            </p:spPr>
            <p:txBody>
              <a:bodyPr/>
              <a:lstStyle/>
              <a:p>
                <a:r>
                  <a:rPr lang="en-GB">
                    <a:noFill/>
                  </a:rPr>
                  <a:t> </a:t>
                </a:r>
              </a:p>
            </p:txBody>
          </p:sp>
        </mc:Fallback>
      </mc:AlternateContent>
    </p:spTree>
    <p:extLst>
      <p:ext uri="{BB962C8B-B14F-4D97-AF65-F5344CB8AC3E}">
        <p14:creationId xmlns:p14="http://schemas.microsoft.com/office/powerpoint/2010/main" val="2265270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Zero Mean Gaussian Process Sample</a:t>
            </a:r>
            <a:endParaRPr lang="en-GB" dirty="0"/>
          </a:p>
        </p:txBody>
      </p:sp>
      <p:sp>
        <p:nvSpPr>
          <p:cNvPr id="13" name="Rectangle 7"/>
          <p:cNvSpPr>
            <a:spLocks noChangeArrowheads="1"/>
          </p:cNvSpPr>
          <p:nvPr/>
        </p:nvSpPr>
        <p:spPr bwMode="auto">
          <a:xfrm>
            <a:off x="6989763" y="2131856"/>
            <a:ext cx="3721100" cy="3209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000"/>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9763" y="2131856"/>
            <a:ext cx="372110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9"/>
          <p:cNvSpPr>
            <a:spLocks noChangeShapeType="1"/>
          </p:cNvSpPr>
          <p:nvPr/>
        </p:nvSpPr>
        <p:spPr bwMode="auto">
          <a:xfrm>
            <a:off x="6989763" y="5341781"/>
            <a:ext cx="3721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5" name="Line 10"/>
          <p:cNvSpPr>
            <a:spLocks noChangeShapeType="1"/>
          </p:cNvSpPr>
          <p:nvPr/>
        </p:nvSpPr>
        <p:spPr bwMode="auto">
          <a:xfrm>
            <a:off x="6989763" y="2131856"/>
            <a:ext cx="3721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6" name="Line 11"/>
          <p:cNvSpPr>
            <a:spLocks noChangeShapeType="1"/>
          </p:cNvSpPr>
          <p:nvPr/>
        </p:nvSpPr>
        <p:spPr bwMode="auto">
          <a:xfrm flipV="1">
            <a:off x="7659688" y="5303681"/>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7" name="Line 12"/>
          <p:cNvSpPr>
            <a:spLocks noChangeShapeType="1"/>
          </p:cNvSpPr>
          <p:nvPr/>
        </p:nvSpPr>
        <p:spPr bwMode="auto">
          <a:xfrm flipV="1">
            <a:off x="8404226" y="5303681"/>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8" name="Line 13"/>
          <p:cNvSpPr>
            <a:spLocks noChangeShapeType="1"/>
          </p:cNvSpPr>
          <p:nvPr/>
        </p:nvSpPr>
        <p:spPr bwMode="auto">
          <a:xfrm flipV="1">
            <a:off x="9148763" y="5303681"/>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9" name="Line 14"/>
          <p:cNvSpPr>
            <a:spLocks noChangeShapeType="1"/>
          </p:cNvSpPr>
          <p:nvPr/>
        </p:nvSpPr>
        <p:spPr bwMode="auto">
          <a:xfrm flipV="1">
            <a:off x="9893301" y="5303681"/>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20" name="Line 15"/>
          <p:cNvSpPr>
            <a:spLocks noChangeShapeType="1"/>
          </p:cNvSpPr>
          <p:nvPr/>
        </p:nvSpPr>
        <p:spPr bwMode="auto">
          <a:xfrm flipV="1">
            <a:off x="10637838" y="5303681"/>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21" name="Line 16"/>
          <p:cNvSpPr>
            <a:spLocks noChangeShapeType="1"/>
          </p:cNvSpPr>
          <p:nvPr/>
        </p:nvSpPr>
        <p:spPr bwMode="auto">
          <a:xfrm>
            <a:off x="7659688" y="2131856"/>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22" name="Line 17"/>
          <p:cNvSpPr>
            <a:spLocks noChangeShapeType="1"/>
          </p:cNvSpPr>
          <p:nvPr/>
        </p:nvSpPr>
        <p:spPr bwMode="auto">
          <a:xfrm>
            <a:off x="8404226" y="2131856"/>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23" name="Line 18"/>
          <p:cNvSpPr>
            <a:spLocks noChangeShapeType="1"/>
          </p:cNvSpPr>
          <p:nvPr/>
        </p:nvSpPr>
        <p:spPr bwMode="auto">
          <a:xfrm>
            <a:off x="9148763" y="2131856"/>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24" name="Line 19"/>
          <p:cNvSpPr>
            <a:spLocks noChangeShapeType="1"/>
          </p:cNvSpPr>
          <p:nvPr/>
        </p:nvSpPr>
        <p:spPr bwMode="auto">
          <a:xfrm>
            <a:off x="9893301" y="2131856"/>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25" name="Line 20"/>
          <p:cNvSpPr>
            <a:spLocks noChangeShapeType="1"/>
          </p:cNvSpPr>
          <p:nvPr/>
        </p:nvSpPr>
        <p:spPr bwMode="auto">
          <a:xfrm>
            <a:off x="10637838" y="2131856"/>
            <a:ext cx="0" cy="3810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26" name="Rectangle 21"/>
          <p:cNvSpPr>
            <a:spLocks noChangeArrowheads="1"/>
          </p:cNvSpPr>
          <p:nvPr/>
        </p:nvSpPr>
        <p:spPr bwMode="auto">
          <a:xfrm>
            <a:off x="7634288" y="1650688"/>
            <a:ext cx="142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5</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27" name="Rectangle 22"/>
          <p:cNvSpPr>
            <a:spLocks noChangeArrowheads="1"/>
          </p:cNvSpPr>
          <p:nvPr/>
        </p:nvSpPr>
        <p:spPr bwMode="auto">
          <a:xfrm>
            <a:off x="8353426" y="1650688"/>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10</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28" name="Rectangle 23"/>
          <p:cNvSpPr>
            <a:spLocks noChangeArrowheads="1"/>
          </p:cNvSpPr>
          <p:nvPr/>
        </p:nvSpPr>
        <p:spPr bwMode="auto">
          <a:xfrm>
            <a:off x="9096376" y="1650688"/>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15</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29" name="Rectangle 24"/>
          <p:cNvSpPr>
            <a:spLocks noChangeArrowheads="1"/>
          </p:cNvSpPr>
          <p:nvPr/>
        </p:nvSpPr>
        <p:spPr bwMode="auto">
          <a:xfrm>
            <a:off x="9842501" y="1650688"/>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20</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30" name="Rectangle 25"/>
          <p:cNvSpPr>
            <a:spLocks noChangeArrowheads="1"/>
          </p:cNvSpPr>
          <p:nvPr/>
        </p:nvSpPr>
        <p:spPr bwMode="auto">
          <a:xfrm>
            <a:off x="10585451" y="1650688"/>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25</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31" name="Line 26"/>
          <p:cNvSpPr>
            <a:spLocks noChangeShapeType="1"/>
          </p:cNvSpPr>
          <p:nvPr/>
        </p:nvSpPr>
        <p:spPr bwMode="auto">
          <a:xfrm>
            <a:off x="6989763" y="2131856"/>
            <a:ext cx="0" cy="3209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24" name="Line 27"/>
          <p:cNvSpPr>
            <a:spLocks noChangeShapeType="1"/>
          </p:cNvSpPr>
          <p:nvPr/>
        </p:nvSpPr>
        <p:spPr bwMode="auto">
          <a:xfrm>
            <a:off x="10710863" y="2131856"/>
            <a:ext cx="0" cy="3209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25" name="Line 28"/>
          <p:cNvSpPr>
            <a:spLocks noChangeShapeType="1"/>
          </p:cNvSpPr>
          <p:nvPr/>
        </p:nvSpPr>
        <p:spPr bwMode="auto">
          <a:xfrm>
            <a:off x="6702166" y="2709706"/>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26" name="Line 29"/>
          <p:cNvSpPr>
            <a:spLocks noChangeShapeType="1"/>
          </p:cNvSpPr>
          <p:nvPr/>
        </p:nvSpPr>
        <p:spPr bwMode="auto">
          <a:xfrm>
            <a:off x="6702166" y="3351056"/>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27" name="Line 30"/>
          <p:cNvSpPr>
            <a:spLocks noChangeShapeType="1"/>
          </p:cNvSpPr>
          <p:nvPr/>
        </p:nvSpPr>
        <p:spPr bwMode="auto">
          <a:xfrm>
            <a:off x="6702166" y="3993993"/>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28" name="Line 31"/>
          <p:cNvSpPr>
            <a:spLocks noChangeShapeType="1"/>
          </p:cNvSpPr>
          <p:nvPr/>
        </p:nvSpPr>
        <p:spPr bwMode="auto">
          <a:xfrm>
            <a:off x="6702166" y="4635343"/>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29" name="Line 32"/>
          <p:cNvSpPr>
            <a:spLocks noChangeShapeType="1"/>
          </p:cNvSpPr>
          <p:nvPr/>
        </p:nvSpPr>
        <p:spPr bwMode="auto">
          <a:xfrm>
            <a:off x="6702166" y="5276693"/>
            <a:ext cx="3810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30" name="Line 33"/>
          <p:cNvSpPr>
            <a:spLocks noChangeShapeType="1"/>
          </p:cNvSpPr>
          <p:nvPr/>
        </p:nvSpPr>
        <p:spPr bwMode="auto">
          <a:xfrm flipH="1">
            <a:off x="10674351" y="2709706"/>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31" name="Line 34"/>
          <p:cNvSpPr>
            <a:spLocks noChangeShapeType="1"/>
          </p:cNvSpPr>
          <p:nvPr/>
        </p:nvSpPr>
        <p:spPr bwMode="auto">
          <a:xfrm flipH="1">
            <a:off x="10674351" y="3351056"/>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33" name="Line 35"/>
          <p:cNvSpPr>
            <a:spLocks noChangeShapeType="1"/>
          </p:cNvSpPr>
          <p:nvPr/>
        </p:nvSpPr>
        <p:spPr bwMode="auto">
          <a:xfrm flipH="1">
            <a:off x="10674351" y="3993993"/>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34" name="Line 36"/>
          <p:cNvSpPr>
            <a:spLocks noChangeShapeType="1"/>
          </p:cNvSpPr>
          <p:nvPr/>
        </p:nvSpPr>
        <p:spPr bwMode="auto">
          <a:xfrm flipH="1">
            <a:off x="10674351" y="4635343"/>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35" name="Line 37"/>
          <p:cNvSpPr>
            <a:spLocks noChangeShapeType="1"/>
          </p:cNvSpPr>
          <p:nvPr/>
        </p:nvSpPr>
        <p:spPr bwMode="auto">
          <a:xfrm flipH="1">
            <a:off x="10674351" y="5276693"/>
            <a:ext cx="36513"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36" name="Rectangle 38"/>
          <p:cNvSpPr>
            <a:spLocks noChangeArrowheads="1"/>
          </p:cNvSpPr>
          <p:nvPr/>
        </p:nvSpPr>
        <p:spPr bwMode="auto">
          <a:xfrm>
            <a:off x="6610091" y="2662081"/>
            <a:ext cx="142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5</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37" name="Rectangle 39"/>
          <p:cNvSpPr>
            <a:spLocks noChangeArrowheads="1"/>
          </p:cNvSpPr>
          <p:nvPr/>
        </p:nvSpPr>
        <p:spPr bwMode="auto">
          <a:xfrm>
            <a:off x="6559291" y="3303431"/>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10</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38" name="Rectangle 40"/>
          <p:cNvSpPr>
            <a:spLocks noChangeArrowheads="1"/>
          </p:cNvSpPr>
          <p:nvPr/>
        </p:nvSpPr>
        <p:spPr bwMode="auto">
          <a:xfrm>
            <a:off x="6559291" y="3946368"/>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15</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39" name="Rectangle 41"/>
          <p:cNvSpPr>
            <a:spLocks noChangeArrowheads="1"/>
          </p:cNvSpPr>
          <p:nvPr/>
        </p:nvSpPr>
        <p:spPr bwMode="auto">
          <a:xfrm>
            <a:off x="6559291" y="4586131"/>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20</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40" name="Rectangle 42"/>
          <p:cNvSpPr>
            <a:spLocks noChangeArrowheads="1"/>
          </p:cNvSpPr>
          <p:nvPr/>
        </p:nvSpPr>
        <p:spPr bwMode="auto">
          <a:xfrm>
            <a:off x="6559291" y="5227481"/>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62626"/>
                </a:solidFill>
                <a:effectLst/>
                <a:latin typeface="Arial" panose="020B0604020202020204" pitchFamily="34" charset="0"/>
              </a:rPr>
              <a:t>25</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1042" name="Line 44"/>
          <p:cNvSpPr>
            <a:spLocks noChangeShapeType="1"/>
          </p:cNvSpPr>
          <p:nvPr/>
        </p:nvSpPr>
        <p:spPr bwMode="auto">
          <a:xfrm>
            <a:off x="10804526" y="2131856"/>
            <a:ext cx="1809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43" name="Line 45"/>
          <p:cNvSpPr>
            <a:spLocks noChangeShapeType="1"/>
          </p:cNvSpPr>
          <p:nvPr/>
        </p:nvSpPr>
        <p:spPr bwMode="auto">
          <a:xfrm flipV="1">
            <a:off x="10804526" y="2131856"/>
            <a:ext cx="0" cy="3209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44" name="Line 46"/>
          <p:cNvSpPr>
            <a:spLocks noChangeShapeType="1"/>
          </p:cNvSpPr>
          <p:nvPr/>
        </p:nvSpPr>
        <p:spPr bwMode="auto">
          <a:xfrm flipV="1">
            <a:off x="10985501" y="2131856"/>
            <a:ext cx="0" cy="3209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pic>
        <p:nvPicPr>
          <p:cNvPr id="1071" name="Picture 4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04526" y="2131856"/>
            <a:ext cx="180975"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2" name="Picture 4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04526" y="2131856"/>
            <a:ext cx="180975"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5" name="Line 49"/>
          <p:cNvSpPr>
            <a:spLocks noChangeShapeType="1"/>
          </p:cNvSpPr>
          <p:nvPr/>
        </p:nvSpPr>
        <p:spPr bwMode="auto">
          <a:xfrm flipV="1">
            <a:off x="10985501" y="2131856"/>
            <a:ext cx="0" cy="3209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46" name="Line 50"/>
          <p:cNvSpPr>
            <a:spLocks noChangeShapeType="1"/>
          </p:cNvSpPr>
          <p:nvPr/>
        </p:nvSpPr>
        <p:spPr bwMode="auto">
          <a:xfrm flipH="1">
            <a:off x="10953751" y="5021106"/>
            <a:ext cx="3175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47" name="Line 51"/>
          <p:cNvSpPr>
            <a:spLocks noChangeShapeType="1"/>
          </p:cNvSpPr>
          <p:nvPr/>
        </p:nvSpPr>
        <p:spPr bwMode="auto">
          <a:xfrm flipH="1">
            <a:off x="10953751" y="4698843"/>
            <a:ext cx="3175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48" name="Line 52"/>
          <p:cNvSpPr>
            <a:spLocks noChangeShapeType="1"/>
          </p:cNvSpPr>
          <p:nvPr/>
        </p:nvSpPr>
        <p:spPr bwMode="auto">
          <a:xfrm flipH="1">
            <a:off x="10953751" y="4378168"/>
            <a:ext cx="3175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49" name="Line 53"/>
          <p:cNvSpPr>
            <a:spLocks noChangeShapeType="1"/>
          </p:cNvSpPr>
          <p:nvPr/>
        </p:nvSpPr>
        <p:spPr bwMode="auto">
          <a:xfrm flipH="1">
            <a:off x="10953751" y="4057493"/>
            <a:ext cx="3175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50" name="Line 54"/>
          <p:cNvSpPr>
            <a:spLocks noChangeShapeType="1"/>
          </p:cNvSpPr>
          <p:nvPr/>
        </p:nvSpPr>
        <p:spPr bwMode="auto">
          <a:xfrm flipH="1">
            <a:off x="10953751" y="3736818"/>
            <a:ext cx="3175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51" name="Line 55"/>
          <p:cNvSpPr>
            <a:spLocks noChangeShapeType="1"/>
          </p:cNvSpPr>
          <p:nvPr/>
        </p:nvSpPr>
        <p:spPr bwMode="auto">
          <a:xfrm flipH="1">
            <a:off x="10953751" y="3416143"/>
            <a:ext cx="3175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52" name="Line 56"/>
          <p:cNvSpPr>
            <a:spLocks noChangeShapeType="1"/>
          </p:cNvSpPr>
          <p:nvPr/>
        </p:nvSpPr>
        <p:spPr bwMode="auto">
          <a:xfrm flipH="1">
            <a:off x="10953751" y="3095468"/>
            <a:ext cx="3175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53" name="Line 57"/>
          <p:cNvSpPr>
            <a:spLocks noChangeShapeType="1"/>
          </p:cNvSpPr>
          <p:nvPr/>
        </p:nvSpPr>
        <p:spPr bwMode="auto">
          <a:xfrm flipH="1">
            <a:off x="10953751" y="2773206"/>
            <a:ext cx="3175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54" name="Line 58"/>
          <p:cNvSpPr>
            <a:spLocks noChangeShapeType="1"/>
          </p:cNvSpPr>
          <p:nvPr/>
        </p:nvSpPr>
        <p:spPr bwMode="auto">
          <a:xfrm flipH="1">
            <a:off x="10953751" y="2452531"/>
            <a:ext cx="3175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55" name="Line 59"/>
          <p:cNvSpPr>
            <a:spLocks noChangeShapeType="1"/>
          </p:cNvSpPr>
          <p:nvPr/>
        </p:nvSpPr>
        <p:spPr bwMode="auto">
          <a:xfrm flipH="1">
            <a:off x="10953751" y="2131856"/>
            <a:ext cx="31750"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56" name="Rectangle 60"/>
          <p:cNvSpPr>
            <a:spLocks noChangeArrowheads="1"/>
          </p:cNvSpPr>
          <p:nvPr/>
        </p:nvSpPr>
        <p:spPr bwMode="auto">
          <a:xfrm>
            <a:off x="11018838" y="4976656"/>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0.1</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57" name="Rectangle 61"/>
          <p:cNvSpPr>
            <a:spLocks noChangeArrowheads="1"/>
          </p:cNvSpPr>
          <p:nvPr/>
        </p:nvSpPr>
        <p:spPr bwMode="auto">
          <a:xfrm>
            <a:off x="11018838" y="4654393"/>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0.2</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58" name="Rectangle 62"/>
          <p:cNvSpPr>
            <a:spLocks noChangeArrowheads="1"/>
          </p:cNvSpPr>
          <p:nvPr/>
        </p:nvSpPr>
        <p:spPr bwMode="auto">
          <a:xfrm>
            <a:off x="11018838" y="4333718"/>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0.3</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59" name="Rectangle 63"/>
          <p:cNvSpPr>
            <a:spLocks noChangeArrowheads="1"/>
          </p:cNvSpPr>
          <p:nvPr/>
        </p:nvSpPr>
        <p:spPr bwMode="auto">
          <a:xfrm>
            <a:off x="11018838" y="4013043"/>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0.4</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60" name="Rectangle 64"/>
          <p:cNvSpPr>
            <a:spLocks noChangeArrowheads="1"/>
          </p:cNvSpPr>
          <p:nvPr/>
        </p:nvSpPr>
        <p:spPr bwMode="auto">
          <a:xfrm>
            <a:off x="11018838" y="3693956"/>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0.5</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61" name="Rectangle 65"/>
          <p:cNvSpPr>
            <a:spLocks noChangeArrowheads="1"/>
          </p:cNvSpPr>
          <p:nvPr/>
        </p:nvSpPr>
        <p:spPr bwMode="auto">
          <a:xfrm>
            <a:off x="11018838" y="3373281"/>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0.6</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62" name="Rectangle 66"/>
          <p:cNvSpPr>
            <a:spLocks noChangeArrowheads="1"/>
          </p:cNvSpPr>
          <p:nvPr/>
        </p:nvSpPr>
        <p:spPr bwMode="auto">
          <a:xfrm>
            <a:off x="11018838" y="3052606"/>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0.7</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63" name="Rectangle 67"/>
          <p:cNvSpPr>
            <a:spLocks noChangeArrowheads="1"/>
          </p:cNvSpPr>
          <p:nvPr/>
        </p:nvSpPr>
        <p:spPr bwMode="auto">
          <a:xfrm>
            <a:off x="11018838" y="2730343"/>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0.8</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64" name="Rectangle 68"/>
          <p:cNvSpPr>
            <a:spLocks noChangeArrowheads="1"/>
          </p:cNvSpPr>
          <p:nvPr/>
        </p:nvSpPr>
        <p:spPr bwMode="auto">
          <a:xfrm>
            <a:off x="11018838" y="2409668"/>
            <a:ext cx="355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0.9</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65" name="Rectangle 69"/>
          <p:cNvSpPr>
            <a:spLocks noChangeArrowheads="1"/>
          </p:cNvSpPr>
          <p:nvPr/>
        </p:nvSpPr>
        <p:spPr bwMode="auto">
          <a:xfrm>
            <a:off x="11018838" y="2088993"/>
            <a:ext cx="142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smtClean="0">
                <a:ln>
                  <a:noFill/>
                </a:ln>
                <a:solidFill>
                  <a:srgbClr val="262626"/>
                </a:solidFill>
                <a:effectLst/>
                <a:latin typeface="Arial" panose="020B0604020202020204" pitchFamily="34" charset="0"/>
              </a:rPr>
              <a:t>1</a:t>
            </a: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
        <p:nvSpPr>
          <p:cNvPr id="1066" name="Line 70"/>
          <p:cNvSpPr>
            <a:spLocks noChangeShapeType="1"/>
          </p:cNvSpPr>
          <p:nvPr/>
        </p:nvSpPr>
        <p:spPr bwMode="auto">
          <a:xfrm>
            <a:off x="10804526" y="2131856"/>
            <a:ext cx="1809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68" name="Line 72"/>
          <p:cNvSpPr>
            <a:spLocks noChangeShapeType="1"/>
          </p:cNvSpPr>
          <p:nvPr/>
        </p:nvSpPr>
        <p:spPr bwMode="auto">
          <a:xfrm flipV="1">
            <a:off x="10804526" y="2131856"/>
            <a:ext cx="0" cy="3209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69" name="Line 73"/>
          <p:cNvSpPr>
            <a:spLocks noChangeShapeType="1"/>
          </p:cNvSpPr>
          <p:nvPr/>
        </p:nvSpPr>
        <p:spPr bwMode="auto">
          <a:xfrm flipV="1">
            <a:off x="10985501" y="2131856"/>
            <a:ext cx="0" cy="3209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000"/>
          </a:p>
        </p:txBody>
      </p:sp>
      <p:sp>
        <p:nvSpPr>
          <p:cNvPr id="1076" name="Rectangle 79"/>
          <p:cNvSpPr>
            <a:spLocks noChangeArrowheads="1"/>
          </p:cNvSpPr>
          <p:nvPr/>
        </p:nvSpPr>
        <p:spPr bwMode="auto">
          <a:xfrm>
            <a:off x="1122363" y="2131856"/>
            <a:ext cx="4073525" cy="3209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77" name="Line 80"/>
          <p:cNvSpPr>
            <a:spLocks noChangeShapeType="1"/>
          </p:cNvSpPr>
          <p:nvPr/>
        </p:nvSpPr>
        <p:spPr bwMode="auto">
          <a:xfrm>
            <a:off x="1122363" y="5341781"/>
            <a:ext cx="40735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078" name="Line 81"/>
          <p:cNvSpPr>
            <a:spLocks noChangeShapeType="1"/>
          </p:cNvSpPr>
          <p:nvPr/>
        </p:nvSpPr>
        <p:spPr bwMode="auto">
          <a:xfrm>
            <a:off x="1122363" y="2131856"/>
            <a:ext cx="407352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9" name="Line 82"/>
          <p:cNvSpPr>
            <a:spLocks noChangeShapeType="1"/>
          </p:cNvSpPr>
          <p:nvPr/>
        </p:nvSpPr>
        <p:spPr bwMode="auto">
          <a:xfrm flipV="1">
            <a:off x="1122363" y="5300506"/>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080" name="Line 83"/>
          <p:cNvSpPr>
            <a:spLocks noChangeShapeType="1"/>
          </p:cNvSpPr>
          <p:nvPr/>
        </p:nvSpPr>
        <p:spPr bwMode="auto">
          <a:xfrm flipV="1">
            <a:off x="1936750" y="5300506"/>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081" name="Line 84"/>
          <p:cNvSpPr>
            <a:spLocks noChangeShapeType="1"/>
          </p:cNvSpPr>
          <p:nvPr/>
        </p:nvSpPr>
        <p:spPr bwMode="auto">
          <a:xfrm flipV="1">
            <a:off x="2752725" y="5300506"/>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082" name="Line 85"/>
          <p:cNvSpPr>
            <a:spLocks noChangeShapeType="1"/>
          </p:cNvSpPr>
          <p:nvPr/>
        </p:nvSpPr>
        <p:spPr bwMode="auto">
          <a:xfrm flipV="1">
            <a:off x="3567113" y="5300506"/>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083" name="Line 86"/>
          <p:cNvSpPr>
            <a:spLocks noChangeShapeType="1"/>
          </p:cNvSpPr>
          <p:nvPr/>
        </p:nvSpPr>
        <p:spPr bwMode="auto">
          <a:xfrm flipV="1">
            <a:off x="4381500" y="5300506"/>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084" name="Line 87"/>
          <p:cNvSpPr>
            <a:spLocks noChangeShapeType="1"/>
          </p:cNvSpPr>
          <p:nvPr/>
        </p:nvSpPr>
        <p:spPr bwMode="auto">
          <a:xfrm flipV="1">
            <a:off x="5195888" y="5300506"/>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085" name="Line 88"/>
          <p:cNvSpPr>
            <a:spLocks noChangeShapeType="1"/>
          </p:cNvSpPr>
          <p:nvPr/>
        </p:nvSpPr>
        <p:spPr bwMode="auto">
          <a:xfrm>
            <a:off x="1122363" y="2131856"/>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086" name="Line 89"/>
          <p:cNvSpPr>
            <a:spLocks noChangeShapeType="1"/>
          </p:cNvSpPr>
          <p:nvPr/>
        </p:nvSpPr>
        <p:spPr bwMode="auto">
          <a:xfrm>
            <a:off x="1936750" y="2131856"/>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7" name="Line 90"/>
          <p:cNvSpPr>
            <a:spLocks noChangeShapeType="1"/>
          </p:cNvSpPr>
          <p:nvPr/>
        </p:nvSpPr>
        <p:spPr bwMode="auto">
          <a:xfrm>
            <a:off x="2752725" y="2131856"/>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8" name="Line 91"/>
          <p:cNvSpPr>
            <a:spLocks noChangeShapeType="1"/>
          </p:cNvSpPr>
          <p:nvPr/>
        </p:nvSpPr>
        <p:spPr bwMode="auto">
          <a:xfrm>
            <a:off x="3567113" y="2131856"/>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9" name="Line 92"/>
          <p:cNvSpPr>
            <a:spLocks noChangeShapeType="1"/>
          </p:cNvSpPr>
          <p:nvPr/>
        </p:nvSpPr>
        <p:spPr bwMode="auto">
          <a:xfrm>
            <a:off x="4381500" y="2131856"/>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0" name="Line 93"/>
          <p:cNvSpPr>
            <a:spLocks noChangeShapeType="1"/>
          </p:cNvSpPr>
          <p:nvPr/>
        </p:nvSpPr>
        <p:spPr bwMode="auto">
          <a:xfrm>
            <a:off x="5195888" y="2131856"/>
            <a:ext cx="0" cy="4127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1" name="Rectangle 94"/>
          <p:cNvSpPr>
            <a:spLocks noChangeArrowheads="1"/>
          </p:cNvSpPr>
          <p:nvPr/>
        </p:nvSpPr>
        <p:spPr bwMode="auto">
          <a:xfrm>
            <a:off x="1095375" y="5389406"/>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62626"/>
                </a:solidFill>
                <a:effectLst/>
                <a:latin typeface="Arial" panose="020B0604020202020204" pitchFamily="34" charset="0"/>
              </a:rPr>
              <a:t>0</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1092" name="Rectangle 95"/>
          <p:cNvSpPr>
            <a:spLocks noChangeArrowheads="1"/>
          </p:cNvSpPr>
          <p:nvPr/>
        </p:nvSpPr>
        <p:spPr bwMode="auto">
          <a:xfrm>
            <a:off x="1909763" y="5389406"/>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62626"/>
                </a:solidFill>
                <a:effectLst/>
                <a:latin typeface="Arial" panose="020B0604020202020204" pitchFamily="34" charset="0"/>
              </a:rPr>
              <a:t>5</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1093" name="Rectangle 96"/>
          <p:cNvSpPr>
            <a:spLocks noChangeArrowheads="1"/>
          </p:cNvSpPr>
          <p:nvPr/>
        </p:nvSpPr>
        <p:spPr bwMode="auto">
          <a:xfrm>
            <a:off x="2700338" y="5389406"/>
            <a:ext cx="343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62626"/>
                </a:solidFill>
                <a:effectLst/>
                <a:latin typeface="Arial" panose="020B0604020202020204" pitchFamily="34" charset="0"/>
              </a:rPr>
              <a:t>10</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1094" name="Rectangle 97"/>
          <p:cNvSpPr>
            <a:spLocks noChangeArrowheads="1"/>
          </p:cNvSpPr>
          <p:nvPr/>
        </p:nvSpPr>
        <p:spPr bwMode="auto">
          <a:xfrm>
            <a:off x="3516313" y="5389406"/>
            <a:ext cx="343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62626"/>
                </a:solidFill>
                <a:effectLst/>
                <a:latin typeface="Arial" panose="020B0604020202020204" pitchFamily="34" charset="0"/>
              </a:rPr>
              <a:t>15</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1095" name="Rectangle 98"/>
          <p:cNvSpPr>
            <a:spLocks noChangeArrowheads="1"/>
          </p:cNvSpPr>
          <p:nvPr/>
        </p:nvSpPr>
        <p:spPr bwMode="auto">
          <a:xfrm>
            <a:off x="4330700" y="5389406"/>
            <a:ext cx="343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62626"/>
                </a:solidFill>
                <a:effectLst/>
                <a:latin typeface="Arial" panose="020B0604020202020204" pitchFamily="34" charset="0"/>
              </a:rPr>
              <a:t>20</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1096" name="Rectangle 99"/>
          <p:cNvSpPr>
            <a:spLocks noChangeArrowheads="1"/>
          </p:cNvSpPr>
          <p:nvPr/>
        </p:nvSpPr>
        <p:spPr bwMode="auto">
          <a:xfrm>
            <a:off x="5145088" y="5389406"/>
            <a:ext cx="343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62626"/>
                </a:solidFill>
                <a:effectLst/>
                <a:latin typeface="Arial" panose="020B0604020202020204" pitchFamily="34" charset="0"/>
              </a:rPr>
              <a:t>25</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1097" name="Line 100"/>
          <p:cNvSpPr>
            <a:spLocks noChangeShapeType="1"/>
          </p:cNvSpPr>
          <p:nvPr/>
        </p:nvSpPr>
        <p:spPr bwMode="auto">
          <a:xfrm flipV="1">
            <a:off x="1122363" y="2131856"/>
            <a:ext cx="0" cy="3209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098" name="Line 101"/>
          <p:cNvSpPr>
            <a:spLocks noChangeShapeType="1"/>
          </p:cNvSpPr>
          <p:nvPr/>
        </p:nvSpPr>
        <p:spPr bwMode="auto">
          <a:xfrm flipV="1">
            <a:off x="5195888" y="2131856"/>
            <a:ext cx="0" cy="3209925"/>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9" name="Line 102"/>
          <p:cNvSpPr>
            <a:spLocks noChangeShapeType="1"/>
          </p:cNvSpPr>
          <p:nvPr/>
        </p:nvSpPr>
        <p:spPr bwMode="auto">
          <a:xfrm>
            <a:off x="1122363" y="5341781"/>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100" name="Line 103"/>
          <p:cNvSpPr>
            <a:spLocks noChangeShapeType="1"/>
          </p:cNvSpPr>
          <p:nvPr/>
        </p:nvSpPr>
        <p:spPr bwMode="auto">
          <a:xfrm>
            <a:off x="1122363" y="4698843"/>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101" name="Line 104"/>
          <p:cNvSpPr>
            <a:spLocks noChangeShapeType="1"/>
          </p:cNvSpPr>
          <p:nvPr/>
        </p:nvSpPr>
        <p:spPr bwMode="auto">
          <a:xfrm>
            <a:off x="1122363" y="4057493"/>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102" name="Line 105"/>
          <p:cNvSpPr>
            <a:spLocks noChangeShapeType="1"/>
          </p:cNvSpPr>
          <p:nvPr/>
        </p:nvSpPr>
        <p:spPr bwMode="auto">
          <a:xfrm>
            <a:off x="1122363" y="3416143"/>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103" name="Line 106"/>
          <p:cNvSpPr>
            <a:spLocks noChangeShapeType="1"/>
          </p:cNvSpPr>
          <p:nvPr/>
        </p:nvSpPr>
        <p:spPr bwMode="auto">
          <a:xfrm>
            <a:off x="1122363" y="2773206"/>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104" name="Line 107"/>
          <p:cNvSpPr>
            <a:spLocks noChangeShapeType="1"/>
          </p:cNvSpPr>
          <p:nvPr/>
        </p:nvSpPr>
        <p:spPr bwMode="auto">
          <a:xfrm>
            <a:off x="1122363" y="2131856"/>
            <a:ext cx="41275"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105" name="Line 108"/>
          <p:cNvSpPr>
            <a:spLocks noChangeShapeType="1"/>
          </p:cNvSpPr>
          <p:nvPr/>
        </p:nvSpPr>
        <p:spPr bwMode="auto">
          <a:xfrm flipH="1">
            <a:off x="5156200" y="5341781"/>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106" name="Line 109"/>
          <p:cNvSpPr>
            <a:spLocks noChangeShapeType="1"/>
          </p:cNvSpPr>
          <p:nvPr/>
        </p:nvSpPr>
        <p:spPr bwMode="auto">
          <a:xfrm flipH="1">
            <a:off x="5156200" y="4698843"/>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7" name="Line 110"/>
          <p:cNvSpPr>
            <a:spLocks noChangeShapeType="1"/>
          </p:cNvSpPr>
          <p:nvPr/>
        </p:nvSpPr>
        <p:spPr bwMode="auto">
          <a:xfrm flipH="1">
            <a:off x="5156200" y="4057493"/>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8" name="Line 111"/>
          <p:cNvSpPr>
            <a:spLocks noChangeShapeType="1"/>
          </p:cNvSpPr>
          <p:nvPr/>
        </p:nvSpPr>
        <p:spPr bwMode="auto">
          <a:xfrm flipH="1">
            <a:off x="5156200" y="3416143"/>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9" name="Line 112"/>
          <p:cNvSpPr>
            <a:spLocks noChangeShapeType="1"/>
          </p:cNvSpPr>
          <p:nvPr/>
        </p:nvSpPr>
        <p:spPr bwMode="auto">
          <a:xfrm flipH="1">
            <a:off x="5156200" y="2773206"/>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0" name="Line 113"/>
          <p:cNvSpPr>
            <a:spLocks noChangeShapeType="1"/>
          </p:cNvSpPr>
          <p:nvPr/>
        </p:nvSpPr>
        <p:spPr bwMode="auto">
          <a:xfrm flipH="1">
            <a:off x="5156200" y="2131856"/>
            <a:ext cx="39688" cy="0"/>
          </a:xfrm>
          <a:prstGeom prst="line">
            <a:avLst/>
          </a:prstGeom>
          <a:noFill/>
          <a:ln w="4763" cap="flat">
            <a:solidFill>
              <a:srgbClr val="26262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2" name="Rectangle 115"/>
          <p:cNvSpPr>
            <a:spLocks noChangeArrowheads="1"/>
          </p:cNvSpPr>
          <p:nvPr/>
        </p:nvSpPr>
        <p:spPr bwMode="auto">
          <a:xfrm>
            <a:off x="772188" y="4651218"/>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62626"/>
                </a:solidFill>
                <a:effectLst/>
                <a:latin typeface="Arial" panose="020B0604020202020204" pitchFamily="34" charset="0"/>
              </a:rPr>
              <a:t>0</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1113" name="Rectangle 116"/>
          <p:cNvSpPr>
            <a:spLocks noChangeArrowheads="1"/>
          </p:cNvSpPr>
          <p:nvPr/>
        </p:nvSpPr>
        <p:spPr bwMode="auto">
          <a:xfrm>
            <a:off x="697575" y="4008281"/>
            <a:ext cx="4280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62626"/>
                </a:solidFill>
                <a:effectLst/>
                <a:latin typeface="Arial" panose="020B0604020202020204" pitchFamily="34" charset="0"/>
              </a:rPr>
              <a:t>0.5</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1114" name="Rectangle 117"/>
          <p:cNvSpPr>
            <a:spLocks noChangeArrowheads="1"/>
          </p:cNvSpPr>
          <p:nvPr/>
        </p:nvSpPr>
        <p:spPr bwMode="auto">
          <a:xfrm>
            <a:off x="772188" y="3368518"/>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62626"/>
                </a:solidFill>
                <a:effectLst/>
                <a:latin typeface="Arial" panose="020B0604020202020204" pitchFamily="34" charset="0"/>
              </a:rPr>
              <a:t>1</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1115" name="Rectangle 118"/>
          <p:cNvSpPr>
            <a:spLocks noChangeArrowheads="1"/>
          </p:cNvSpPr>
          <p:nvPr/>
        </p:nvSpPr>
        <p:spPr bwMode="auto">
          <a:xfrm>
            <a:off x="697575" y="2727168"/>
            <a:ext cx="4280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62626"/>
                </a:solidFill>
                <a:effectLst/>
                <a:latin typeface="Arial" panose="020B0604020202020204" pitchFamily="34" charset="0"/>
              </a:rPr>
              <a:t>1.5</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1116" name="Rectangle 119"/>
          <p:cNvSpPr>
            <a:spLocks noChangeArrowheads="1"/>
          </p:cNvSpPr>
          <p:nvPr/>
        </p:nvSpPr>
        <p:spPr bwMode="auto">
          <a:xfrm>
            <a:off x="772188" y="2084231"/>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smtClean="0">
                <a:ln>
                  <a:noFill/>
                </a:ln>
                <a:solidFill>
                  <a:srgbClr val="262626"/>
                </a:solidFill>
                <a:effectLst/>
                <a:latin typeface="Arial" panose="020B0604020202020204" pitchFamily="34" charset="0"/>
              </a:rPr>
              <a:t>2</a:t>
            </a:r>
            <a:endParaRPr kumimoji="0" lang="en-US" altLang="en-US" sz="2400" b="0" i="0" u="none" strike="noStrike" cap="none" normalizeH="0" baseline="0" smtClean="0">
              <a:ln>
                <a:noFill/>
              </a:ln>
              <a:solidFill>
                <a:schemeClr val="tx1"/>
              </a:solidFill>
              <a:effectLst/>
              <a:latin typeface="Arial" panose="020B0604020202020204" pitchFamily="34" charset="0"/>
            </a:endParaRPr>
          </a:p>
        </p:txBody>
      </p:sp>
      <p:sp>
        <p:nvSpPr>
          <p:cNvPr id="1117" name="Line 120"/>
          <p:cNvSpPr>
            <a:spLocks noChangeShapeType="1"/>
          </p:cNvSpPr>
          <p:nvPr/>
        </p:nvSpPr>
        <p:spPr bwMode="auto">
          <a:xfrm flipV="1">
            <a:off x="1252538" y="5229068"/>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118" name="Line 121"/>
          <p:cNvSpPr>
            <a:spLocks noChangeShapeType="1"/>
          </p:cNvSpPr>
          <p:nvPr/>
        </p:nvSpPr>
        <p:spPr bwMode="auto">
          <a:xfrm>
            <a:off x="1252538" y="5229068"/>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sz="2400"/>
          </a:p>
        </p:txBody>
      </p:sp>
      <p:sp>
        <p:nvSpPr>
          <p:cNvPr id="1119" name="Line 122"/>
          <p:cNvSpPr>
            <a:spLocks noChangeShapeType="1"/>
          </p:cNvSpPr>
          <p:nvPr/>
        </p:nvSpPr>
        <p:spPr bwMode="auto">
          <a:xfrm flipV="1">
            <a:off x="1417638" y="4998881"/>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0" name="Line 123"/>
          <p:cNvSpPr>
            <a:spLocks noChangeShapeType="1"/>
          </p:cNvSpPr>
          <p:nvPr/>
        </p:nvSpPr>
        <p:spPr bwMode="auto">
          <a:xfrm>
            <a:off x="1417638" y="4998881"/>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1" name="Line 124"/>
          <p:cNvSpPr>
            <a:spLocks noChangeShapeType="1"/>
          </p:cNvSpPr>
          <p:nvPr/>
        </p:nvSpPr>
        <p:spPr bwMode="auto">
          <a:xfrm flipV="1">
            <a:off x="1577975" y="4743293"/>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2" name="Line 125"/>
          <p:cNvSpPr>
            <a:spLocks noChangeShapeType="1"/>
          </p:cNvSpPr>
          <p:nvPr/>
        </p:nvSpPr>
        <p:spPr bwMode="auto">
          <a:xfrm>
            <a:off x="1577975" y="4743293"/>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3" name="Line 126"/>
          <p:cNvSpPr>
            <a:spLocks noChangeShapeType="1"/>
          </p:cNvSpPr>
          <p:nvPr/>
        </p:nvSpPr>
        <p:spPr bwMode="auto">
          <a:xfrm flipV="1">
            <a:off x="1743075" y="4490881"/>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4" name="Line 127"/>
          <p:cNvSpPr>
            <a:spLocks noChangeShapeType="1"/>
          </p:cNvSpPr>
          <p:nvPr/>
        </p:nvSpPr>
        <p:spPr bwMode="auto">
          <a:xfrm>
            <a:off x="1743075" y="4490881"/>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5" name="Line 128"/>
          <p:cNvSpPr>
            <a:spLocks noChangeShapeType="1"/>
          </p:cNvSpPr>
          <p:nvPr/>
        </p:nvSpPr>
        <p:spPr bwMode="auto">
          <a:xfrm flipV="1">
            <a:off x="1903413" y="4260693"/>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6" name="Line 129"/>
          <p:cNvSpPr>
            <a:spLocks noChangeShapeType="1"/>
          </p:cNvSpPr>
          <p:nvPr/>
        </p:nvSpPr>
        <p:spPr bwMode="auto">
          <a:xfrm>
            <a:off x="1903413" y="4260693"/>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7" name="Line 130"/>
          <p:cNvSpPr>
            <a:spLocks noChangeShapeType="1"/>
          </p:cNvSpPr>
          <p:nvPr/>
        </p:nvSpPr>
        <p:spPr bwMode="auto">
          <a:xfrm flipV="1">
            <a:off x="2066925" y="4076543"/>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8" name="Line 131"/>
          <p:cNvSpPr>
            <a:spLocks noChangeShapeType="1"/>
          </p:cNvSpPr>
          <p:nvPr/>
        </p:nvSpPr>
        <p:spPr bwMode="auto">
          <a:xfrm>
            <a:off x="2066925" y="4076543"/>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9" name="Line 132"/>
          <p:cNvSpPr>
            <a:spLocks noChangeShapeType="1"/>
          </p:cNvSpPr>
          <p:nvPr/>
        </p:nvSpPr>
        <p:spPr bwMode="auto">
          <a:xfrm flipV="1">
            <a:off x="2232025" y="3940018"/>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0" name="Line 133"/>
          <p:cNvSpPr>
            <a:spLocks noChangeShapeType="1"/>
          </p:cNvSpPr>
          <p:nvPr/>
        </p:nvSpPr>
        <p:spPr bwMode="auto">
          <a:xfrm>
            <a:off x="2232025" y="3940018"/>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1" name="Line 134"/>
          <p:cNvSpPr>
            <a:spLocks noChangeShapeType="1"/>
          </p:cNvSpPr>
          <p:nvPr/>
        </p:nvSpPr>
        <p:spPr bwMode="auto">
          <a:xfrm flipV="1">
            <a:off x="2392363" y="3824131"/>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2" name="Line 135"/>
          <p:cNvSpPr>
            <a:spLocks noChangeShapeType="1"/>
          </p:cNvSpPr>
          <p:nvPr/>
        </p:nvSpPr>
        <p:spPr bwMode="auto">
          <a:xfrm>
            <a:off x="2392363" y="3824131"/>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3" name="Line 136"/>
          <p:cNvSpPr>
            <a:spLocks noChangeShapeType="1"/>
          </p:cNvSpPr>
          <p:nvPr/>
        </p:nvSpPr>
        <p:spPr bwMode="auto">
          <a:xfrm flipV="1">
            <a:off x="2557463" y="3697131"/>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4" name="Line 137"/>
          <p:cNvSpPr>
            <a:spLocks noChangeShapeType="1"/>
          </p:cNvSpPr>
          <p:nvPr/>
        </p:nvSpPr>
        <p:spPr bwMode="auto">
          <a:xfrm>
            <a:off x="2557463" y="3697131"/>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5" name="Line 138"/>
          <p:cNvSpPr>
            <a:spLocks noChangeShapeType="1"/>
          </p:cNvSpPr>
          <p:nvPr/>
        </p:nvSpPr>
        <p:spPr bwMode="auto">
          <a:xfrm flipV="1">
            <a:off x="2717800" y="3536793"/>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6" name="Line 139"/>
          <p:cNvSpPr>
            <a:spLocks noChangeShapeType="1"/>
          </p:cNvSpPr>
          <p:nvPr/>
        </p:nvSpPr>
        <p:spPr bwMode="auto">
          <a:xfrm>
            <a:off x="2717800" y="3536793"/>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7" name="Line 140"/>
          <p:cNvSpPr>
            <a:spLocks noChangeShapeType="1"/>
          </p:cNvSpPr>
          <p:nvPr/>
        </p:nvSpPr>
        <p:spPr bwMode="auto">
          <a:xfrm flipV="1">
            <a:off x="2882900" y="3325656"/>
            <a:ext cx="65088" cy="63500"/>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8" name="Line 141"/>
          <p:cNvSpPr>
            <a:spLocks noChangeShapeType="1"/>
          </p:cNvSpPr>
          <p:nvPr/>
        </p:nvSpPr>
        <p:spPr bwMode="auto">
          <a:xfrm>
            <a:off x="2882900" y="3325656"/>
            <a:ext cx="65088" cy="63500"/>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9" name="Line 142"/>
          <p:cNvSpPr>
            <a:spLocks noChangeShapeType="1"/>
          </p:cNvSpPr>
          <p:nvPr/>
        </p:nvSpPr>
        <p:spPr bwMode="auto">
          <a:xfrm flipV="1">
            <a:off x="3046413" y="3092293"/>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40" name="Line 143"/>
          <p:cNvSpPr>
            <a:spLocks noChangeShapeType="1"/>
          </p:cNvSpPr>
          <p:nvPr/>
        </p:nvSpPr>
        <p:spPr bwMode="auto">
          <a:xfrm>
            <a:off x="3046413" y="3092293"/>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41" name="Line 144"/>
          <p:cNvSpPr>
            <a:spLocks noChangeShapeType="1"/>
          </p:cNvSpPr>
          <p:nvPr/>
        </p:nvSpPr>
        <p:spPr bwMode="auto">
          <a:xfrm flipV="1">
            <a:off x="3206750" y="2884331"/>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42" name="Line 145"/>
          <p:cNvSpPr>
            <a:spLocks noChangeShapeType="1"/>
          </p:cNvSpPr>
          <p:nvPr/>
        </p:nvSpPr>
        <p:spPr bwMode="auto">
          <a:xfrm>
            <a:off x="3206750" y="2884331"/>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43" name="Line 146"/>
          <p:cNvSpPr>
            <a:spLocks noChangeShapeType="1"/>
          </p:cNvSpPr>
          <p:nvPr/>
        </p:nvSpPr>
        <p:spPr bwMode="auto">
          <a:xfrm flipV="1">
            <a:off x="3371850" y="2747806"/>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44" name="Line 147"/>
          <p:cNvSpPr>
            <a:spLocks noChangeShapeType="1"/>
          </p:cNvSpPr>
          <p:nvPr/>
        </p:nvSpPr>
        <p:spPr bwMode="auto">
          <a:xfrm>
            <a:off x="3371850" y="2747806"/>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45" name="Line 148"/>
          <p:cNvSpPr>
            <a:spLocks noChangeShapeType="1"/>
          </p:cNvSpPr>
          <p:nvPr/>
        </p:nvSpPr>
        <p:spPr bwMode="auto">
          <a:xfrm flipV="1">
            <a:off x="3535363" y="2709706"/>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46" name="Line 149"/>
          <p:cNvSpPr>
            <a:spLocks noChangeShapeType="1"/>
          </p:cNvSpPr>
          <p:nvPr/>
        </p:nvSpPr>
        <p:spPr bwMode="auto">
          <a:xfrm>
            <a:off x="3535363" y="2709706"/>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47" name="Line 150"/>
          <p:cNvSpPr>
            <a:spLocks noChangeShapeType="1"/>
          </p:cNvSpPr>
          <p:nvPr/>
        </p:nvSpPr>
        <p:spPr bwMode="auto">
          <a:xfrm flipV="1">
            <a:off x="3697288" y="2757331"/>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48" name="Line 151"/>
          <p:cNvSpPr>
            <a:spLocks noChangeShapeType="1"/>
          </p:cNvSpPr>
          <p:nvPr/>
        </p:nvSpPr>
        <p:spPr bwMode="auto">
          <a:xfrm>
            <a:off x="3697288" y="2757331"/>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49" name="Line 152"/>
          <p:cNvSpPr>
            <a:spLocks noChangeShapeType="1"/>
          </p:cNvSpPr>
          <p:nvPr/>
        </p:nvSpPr>
        <p:spPr bwMode="auto">
          <a:xfrm flipV="1">
            <a:off x="3860800" y="2857343"/>
            <a:ext cx="65088" cy="63500"/>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50" name="Line 153"/>
          <p:cNvSpPr>
            <a:spLocks noChangeShapeType="1"/>
          </p:cNvSpPr>
          <p:nvPr/>
        </p:nvSpPr>
        <p:spPr bwMode="auto">
          <a:xfrm>
            <a:off x="3860800" y="2857343"/>
            <a:ext cx="65088" cy="63500"/>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51" name="Line 154"/>
          <p:cNvSpPr>
            <a:spLocks noChangeShapeType="1"/>
          </p:cNvSpPr>
          <p:nvPr/>
        </p:nvSpPr>
        <p:spPr bwMode="auto">
          <a:xfrm flipV="1">
            <a:off x="4022725" y="2970056"/>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52" name="Line 155"/>
          <p:cNvSpPr>
            <a:spLocks noChangeShapeType="1"/>
          </p:cNvSpPr>
          <p:nvPr/>
        </p:nvSpPr>
        <p:spPr bwMode="auto">
          <a:xfrm>
            <a:off x="4022725" y="2970056"/>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53" name="Line 156"/>
          <p:cNvSpPr>
            <a:spLocks noChangeShapeType="1"/>
          </p:cNvSpPr>
          <p:nvPr/>
        </p:nvSpPr>
        <p:spPr bwMode="auto">
          <a:xfrm flipV="1">
            <a:off x="4186238" y="3068481"/>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54" name="Line 157"/>
          <p:cNvSpPr>
            <a:spLocks noChangeShapeType="1"/>
          </p:cNvSpPr>
          <p:nvPr/>
        </p:nvSpPr>
        <p:spPr bwMode="auto">
          <a:xfrm>
            <a:off x="4186238" y="3068481"/>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55" name="Line 158"/>
          <p:cNvSpPr>
            <a:spLocks noChangeShapeType="1"/>
          </p:cNvSpPr>
          <p:nvPr/>
        </p:nvSpPr>
        <p:spPr bwMode="auto">
          <a:xfrm flipV="1">
            <a:off x="4351338" y="3171668"/>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56" name="Line 159"/>
          <p:cNvSpPr>
            <a:spLocks noChangeShapeType="1"/>
          </p:cNvSpPr>
          <p:nvPr/>
        </p:nvSpPr>
        <p:spPr bwMode="auto">
          <a:xfrm>
            <a:off x="4351338" y="3171668"/>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57" name="Line 160"/>
          <p:cNvSpPr>
            <a:spLocks noChangeShapeType="1"/>
          </p:cNvSpPr>
          <p:nvPr/>
        </p:nvSpPr>
        <p:spPr bwMode="auto">
          <a:xfrm flipV="1">
            <a:off x="4511675" y="3311368"/>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58" name="Line 161"/>
          <p:cNvSpPr>
            <a:spLocks noChangeShapeType="1"/>
          </p:cNvSpPr>
          <p:nvPr/>
        </p:nvSpPr>
        <p:spPr bwMode="auto">
          <a:xfrm>
            <a:off x="4511675" y="3311368"/>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59" name="Line 162"/>
          <p:cNvSpPr>
            <a:spLocks noChangeShapeType="1"/>
          </p:cNvSpPr>
          <p:nvPr/>
        </p:nvSpPr>
        <p:spPr bwMode="auto">
          <a:xfrm flipV="1">
            <a:off x="4676775" y="3533618"/>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60" name="Line 163"/>
          <p:cNvSpPr>
            <a:spLocks noChangeShapeType="1"/>
          </p:cNvSpPr>
          <p:nvPr/>
        </p:nvSpPr>
        <p:spPr bwMode="auto">
          <a:xfrm>
            <a:off x="4676775" y="3533618"/>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61" name="Line 164"/>
          <p:cNvSpPr>
            <a:spLocks noChangeShapeType="1"/>
          </p:cNvSpPr>
          <p:nvPr/>
        </p:nvSpPr>
        <p:spPr bwMode="auto">
          <a:xfrm flipV="1">
            <a:off x="4837113" y="3857468"/>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62" name="Line 165"/>
          <p:cNvSpPr>
            <a:spLocks noChangeShapeType="1"/>
          </p:cNvSpPr>
          <p:nvPr/>
        </p:nvSpPr>
        <p:spPr bwMode="auto">
          <a:xfrm>
            <a:off x="4837113" y="3857468"/>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63" name="Line 166"/>
          <p:cNvSpPr>
            <a:spLocks noChangeShapeType="1"/>
          </p:cNvSpPr>
          <p:nvPr/>
        </p:nvSpPr>
        <p:spPr bwMode="auto">
          <a:xfrm flipV="1">
            <a:off x="5000625" y="4271806"/>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64" name="Line 167"/>
          <p:cNvSpPr>
            <a:spLocks noChangeShapeType="1"/>
          </p:cNvSpPr>
          <p:nvPr/>
        </p:nvSpPr>
        <p:spPr bwMode="auto">
          <a:xfrm>
            <a:off x="5000625" y="4271806"/>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65" name="Line 168"/>
          <p:cNvSpPr>
            <a:spLocks noChangeShapeType="1"/>
          </p:cNvSpPr>
          <p:nvPr/>
        </p:nvSpPr>
        <p:spPr bwMode="auto">
          <a:xfrm flipV="1">
            <a:off x="5165725" y="4722656"/>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66" name="Line 169"/>
          <p:cNvSpPr>
            <a:spLocks noChangeShapeType="1"/>
          </p:cNvSpPr>
          <p:nvPr/>
        </p:nvSpPr>
        <p:spPr bwMode="auto">
          <a:xfrm>
            <a:off x="5165725" y="4722656"/>
            <a:ext cx="65088" cy="65088"/>
          </a:xfrm>
          <a:prstGeom prst="line">
            <a:avLst/>
          </a:prstGeom>
          <a:noFill/>
          <a:ln w="55563" cap="flat">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68" name="TextBox 1167"/>
          <p:cNvSpPr txBox="1"/>
          <p:nvPr/>
        </p:nvSpPr>
        <p:spPr>
          <a:xfrm>
            <a:off x="3085465" y="5762109"/>
            <a:ext cx="261610" cy="369332"/>
          </a:xfrm>
          <a:prstGeom prst="rect">
            <a:avLst/>
          </a:prstGeom>
          <a:noFill/>
        </p:spPr>
        <p:txBody>
          <a:bodyPr wrap="none" rtlCol="0">
            <a:spAutoFit/>
          </a:bodyPr>
          <a:lstStyle/>
          <a:p>
            <a:r>
              <a:rPr lang="en-GB" dirty="0"/>
              <a:t>t</a:t>
            </a:r>
          </a:p>
        </p:txBody>
      </p:sp>
      <mc:AlternateContent xmlns:mc="http://schemas.openxmlformats.org/markup-compatibility/2006" xmlns:a14="http://schemas.microsoft.com/office/drawing/2010/main">
        <mc:Choice Requires="a14">
          <p:sp>
            <p:nvSpPr>
              <p:cNvPr id="177" name="TextBox 176"/>
              <p:cNvSpPr txBox="1"/>
              <p:nvPr/>
            </p:nvSpPr>
            <p:spPr>
              <a:xfrm>
                <a:off x="8783335" y="1283844"/>
                <a:ext cx="410753"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GB" i="1" dirty="0" smtClean="0">
                              <a:latin typeface="Cambria Math" panose="02040503050406030204" pitchFamily="18" charset="0"/>
                            </a:rPr>
                          </m:ctrlPr>
                        </m:sSupPr>
                        <m:e>
                          <m:r>
                            <a:rPr lang="en-GB" b="0" i="1" dirty="0" smtClean="0">
                              <a:latin typeface="Cambria Math" panose="02040503050406030204" pitchFamily="18" charset="0"/>
                            </a:rPr>
                            <m:t>𝑡</m:t>
                          </m:r>
                        </m:e>
                        <m:sup>
                          <m:r>
                            <a:rPr lang="en-GB" b="0" i="1" dirty="0" smtClean="0">
                              <a:latin typeface="Cambria Math" panose="02040503050406030204" pitchFamily="18" charset="0"/>
                            </a:rPr>
                            <m:t>′</m:t>
                          </m:r>
                        </m:sup>
                      </m:sSup>
                    </m:oMath>
                  </m:oMathPara>
                </a14:m>
                <a:endParaRPr lang="en-GB" dirty="0"/>
              </a:p>
            </p:txBody>
          </p:sp>
        </mc:Choice>
        <mc:Fallback xmlns="">
          <p:sp>
            <p:nvSpPr>
              <p:cNvPr id="177" name="TextBox 176"/>
              <p:cNvSpPr txBox="1">
                <a:spLocks noRot="1" noChangeAspect="1" noMove="1" noResize="1" noEditPoints="1" noAdjustHandles="1" noChangeArrowheads="1" noChangeShapeType="1" noTextEdit="1"/>
              </p:cNvSpPr>
              <p:nvPr/>
            </p:nvSpPr>
            <p:spPr>
              <a:xfrm>
                <a:off x="8783335" y="1283844"/>
                <a:ext cx="410753"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8" name="TextBox 177"/>
              <p:cNvSpPr txBox="1"/>
              <p:nvPr/>
            </p:nvSpPr>
            <p:spPr>
              <a:xfrm rot="16200000">
                <a:off x="6159335" y="3628835"/>
                <a:ext cx="334579"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𝑡</m:t>
                      </m:r>
                    </m:oMath>
                  </m:oMathPara>
                </a14:m>
                <a:endParaRPr lang="en-GB" dirty="0"/>
              </a:p>
            </p:txBody>
          </p:sp>
        </mc:Choice>
        <mc:Fallback xmlns="">
          <p:sp>
            <p:nvSpPr>
              <p:cNvPr id="178" name="TextBox 177"/>
              <p:cNvSpPr txBox="1">
                <a:spLocks noRot="1" noChangeAspect="1" noMove="1" noResize="1" noEditPoints="1" noAdjustHandles="1" noChangeArrowheads="1" noChangeShapeType="1" noTextEdit="1"/>
              </p:cNvSpPr>
              <p:nvPr/>
            </p:nvSpPr>
            <p:spPr>
              <a:xfrm rot="16200000">
                <a:off x="6159335" y="3628835"/>
                <a:ext cx="334579" cy="369332"/>
              </a:xfrm>
              <a:prstGeom prst="rect">
                <a:avLst/>
              </a:prstGeom>
              <a:blipFill>
                <a:blip r:embed="rId5"/>
                <a:stretch>
                  <a:fillRect/>
                </a:stretch>
              </a:blipFill>
            </p:spPr>
            <p:txBody>
              <a:bodyPr/>
              <a:lstStyle/>
              <a:p>
                <a:r>
                  <a:rPr lang="en-GB">
                    <a:noFill/>
                  </a:rPr>
                  <a:t> </a:t>
                </a:r>
              </a:p>
            </p:txBody>
          </p:sp>
        </mc:Fallback>
      </mc:AlternateContent>
      <p:sp>
        <p:nvSpPr>
          <p:cNvPr id="179" name="TextBox 178"/>
          <p:cNvSpPr txBox="1"/>
          <p:nvPr/>
        </p:nvSpPr>
        <p:spPr>
          <a:xfrm>
            <a:off x="1700672" y="6239947"/>
            <a:ext cx="3117135" cy="369332"/>
          </a:xfrm>
          <a:prstGeom prst="rect">
            <a:avLst/>
          </a:prstGeom>
          <a:noFill/>
        </p:spPr>
        <p:txBody>
          <a:bodyPr wrap="none" rtlCol="0">
            <a:spAutoFit/>
          </a:bodyPr>
          <a:lstStyle/>
          <a:p>
            <a:r>
              <a:rPr lang="en-GB" dirty="0"/>
              <a:t>s</a:t>
            </a:r>
            <a:r>
              <a:rPr lang="en-GB" dirty="0" smtClean="0"/>
              <a:t>amples from Gaussian process</a:t>
            </a:r>
            <a:endParaRPr lang="en-GB" dirty="0"/>
          </a:p>
        </p:txBody>
      </p:sp>
      <mc:AlternateContent xmlns:mc="http://schemas.openxmlformats.org/markup-compatibility/2006" xmlns:a14="http://schemas.microsoft.com/office/drawing/2010/main">
        <mc:Choice Requires="a14">
          <p:sp>
            <p:nvSpPr>
              <p:cNvPr id="180" name="TextBox 179"/>
              <p:cNvSpPr txBox="1"/>
              <p:nvPr/>
            </p:nvSpPr>
            <p:spPr>
              <a:xfrm>
                <a:off x="7616251" y="6055281"/>
                <a:ext cx="2744919" cy="369332"/>
              </a:xfrm>
              <a:prstGeom prst="rect">
                <a:avLst/>
              </a:prstGeom>
              <a:noFill/>
            </p:spPr>
            <p:txBody>
              <a:bodyPr wrap="none" rtlCol="0">
                <a:spAutoFit/>
              </a:bodyPr>
              <a:lstStyle/>
              <a:p>
                <a:r>
                  <a:rPr lang="en-GB" dirty="0" smtClean="0"/>
                  <a:t>covariance function </a:t>
                </a:r>
                <a14:m>
                  <m:oMath xmlns:m="http://schemas.openxmlformats.org/officeDocument/2006/math">
                    <m:r>
                      <a:rPr lang="en-GB" b="0" i="1" smtClean="0">
                        <a:latin typeface="Cambria Math" panose="02040503050406030204" pitchFamily="18" charset="0"/>
                      </a:rPr>
                      <m:t>𝑐</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m:t>
                        </m:r>
                      </m:sup>
                    </m:sSup>
                    <m:r>
                      <a:rPr lang="en-GB" b="0" i="1" smtClean="0">
                        <a:latin typeface="Cambria Math" panose="02040503050406030204" pitchFamily="18" charset="0"/>
                      </a:rPr>
                      <m:t>)</m:t>
                    </m:r>
                  </m:oMath>
                </a14:m>
                <a:endParaRPr lang="en-GB" b="1" dirty="0"/>
              </a:p>
            </p:txBody>
          </p:sp>
        </mc:Choice>
        <mc:Fallback xmlns="">
          <p:sp>
            <p:nvSpPr>
              <p:cNvPr id="180" name="TextBox 179"/>
              <p:cNvSpPr txBox="1">
                <a:spLocks noRot="1" noChangeAspect="1" noMove="1" noResize="1" noEditPoints="1" noAdjustHandles="1" noChangeArrowheads="1" noChangeShapeType="1" noTextEdit="1"/>
              </p:cNvSpPr>
              <p:nvPr/>
            </p:nvSpPr>
            <p:spPr>
              <a:xfrm>
                <a:off x="7616251" y="6055281"/>
                <a:ext cx="2744919" cy="369332"/>
              </a:xfrm>
              <a:prstGeom prst="rect">
                <a:avLst/>
              </a:prstGeom>
              <a:blipFill>
                <a:blip r:embed="rId6"/>
                <a:stretch>
                  <a:fillRect l="-1774"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70" name="Rectangle 1169"/>
              <p:cNvSpPr/>
              <p:nvPr/>
            </p:nvSpPr>
            <p:spPr>
              <a:xfrm>
                <a:off x="295798" y="3228459"/>
                <a:ext cx="6607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oMath>
                  </m:oMathPara>
                </a14:m>
                <a:endParaRPr lang="en-GB" dirty="0"/>
              </a:p>
            </p:txBody>
          </p:sp>
        </mc:Choice>
        <mc:Fallback xmlns="">
          <p:sp>
            <p:nvSpPr>
              <p:cNvPr id="1170" name="Rectangle 1169"/>
              <p:cNvSpPr>
                <a:spLocks noRot="1" noChangeAspect="1" noMove="1" noResize="1" noEditPoints="1" noAdjustHandles="1" noChangeArrowheads="1" noChangeShapeType="1" noTextEdit="1"/>
              </p:cNvSpPr>
              <p:nvPr/>
            </p:nvSpPr>
            <p:spPr>
              <a:xfrm>
                <a:off x="295798" y="3228459"/>
                <a:ext cx="660758" cy="369332"/>
              </a:xfrm>
              <a:prstGeom prst="rect">
                <a:avLst/>
              </a:prstGeom>
              <a:blipFill>
                <a:blip r:embed="rId7"/>
                <a:stretch>
                  <a:fillRect b="-13333"/>
                </a:stretch>
              </a:blipFill>
            </p:spPr>
            <p:txBody>
              <a:bodyPr/>
              <a:lstStyle/>
              <a:p>
                <a:r>
                  <a:rPr lang="en-GB">
                    <a:noFill/>
                  </a:rPr>
                  <a:t> </a:t>
                </a:r>
              </a:p>
            </p:txBody>
          </p:sp>
        </mc:Fallback>
      </mc:AlternateContent>
    </p:spTree>
    <p:extLst>
      <p:ext uri="{BB962C8B-B14F-4D97-AF65-F5344CB8AC3E}">
        <p14:creationId xmlns:p14="http://schemas.microsoft.com/office/powerpoint/2010/main" val="2041616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Gaussian Processes</a:t>
            </a:r>
            <a:endParaRPr lang="en-GB" dirty="0"/>
          </a:p>
        </p:txBody>
      </p:sp>
      <p:grpSp>
        <p:nvGrpSpPr>
          <p:cNvPr id="3" name="Group 2"/>
          <p:cNvGrpSpPr/>
          <p:nvPr/>
        </p:nvGrpSpPr>
        <p:grpSpPr>
          <a:xfrm>
            <a:off x="0" y="2340375"/>
            <a:ext cx="12192000" cy="3057551"/>
            <a:chOff x="1934278" y="2340375"/>
            <a:chExt cx="8823684" cy="3057551"/>
          </a:xfrm>
        </p:grpSpPr>
        <p:sp>
          <p:nvSpPr>
            <p:cNvPr id="4" name="Freeform 206"/>
            <p:cNvSpPr>
              <a:spLocks/>
            </p:cNvSpPr>
            <p:nvPr/>
          </p:nvSpPr>
          <p:spPr bwMode="auto">
            <a:xfrm>
              <a:off x="6214112" y="2775295"/>
              <a:ext cx="4543850" cy="1626032"/>
            </a:xfrm>
            <a:custGeom>
              <a:avLst/>
              <a:gdLst>
                <a:gd name="T0" fmla="*/ 0 w 1308"/>
                <a:gd name="T1" fmla="*/ 618 h 744"/>
                <a:gd name="T2" fmla="*/ 25 w 1308"/>
                <a:gd name="T3" fmla="*/ 595 h 744"/>
                <a:gd name="T4" fmla="*/ 51 w 1308"/>
                <a:gd name="T5" fmla="*/ 569 h 744"/>
                <a:gd name="T6" fmla="*/ 77 w 1308"/>
                <a:gd name="T7" fmla="*/ 539 h 744"/>
                <a:gd name="T8" fmla="*/ 102 w 1308"/>
                <a:gd name="T9" fmla="*/ 506 h 744"/>
                <a:gd name="T10" fmla="*/ 128 w 1308"/>
                <a:gd name="T11" fmla="*/ 471 h 744"/>
                <a:gd name="T12" fmla="*/ 154 w 1308"/>
                <a:gd name="T13" fmla="*/ 434 h 744"/>
                <a:gd name="T14" fmla="*/ 179 w 1308"/>
                <a:gd name="T15" fmla="*/ 395 h 744"/>
                <a:gd name="T16" fmla="*/ 205 w 1308"/>
                <a:gd name="T17" fmla="*/ 355 h 744"/>
                <a:gd name="T18" fmla="*/ 231 w 1308"/>
                <a:gd name="T19" fmla="*/ 316 h 744"/>
                <a:gd name="T20" fmla="*/ 256 w 1308"/>
                <a:gd name="T21" fmla="*/ 276 h 744"/>
                <a:gd name="T22" fmla="*/ 282 w 1308"/>
                <a:gd name="T23" fmla="*/ 237 h 744"/>
                <a:gd name="T24" fmla="*/ 308 w 1308"/>
                <a:gd name="T25" fmla="*/ 200 h 744"/>
                <a:gd name="T26" fmla="*/ 333 w 1308"/>
                <a:gd name="T27" fmla="*/ 165 h 744"/>
                <a:gd name="T28" fmla="*/ 359 w 1308"/>
                <a:gd name="T29" fmla="*/ 132 h 744"/>
                <a:gd name="T30" fmla="*/ 385 w 1308"/>
                <a:gd name="T31" fmla="*/ 102 h 744"/>
                <a:gd name="T32" fmla="*/ 410 w 1308"/>
                <a:gd name="T33" fmla="*/ 75 h 744"/>
                <a:gd name="T34" fmla="*/ 436 w 1308"/>
                <a:gd name="T35" fmla="*/ 52 h 744"/>
                <a:gd name="T36" fmla="*/ 462 w 1308"/>
                <a:gd name="T37" fmla="*/ 33 h 744"/>
                <a:gd name="T38" fmla="*/ 487 w 1308"/>
                <a:gd name="T39" fmla="*/ 18 h 744"/>
                <a:gd name="T40" fmla="*/ 513 w 1308"/>
                <a:gd name="T41" fmla="*/ 7 h 744"/>
                <a:gd name="T42" fmla="*/ 539 w 1308"/>
                <a:gd name="T43" fmla="*/ 1 h 744"/>
                <a:gd name="T44" fmla="*/ 564 w 1308"/>
                <a:gd name="T45" fmla="*/ 0 h 744"/>
                <a:gd name="T46" fmla="*/ 590 w 1308"/>
                <a:gd name="T47" fmla="*/ 2 h 744"/>
                <a:gd name="T48" fmla="*/ 616 w 1308"/>
                <a:gd name="T49" fmla="*/ 9 h 744"/>
                <a:gd name="T50" fmla="*/ 641 w 1308"/>
                <a:gd name="T51" fmla="*/ 21 h 744"/>
                <a:gd name="T52" fmla="*/ 667 w 1308"/>
                <a:gd name="T53" fmla="*/ 36 h 744"/>
                <a:gd name="T54" fmla="*/ 693 w 1308"/>
                <a:gd name="T55" fmla="*/ 55 h 744"/>
                <a:gd name="T56" fmla="*/ 718 w 1308"/>
                <a:gd name="T57" fmla="*/ 77 h 744"/>
                <a:gd name="T58" fmla="*/ 744 w 1308"/>
                <a:gd name="T59" fmla="*/ 102 h 744"/>
                <a:gd name="T60" fmla="*/ 770 w 1308"/>
                <a:gd name="T61" fmla="*/ 131 h 744"/>
                <a:gd name="T62" fmla="*/ 795 w 1308"/>
                <a:gd name="T63" fmla="*/ 161 h 744"/>
                <a:gd name="T64" fmla="*/ 821 w 1308"/>
                <a:gd name="T65" fmla="*/ 194 h 744"/>
                <a:gd name="T66" fmla="*/ 846 w 1308"/>
                <a:gd name="T67" fmla="*/ 229 h 744"/>
                <a:gd name="T68" fmla="*/ 872 w 1308"/>
                <a:gd name="T69" fmla="*/ 264 h 744"/>
                <a:gd name="T70" fmla="*/ 898 w 1308"/>
                <a:gd name="T71" fmla="*/ 301 h 744"/>
                <a:gd name="T72" fmla="*/ 923 w 1308"/>
                <a:gd name="T73" fmla="*/ 338 h 744"/>
                <a:gd name="T74" fmla="*/ 949 w 1308"/>
                <a:gd name="T75" fmla="*/ 375 h 744"/>
                <a:gd name="T76" fmla="*/ 975 w 1308"/>
                <a:gd name="T77" fmla="*/ 412 h 744"/>
                <a:gd name="T78" fmla="*/ 1001 w 1308"/>
                <a:gd name="T79" fmla="*/ 449 h 744"/>
                <a:gd name="T80" fmla="*/ 1026 w 1308"/>
                <a:gd name="T81" fmla="*/ 485 h 744"/>
                <a:gd name="T82" fmla="*/ 1052 w 1308"/>
                <a:gd name="T83" fmla="*/ 519 h 744"/>
                <a:gd name="T84" fmla="*/ 1077 w 1308"/>
                <a:gd name="T85" fmla="*/ 552 h 744"/>
                <a:gd name="T86" fmla="*/ 1103 w 1308"/>
                <a:gd name="T87" fmla="*/ 583 h 744"/>
                <a:gd name="T88" fmla="*/ 1129 w 1308"/>
                <a:gd name="T89" fmla="*/ 613 h 744"/>
                <a:gd name="T90" fmla="*/ 1154 w 1308"/>
                <a:gd name="T91" fmla="*/ 639 h 744"/>
                <a:gd name="T92" fmla="*/ 1180 w 1308"/>
                <a:gd name="T93" fmla="*/ 664 h 744"/>
                <a:gd name="T94" fmla="*/ 1206 w 1308"/>
                <a:gd name="T95" fmla="*/ 686 h 744"/>
                <a:gd name="T96" fmla="*/ 1231 w 1308"/>
                <a:gd name="T97" fmla="*/ 705 h 744"/>
                <a:gd name="T98" fmla="*/ 1257 w 1308"/>
                <a:gd name="T99" fmla="*/ 721 h 744"/>
                <a:gd name="T100" fmla="*/ 1283 w 1308"/>
                <a:gd name="T101" fmla="*/ 734 h 744"/>
                <a:gd name="T102" fmla="*/ 1308 w 1308"/>
                <a:gd name="T103" fmla="*/ 744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744">
                  <a:moveTo>
                    <a:pt x="0" y="618"/>
                  </a:moveTo>
                  <a:lnTo>
                    <a:pt x="25" y="595"/>
                  </a:lnTo>
                  <a:lnTo>
                    <a:pt x="51" y="569"/>
                  </a:lnTo>
                  <a:lnTo>
                    <a:pt x="77" y="539"/>
                  </a:lnTo>
                  <a:lnTo>
                    <a:pt x="102" y="506"/>
                  </a:lnTo>
                  <a:lnTo>
                    <a:pt x="128" y="471"/>
                  </a:lnTo>
                  <a:lnTo>
                    <a:pt x="154" y="434"/>
                  </a:lnTo>
                  <a:lnTo>
                    <a:pt x="179" y="395"/>
                  </a:lnTo>
                  <a:lnTo>
                    <a:pt x="205" y="355"/>
                  </a:lnTo>
                  <a:lnTo>
                    <a:pt x="231" y="316"/>
                  </a:lnTo>
                  <a:lnTo>
                    <a:pt x="256" y="276"/>
                  </a:lnTo>
                  <a:lnTo>
                    <a:pt x="282" y="237"/>
                  </a:lnTo>
                  <a:lnTo>
                    <a:pt x="308" y="200"/>
                  </a:lnTo>
                  <a:lnTo>
                    <a:pt x="333" y="165"/>
                  </a:lnTo>
                  <a:lnTo>
                    <a:pt x="359" y="132"/>
                  </a:lnTo>
                  <a:lnTo>
                    <a:pt x="385" y="102"/>
                  </a:lnTo>
                  <a:lnTo>
                    <a:pt x="410" y="75"/>
                  </a:lnTo>
                  <a:lnTo>
                    <a:pt x="436" y="52"/>
                  </a:lnTo>
                  <a:lnTo>
                    <a:pt x="462" y="33"/>
                  </a:lnTo>
                  <a:lnTo>
                    <a:pt x="487" y="18"/>
                  </a:lnTo>
                  <a:lnTo>
                    <a:pt x="513" y="7"/>
                  </a:lnTo>
                  <a:lnTo>
                    <a:pt x="539" y="1"/>
                  </a:lnTo>
                  <a:lnTo>
                    <a:pt x="564" y="0"/>
                  </a:lnTo>
                  <a:lnTo>
                    <a:pt x="590" y="2"/>
                  </a:lnTo>
                  <a:lnTo>
                    <a:pt x="616" y="9"/>
                  </a:lnTo>
                  <a:lnTo>
                    <a:pt x="641" y="21"/>
                  </a:lnTo>
                  <a:lnTo>
                    <a:pt x="667" y="36"/>
                  </a:lnTo>
                  <a:lnTo>
                    <a:pt x="693" y="55"/>
                  </a:lnTo>
                  <a:lnTo>
                    <a:pt x="718" y="77"/>
                  </a:lnTo>
                  <a:lnTo>
                    <a:pt x="744" y="102"/>
                  </a:lnTo>
                  <a:lnTo>
                    <a:pt x="770" y="131"/>
                  </a:lnTo>
                  <a:lnTo>
                    <a:pt x="795" y="161"/>
                  </a:lnTo>
                  <a:lnTo>
                    <a:pt x="821" y="194"/>
                  </a:lnTo>
                  <a:lnTo>
                    <a:pt x="846" y="229"/>
                  </a:lnTo>
                  <a:lnTo>
                    <a:pt x="872" y="264"/>
                  </a:lnTo>
                  <a:lnTo>
                    <a:pt x="898" y="301"/>
                  </a:lnTo>
                  <a:lnTo>
                    <a:pt x="923" y="338"/>
                  </a:lnTo>
                  <a:lnTo>
                    <a:pt x="949" y="375"/>
                  </a:lnTo>
                  <a:lnTo>
                    <a:pt x="975" y="412"/>
                  </a:lnTo>
                  <a:lnTo>
                    <a:pt x="1001" y="449"/>
                  </a:lnTo>
                  <a:lnTo>
                    <a:pt x="1026" y="485"/>
                  </a:lnTo>
                  <a:lnTo>
                    <a:pt x="1052" y="519"/>
                  </a:lnTo>
                  <a:lnTo>
                    <a:pt x="1077" y="552"/>
                  </a:lnTo>
                  <a:lnTo>
                    <a:pt x="1103" y="583"/>
                  </a:lnTo>
                  <a:lnTo>
                    <a:pt x="1129" y="613"/>
                  </a:lnTo>
                  <a:lnTo>
                    <a:pt x="1154" y="639"/>
                  </a:lnTo>
                  <a:lnTo>
                    <a:pt x="1180" y="664"/>
                  </a:lnTo>
                  <a:lnTo>
                    <a:pt x="1206" y="686"/>
                  </a:lnTo>
                  <a:lnTo>
                    <a:pt x="1231" y="705"/>
                  </a:lnTo>
                  <a:lnTo>
                    <a:pt x="1257" y="721"/>
                  </a:lnTo>
                  <a:lnTo>
                    <a:pt x="1283" y="734"/>
                  </a:lnTo>
                  <a:lnTo>
                    <a:pt x="1308" y="744"/>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Line 207"/>
            <p:cNvSpPr>
              <a:spLocks noChangeShapeType="1"/>
            </p:cNvSpPr>
            <p:nvPr/>
          </p:nvSpPr>
          <p:spPr bwMode="auto">
            <a:xfrm>
              <a:off x="10671115" y="4379471"/>
              <a:ext cx="86847" cy="21855"/>
            </a:xfrm>
            <a:prstGeom prst="line">
              <a:avLst/>
            </a:prstGeom>
            <a:noFill/>
            <a:ln w="26988" cap="flat">
              <a:solidFill>
                <a:srgbClr val="EDB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Freeform 208"/>
            <p:cNvSpPr>
              <a:spLocks/>
            </p:cNvSpPr>
            <p:nvPr/>
          </p:nvSpPr>
          <p:spPr bwMode="auto">
            <a:xfrm>
              <a:off x="1934278" y="2729399"/>
              <a:ext cx="4366681" cy="1888295"/>
            </a:xfrm>
            <a:custGeom>
              <a:avLst/>
              <a:gdLst>
                <a:gd name="T0" fmla="*/ 0 w 1257"/>
                <a:gd name="T1" fmla="*/ 290 h 864"/>
                <a:gd name="T2" fmla="*/ 26 w 1257"/>
                <a:gd name="T3" fmla="*/ 267 h 864"/>
                <a:gd name="T4" fmla="*/ 51 w 1257"/>
                <a:gd name="T5" fmla="*/ 245 h 864"/>
                <a:gd name="T6" fmla="*/ 77 w 1257"/>
                <a:gd name="T7" fmla="*/ 222 h 864"/>
                <a:gd name="T8" fmla="*/ 103 w 1257"/>
                <a:gd name="T9" fmla="*/ 201 h 864"/>
                <a:gd name="T10" fmla="*/ 128 w 1257"/>
                <a:gd name="T11" fmla="*/ 180 h 864"/>
                <a:gd name="T12" fmla="*/ 154 w 1257"/>
                <a:gd name="T13" fmla="*/ 160 h 864"/>
                <a:gd name="T14" fmla="*/ 180 w 1257"/>
                <a:gd name="T15" fmla="*/ 140 h 864"/>
                <a:gd name="T16" fmla="*/ 205 w 1257"/>
                <a:gd name="T17" fmla="*/ 121 h 864"/>
                <a:gd name="T18" fmla="*/ 231 w 1257"/>
                <a:gd name="T19" fmla="*/ 103 h 864"/>
                <a:gd name="T20" fmla="*/ 257 w 1257"/>
                <a:gd name="T21" fmla="*/ 85 h 864"/>
                <a:gd name="T22" fmla="*/ 282 w 1257"/>
                <a:gd name="T23" fmla="*/ 69 h 864"/>
                <a:gd name="T24" fmla="*/ 308 w 1257"/>
                <a:gd name="T25" fmla="*/ 54 h 864"/>
                <a:gd name="T26" fmla="*/ 334 w 1257"/>
                <a:gd name="T27" fmla="*/ 40 h 864"/>
                <a:gd name="T28" fmla="*/ 359 w 1257"/>
                <a:gd name="T29" fmla="*/ 28 h 864"/>
                <a:gd name="T30" fmla="*/ 385 w 1257"/>
                <a:gd name="T31" fmla="*/ 18 h 864"/>
                <a:gd name="T32" fmla="*/ 411 w 1257"/>
                <a:gd name="T33" fmla="*/ 10 h 864"/>
                <a:gd name="T34" fmla="*/ 436 w 1257"/>
                <a:gd name="T35" fmla="*/ 4 h 864"/>
                <a:gd name="T36" fmla="*/ 462 w 1257"/>
                <a:gd name="T37" fmla="*/ 1 h 864"/>
                <a:gd name="T38" fmla="*/ 487 w 1257"/>
                <a:gd name="T39" fmla="*/ 0 h 864"/>
                <a:gd name="T40" fmla="*/ 513 w 1257"/>
                <a:gd name="T41" fmla="*/ 3 h 864"/>
                <a:gd name="T42" fmla="*/ 539 w 1257"/>
                <a:gd name="T43" fmla="*/ 9 h 864"/>
                <a:gd name="T44" fmla="*/ 565 w 1257"/>
                <a:gd name="T45" fmla="*/ 19 h 864"/>
                <a:gd name="T46" fmla="*/ 590 w 1257"/>
                <a:gd name="T47" fmla="*/ 32 h 864"/>
                <a:gd name="T48" fmla="*/ 616 w 1257"/>
                <a:gd name="T49" fmla="*/ 48 h 864"/>
                <a:gd name="T50" fmla="*/ 642 w 1257"/>
                <a:gd name="T51" fmla="*/ 69 h 864"/>
                <a:gd name="T52" fmla="*/ 667 w 1257"/>
                <a:gd name="T53" fmla="*/ 93 h 864"/>
                <a:gd name="T54" fmla="*/ 693 w 1257"/>
                <a:gd name="T55" fmla="*/ 120 h 864"/>
                <a:gd name="T56" fmla="*/ 718 w 1257"/>
                <a:gd name="T57" fmla="*/ 151 h 864"/>
                <a:gd name="T58" fmla="*/ 744 w 1257"/>
                <a:gd name="T59" fmla="*/ 184 h 864"/>
                <a:gd name="T60" fmla="*/ 770 w 1257"/>
                <a:gd name="T61" fmla="*/ 221 h 864"/>
                <a:gd name="T62" fmla="*/ 795 w 1257"/>
                <a:gd name="T63" fmla="*/ 259 h 864"/>
                <a:gd name="T64" fmla="*/ 821 w 1257"/>
                <a:gd name="T65" fmla="*/ 300 h 864"/>
                <a:gd name="T66" fmla="*/ 847 w 1257"/>
                <a:gd name="T67" fmla="*/ 341 h 864"/>
                <a:gd name="T68" fmla="*/ 872 w 1257"/>
                <a:gd name="T69" fmla="*/ 384 h 864"/>
                <a:gd name="T70" fmla="*/ 898 w 1257"/>
                <a:gd name="T71" fmla="*/ 427 h 864"/>
                <a:gd name="T72" fmla="*/ 924 w 1257"/>
                <a:gd name="T73" fmla="*/ 470 h 864"/>
                <a:gd name="T74" fmla="*/ 949 w 1257"/>
                <a:gd name="T75" fmla="*/ 513 h 864"/>
                <a:gd name="T76" fmla="*/ 975 w 1257"/>
                <a:gd name="T77" fmla="*/ 554 h 864"/>
                <a:gd name="T78" fmla="*/ 1001 w 1257"/>
                <a:gd name="T79" fmla="*/ 594 h 864"/>
                <a:gd name="T80" fmla="*/ 1026 w 1257"/>
                <a:gd name="T81" fmla="*/ 632 h 864"/>
                <a:gd name="T82" fmla="*/ 1052 w 1257"/>
                <a:gd name="T83" fmla="*/ 668 h 864"/>
                <a:gd name="T84" fmla="*/ 1078 w 1257"/>
                <a:gd name="T85" fmla="*/ 702 h 864"/>
                <a:gd name="T86" fmla="*/ 1103 w 1257"/>
                <a:gd name="T87" fmla="*/ 733 h 864"/>
                <a:gd name="T88" fmla="*/ 1129 w 1257"/>
                <a:gd name="T89" fmla="*/ 762 h 864"/>
                <a:gd name="T90" fmla="*/ 1155 w 1257"/>
                <a:gd name="T91" fmla="*/ 788 h 864"/>
                <a:gd name="T92" fmla="*/ 1180 w 1257"/>
                <a:gd name="T93" fmla="*/ 811 h 864"/>
                <a:gd name="T94" fmla="*/ 1206 w 1257"/>
                <a:gd name="T95" fmla="*/ 831 h 864"/>
                <a:gd name="T96" fmla="*/ 1232 w 1257"/>
                <a:gd name="T97" fmla="*/ 849 h 864"/>
                <a:gd name="T98" fmla="*/ 1257 w 1257"/>
                <a:gd name="T99" fmla="*/ 86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864">
                  <a:moveTo>
                    <a:pt x="0" y="290"/>
                  </a:moveTo>
                  <a:lnTo>
                    <a:pt x="26" y="267"/>
                  </a:lnTo>
                  <a:lnTo>
                    <a:pt x="51" y="245"/>
                  </a:lnTo>
                  <a:lnTo>
                    <a:pt x="77" y="222"/>
                  </a:lnTo>
                  <a:lnTo>
                    <a:pt x="103" y="201"/>
                  </a:lnTo>
                  <a:lnTo>
                    <a:pt x="128" y="180"/>
                  </a:lnTo>
                  <a:lnTo>
                    <a:pt x="154" y="160"/>
                  </a:lnTo>
                  <a:lnTo>
                    <a:pt x="180" y="140"/>
                  </a:lnTo>
                  <a:lnTo>
                    <a:pt x="205" y="121"/>
                  </a:lnTo>
                  <a:lnTo>
                    <a:pt x="231" y="103"/>
                  </a:lnTo>
                  <a:lnTo>
                    <a:pt x="257" y="85"/>
                  </a:lnTo>
                  <a:lnTo>
                    <a:pt x="282" y="69"/>
                  </a:lnTo>
                  <a:lnTo>
                    <a:pt x="308" y="54"/>
                  </a:lnTo>
                  <a:lnTo>
                    <a:pt x="334" y="40"/>
                  </a:lnTo>
                  <a:lnTo>
                    <a:pt x="359" y="28"/>
                  </a:lnTo>
                  <a:lnTo>
                    <a:pt x="385" y="18"/>
                  </a:lnTo>
                  <a:lnTo>
                    <a:pt x="411" y="10"/>
                  </a:lnTo>
                  <a:lnTo>
                    <a:pt x="436" y="4"/>
                  </a:lnTo>
                  <a:lnTo>
                    <a:pt x="462" y="1"/>
                  </a:lnTo>
                  <a:lnTo>
                    <a:pt x="487" y="0"/>
                  </a:lnTo>
                  <a:lnTo>
                    <a:pt x="513" y="3"/>
                  </a:lnTo>
                  <a:lnTo>
                    <a:pt x="539" y="9"/>
                  </a:lnTo>
                  <a:lnTo>
                    <a:pt x="565" y="19"/>
                  </a:lnTo>
                  <a:lnTo>
                    <a:pt x="590" y="32"/>
                  </a:lnTo>
                  <a:lnTo>
                    <a:pt x="616" y="48"/>
                  </a:lnTo>
                  <a:lnTo>
                    <a:pt x="642" y="69"/>
                  </a:lnTo>
                  <a:lnTo>
                    <a:pt x="667" y="93"/>
                  </a:lnTo>
                  <a:lnTo>
                    <a:pt x="693" y="120"/>
                  </a:lnTo>
                  <a:lnTo>
                    <a:pt x="718" y="151"/>
                  </a:lnTo>
                  <a:lnTo>
                    <a:pt x="744" y="184"/>
                  </a:lnTo>
                  <a:lnTo>
                    <a:pt x="770" y="221"/>
                  </a:lnTo>
                  <a:lnTo>
                    <a:pt x="795" y="259"/>
                  </a:lnTo>
                  <a:lnTo>
                    <a:pt x="821" y="300"/>
                  </a:lnTo>
                  <a:lnTo>
                    <a:pt x="847" y="341"/>
                  </a:lnTo>
                  <a:lnTo>
                    <a:pt x="872" y="384"/>
                  </a:lnTo>
                  <a:lnTo>
                    <a:pt x="898" y="427"/>
                  </a:lnTo>
                  <a:lnTo>
                    <a:pt x="924" y="470"/>
                  </a:lnTo>
                  <a:lnTo>
                    <a:pt x="949" y="513"/>
                  </a:lnTo>
                  <a:lnTo>
                    <a:pt x="975" y="554"/>
                  </a:lnTo>
                  <a:lnTo>
                    <a:pt x="1001" y="594"/>
                  </a:lnTo>
                  <a:lnTo>
                    <a:pt x="1026" y="632"/>
                  </a:lnTo>
                  <a:lnTo>
                    <a:pt x="1052" y="668"/>
                  </a:lnTo>
                  <a:lnTo>
                    <a:pt x="1078" y="702"/>
                  </a:lnTo>
                  <a:lnTo>
                    <a:pt x="1103" y="733"/>
                  </a:lnTo>
                  <a:lnTo>
                    <a:pt x="1129" y="762"/>
                  </a:lnTo>
                  <a:lnTo>
                    <a:pt x="1155" y="788"/>
                  </a:lnTo>
                  <a:lnTo>
                    <a:pt x="1180" y="811"/>
                  </a:lnTo>
                  <a:lnTo>
                    <a:pt x="1206" y="831"/>
                  </a:lnTo>
                  <a:lnTo>
                    <a:pt x="1232" y="849"/>
                  </a:lnTo>
                  <a:lnTo>
                    <a:pt x="1257" y="864"/>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Freeform 209"/>
            <p:cNvSpPr>
              <a:spLocks/>
            </p:cNvSpPr>
            <p:nvPr/>
          </p:nvSpPr>
          <p:spPr bwMode="auto">
            <a:xfrm>
              <a:off x="6214112" y="4554313"/>
              <a:ext cx="4543850" cy="214182"/>
            </a:xfrm>
            <a:custGeom>
              <a:avLst/>
              <a:gdLst>
                <a:gd name="T0" fmla="*/ 0 w 1308"/>
                <a:gd name="T1" fmla="*/ 14 h 98"/>
                <a:gd name="T2" fmla="*/ 25 w 1308"/>
                <a:gd name="T3" fmla="*/ 29 h 98"/>
                <a:gd name="T4" fmla="*/ 51 w 1308"/>
                <a:gd name="T5" fmla="*/ 42 h 98"/>
                <a:gd name="T6" fmla="*/ 77 w 1308"/>
                <a:gd name="T7" fmla="*/ 53 h 98"/>
                <a:gd name="T8" fmla="*/ 102 w 1308"/>
                <a:gd name="T9" fmla="*/ 62 h 98"/>
                <a:gd name="T10" fmla="*/ 128 w 1308"/>
                <a:gd name="T11" fmla="*/ 69 h 98"/>
                <a:gd name="T12" fmla="*/ 154 w 1308"/>
                <a:gd name="T13" fmla="*/ 74 h 98"/>
                <a:gd name="T14" fmla="*/ 179 w 1308"/>
                <a:gd name="T15" fmla="*/ 78 h 98"/>
                <a:gd name="T16" fmla="*/ 205 w 1308"/>
                <a:gd name="T17" fmla="*/ 81 h 98"/>
                <a:gd name="T18" fmla="*/ 231 w 1308"/>
                <a:gd name="T19" fmla="*/ 83 h 98"/>
                <a:gd name="T20" fmla="*/ 256 w 1308"/>
                <a:gd name="T21" fmla="*/ 84 h 98"/>
                <a:gd name="T22" fmla="*/ 282 w 1308"/>
                <a:gd name="T23" fmla="*/ 84 h 98"/>
                <a:gd name="T24" fmla="*/ 308 w 1308"/>
                <a:gd name="T25" fmla="*/ 83 h 98"/>
                <a:gd name="T26" fmla="*/ 333 w 1308"/>
                <a:gd name="T27" fmla="*/ 81 h 98"/>
                <a:gd name="T28" fmla="*/ 359 w 1308"/>
                <a:gd name="T29" fmla="*/ 79 h 98"/>
                <a:gd name="T30" fmla="*/ 385 w 1308"/>
                <a:gd name="T31" fmla="*/ 75 h 98"/>
                <a:gd name="T32" fmla="*/ 410 w 1308"/>
                <a:gd name="T33" fmla="*/ 72 h 98"/>
                <a:gd name="T34" fmla="*/ 436 w 1308"/>
                <a:gd name="T35" fmla="*/ 68 h 98"/>
                <a:gd name="T36" fmla="*/ 462 w 1308"/>
                <a:gd name="T37" fmla="*/ 63 h 98"/>
                <a:gd name="T38" fmla="*/ 487 w 1308"/>
                <a:gd name="T39" fmla="*/ 57 h 98"/>
                <a:gd name="T40" fmla="*/ 513 w 1308"/>
                <a:gd name="T41" fmla="*/ 52 h 98"/>
                <a:gd name="T42" fmla="*/ 539 w 1308"/>
                <a:gd name="T43" fmla="*/ 45 h 98"/>
                <a:gd name="T44" fmla="*/ 564 w 1308"/>
                <a:gd name="T45" fmla="*/ 39 h 98"/>
                <a:gd name="T46" fmla="*/ 590 w 1308"/>
                <a:gd name="T47" fmla="*/ 33 h 98"/>
                <a:gd name="T48" fmla="*/ 616 w 1308"/>
                <a:gd name="T49" fmla="*/ 26 h 98"/>
                <a:gd name="T50" fmla="*/ 641 w 1308"/>
                <a:gd name="T51" fmla="*/ 20 h 98"/>
                <a:gd name="T52" fmla="*/ 667 w 1308"/>
                <a:gd name="T53" fmla="*/ 15 h 98"/>
                <a:gd name="T54" fmla="*/ 693 w 1308"/>
                <a:gd name="T55" fmla="*/ 10 h 98"/>
                <a:gd name="T56" fmla="*/ 718 w 1308"/>
                <a:gd name="T57" fmla="*/ 6 h 98"/>
                <a:gd name="T58" fmla="*/ 744 w 1308"/>
                <a:gd name="T59" fmla="*/ 3 h 98"/>
                <a:gd name="T60" fmla="*/ 770 w 1308"/>
                <a:gd name="T61" fmla="*/ 1 h 98"/>
                <a:gd name="T62" fmla="*/ 795 w 1308"/>
                <a:gd name="T63" fmla="*/ 0 h 98"/>
                <a:gd name="T64" fmla="*/ 821 w 1308"/>
                <a:gd name="T65" fmla="*/ 1 h 98"/>
                <a:gd name="T66" fmla="*/ 846 w 1308"/>
                <a:gd name="T67" fmla="*/ 3 h 98"/>
                <a:gd name="T68" fmla="*/ 872 w 1308"/>
                <a:gd name="T69" fmla="*/ 7 h 98"/>
                <a:gd name="T70" fmla="*/ 898 w 1308"/>
                <a:gd name="T71" fmla="*/ 12 h 98"/>
                <a:gd name="T72" fmla="*/ 923 w 1308"/>
                <a:gd name="T73" fmla="*/ 18 h 98"/>
                <a:gd name="T74" fmla="*/ 949 w 1308"/>
                <a:gd name="T75" fmla="*/ 25 h 98"/>
                <a:gd name="T76" fmla="*/ 975 w 1308"/>
                <a:gd name="T77" fmla="*/ 33 h 98"/>
                <a:gd name="T78" fmla="*/ 1001 w 1308"/>
                <a:gd name="T79" fmla="*/ 41 h 98"/>
                <a:gd name="T80" fmla="*/ 1026 w 1308"/>
                <a:gd name="T81" fmla="*/ 50 h 98"/>
                <a:gd name="T82" fmla="*/ 1052 w 1308"/>
                <a:gd name="T83" fmla="*/ 59 h 98"/>
                <a:gd name="T84" fmla="*/ 1077 w 1308"/>
                <a:gd name="T85" fmla="*/ 67 h 98"/>
                <a:gd name="T86" fmla="*/ 1103 w 1308"/>
                <a:gd name="T87" fmla="*/ 75 h 98"/>
                <a:gd name="T88" fmla="*/ 1129 w 1308"/>
                <a:gd name="T89" fmla="*/ 82 h 98"/>
                <a:gd name="T90" fmla="*/ 1154 w 1308"/>
                <a:gd name="T91" fmla="*/ 88 h 98"/>
                <a:gd name="T92" fmla="*/ 1180 w 1308"/>
                <a:gd name="T93" fmla="*/ 93 h 98"/>
                <a:gd name="T94" fmla="*/ 1206 w 1308"/>
                <a:gd name="T95" fmla="*/ 96 h 98"/>
                <a:gd name="T96" fmla="*/ 1231 w 1308"/>
                <a:gd name="T97" fmla="*/ 98 h 98"/>
                <a:gd name="T98" fmla="*/ 1257 w 1308"/>
                <a:gd name="T99" fmla="*/ 98 h 98"/>
                <a:gd name="T100" fmla="*/ 1283 w 1308"/>
                <a:gd name="T101" fmla="*/ 96 h 98"/>
                <a:gd name="T102" fmla="*/ 1308 w 1308"/>
                <a:gd name="T103" fmla="*/ 9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98">
                  <a:moveTo>
                    <a:pt x="0" y="14"/>
                  </a:moveTo>
                  <a:lnTo>
                    <a:pt x="25" y="29"/>
                  </a:lnTo>
                  <a:lnTo>
                    <a:pt x="51" y="42"/>
                  </a:lnTo>
                  <a:lnTo>
                    <a:pt x="77" y="53"/>
                  </a:lnTo>
                  <a:lnTo>
                    <a:pt x="102" y="62"/>
                  </a:lnTo>
                  <a:lnTo>
                    <a:pt x="128" y="69"/>
                  </a:lnTo>
                  <a:lnTo>
                    <a:pt x="154" y="74"/>
                  </a:lnTo>
                  <a:lnTo>
                    <a:pt x="179" y="78"/>
                  </a:lnTo>
                  <a:lnTo>
                    <a:pt x="205" y="81"/>
                  </a:lnTo>
                  <a:lnTo>
                    <a:pt x="231" y="83"/>
                  </a:lnTo>
                  <a:lnTo>
                    <a:pt x="256" y="84"/>
                  </a:lnTo>
                  <a:lnTo>
                    <a:pt x="282" y="84"/>
                  </a:lnTo>
                  <a:lnTo>
                    <a:pt x="308" y="83"/>
                  </a:lnTo>
                  <a:lnTo>
                    <a:pt x="333" y="81"/>
                  </a:lnTo>
                  <a:lnTo>
                    <a:pt x="359" y="79"/>
                  </a:lnTo>
                  <a:lnTo>
                    <a:pt x="385" y="75"/>
                  </a:lnTo>
                  <a:lnTo>
                    <a:pt x="410" y="72"/>
                  </a:lnTo>
                  <a:lnTo>
                    <a:pt x="436" y="68"/>
                  </a:lnTo>
                  <a:lnTo>
                    <a:pt x="462" y="63"/>
                  </a:lnTo>
                  <a:lnTo>
                    <a:pt x="487" y="57"/>
                  </a:lnTo>
                  <a:lnTo>
                    <a:pt x="513" y="52"/>
                  </a:lnTo>
                  <a:lnTo>
                    <a:pt x="539" y="45"/>
                  </a:lnTo>
                  <a:lnTo>
                    <a:pt x="564" y="39"/>
                  </a:lnTo>
                  <a:lnTo>
                    <a:pt x="590" y="33"/>
                  </a:lnTo>
                  <a:lnTo>
                    <a:pt x="616" y="26"/>
                  </a:lnTo>
                  <a:lnTo>
                    <a:pt x="641" y="20"/>
                  </a:lnTo>
                  <a:lnTo>
                    <a:pt x="667" y="15"/>
                  </a:lnTo>
                  <a:lnTo>
                    <a:pt x="693" y="10"/>
                  </a:lnTo>
                  <a:lnTo>
                    <a:pt x="718" y="6"/>
                  </a:lnTo>
                  <a:lnTo>
                    <a:pt x="744" y="3"/>
                  </a:lnTo>
                  <a:lnTo>
                    <a:pt x="770" y="1"/>
                  </a:lnTo>
                  <a:lnTo>
                    <a:pt x="795" y="0"/>
                  </a:lnTo>
                  <a:lnTo>
                    <a:pt x="821" y="1"/>
                  </a:lnTo>
                  <a:lnTo>
                    <a:pt x="846" y="3"/>
                  </a:lnTo>
                  <a:lnTo>
                    <a:pt x="872" y="7"/>
                  </a:lnTo>
                  <a:lnTo>
                    <a:pt x="898" y="12"/>
                  </a:lnTo>
                  <a:lnTo>
                    <a:pt x="923" y="18"/>
                  </a:lnTo>
                  <a:lnTo>
                    <a:pt x="949" y="25"/>
                  </a:lnTo>
                  <a:lnTo>
                    <a:pt x="975" y="33"/>
                  </a:lnTo>
                  <a:lnTo>
                    <a:pt x="1001" y="41"/>
                  </a:lnTo>
                  <a:lnTo>
                    <a:pt x="1026" y="50"/>
                  </a:lnTo>
                  <a:lnTo>
                    <a:pt x="1052" y="59"/>
                  </a:lnTo>
                  <a:lnTo>
                    <a:pt x="1077" y="67"/>
                  </a:lnTo>
                  <a:lnTo>
                    <a:pt x="1103" y="75"/>
                  </a:lnTo>
                  <a:lnTo>
                    <a:pt x="1129" y="82"/>
                  </a:lnTo>
                  <a:lnTo>
                    <a:pt x="1154" y="88"/>
                  </a:lnTo>
                  <a:lnTo>
                    <a:pt x="1180" y="93"/>
                  </a:lnTo>
                  <a:lnTo>
                    <a:pt x="1206" y="96"/>
                  </a:lnTo>
                  <a:lnTo>
                    <a:pt x="1231" y="98"/>
                  </a:lnTo>
                  <a:lnTo>
                    <a:pt x="1257" y="98"/>
                  </a:lnTo>
                  <a:lnTo>
                    <a:pt x="1283" y="96"/>
                  </a:lnTo>
                  <a:lnTo>
                    <a:pt x="1308" y="92"/>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Line 210"/>
            <p:cNvSpPr>
              <a:spLocks noChangeShapeType="1"/>
            </p:cNvSpPr>
            <p:nvPr/>
          </p:nvSpPr>
          <p:spPr bwMode="auto">
            <a:xfrm flipV="1">
              <a:off x="10671115" y="4755381"/>
              <a:ext cx="86847" cy="8742"/>
            </a:xfrm>
            <a:prstGeom prst="line">
              <a:avLst/>
            </a:prstGeom>
            <a:noFill/>
            <a:ln w="26988" cap="flat">
              <a:solidFill>
                <a:srgbClr val="7E2F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Freeform 211"/>
            <p:cNvSpPr>
              <a:spLocks/>
            </p:cNvSpPr>
            <p:nvPr/>
          </p:nvSpPr>
          <p:spPr bwMode="auto">
            <a:xfrm>
              <a:off x="1934278" y="3129350"/>
              <a:ext cx="4366681" cy="1177999"/>
            </a:xfrm>
            <a:custGeom>
              <a:avLst/>
              <a:gdLst>
                <a:gd name="T0" fmla="*/ 0 w 1257"/>
                <a:gd name="T1" fmla="*/ 272 h 539"/>
                <a:gd name="T2" fmla="*/ 26 w 1257"/>
                <a:gd name="T3" fmla="*/ 243 h 539"/>
                <a:gd name="T4" fmla="*/ 51 w 1257"/>
                <a:gd name="T5" fmla="*/ 215 h 539"/>
                <a:gd name="T6" fmla="*/ 77 w 1257"/>
                <a:gd name="T7" fmla="*/ 188 h 539"/>
                <a:gd name="T8" fmla="*/ 103 w 1257"/>
                <a:gd name="T9" fmla="*/ 162 h 539"/>
                <a:gd name="T10" fmla="*/ 128 w 1257"/>
                <a:gd name="T11" fmla="*/ 137 h 539"/>
                <a:gd name="T12" fmla="*/ 154 w 1257"/>
                <a:gd name="T13" fmla="*/ 114 h 539"/>
                <a:gd name="T14" fmla="*/ 180 w 1257"/>
                <a:gd name="T15" fmla="*/ 93 h 539"/>
                <a:gd name="T16" fmla="*/ 205 w 1257"/>
                <a:gd name="T17" fmla="*/ 73 h 539"/>
                <a:gd name="T18" fmla="*/ 231 w 1257"/>
                <a:gd name="T19" fmla="*/ 56 h 539"/>
                <a:gd name="T20" fmla="*/ 257 w 1257"/>
                <a:gd name="T21" fmla="*/ 40 h 539"/>
                <a:gd name="T22" fmla="*/ 282 w 1257"/>
                <a:gd name="T23" fmla="*/ 27 h 539"/>
                <a:gd name="T24" fmla="*/ 308 w 1257"/>
                <a:gd name="T25" fmla="*/ 16 h 539"/>
                <a:gd name="T26" fmla="*/ 334 w 1257"/>
                <a:gd name="T27" fmla="*/ 8 h 539"/>
                <a:gd name="T28" fmla="*/ 359 w 1257"/>
                <a:gd name="T29" fmla="*/ 3 h 539"/>
                <a:gd name="T30" fmla="*/ 385 w 1257"/>
                <a:gd name="T31" fmla="*/ 0 h 539"/>
                <a:gd name="T32" fmla="*/ 411 w 1257"/>
                <a:gd name="T33" fmla="*/ 0 h 539"/>
                <a:gd name="T34" fmla="*/ 436 w 1257"/>
                <a:gd name="T35" fmla="*/ 2 h 539"/>
                <a:gd name="T36" fmla="*/ 462 w 1257"/>
                <a:gd name="T37" fmla="*/ 7 h 539"/>
                <a:gd name="T38" fmla="*/ 487 w 1257"/>
                <a:gd name="T39" fmla="*/ 14 h 539"/>
                <a:gd name="T40" fmla="*/ 513 w 1257"/>
                <a:gd name="T41" fmla="*/ 25 h 539"/>
                <a:gd name="T42" fmla="*/ 539 w 1257"/>
                <a:gd name="T43" fmla="*/ 37 h 539"/>
                <a:gd name="T44" fmla="*/ 565 w 1257"/>
                <a:gd name="T45" fmla="*/ 52 h 539"/>
                <a:gd name="T46" fmla="*/ 590 w 1257"/>
                <a:gd name="T47" fmla="*/ 70 h 539"/>
                <a:gd name="T48" fmla="*/ 616 w 1257"/>
                <a:gd name="T49" fmla="*/ 89 h 539"/>
                <a:gd name="T50" fmla="*/ 642 w 1257"/>
                <a:gd name="T51" fmla="*/ 110 h 539"/>
                <a:gd name="T52" fmla="*/ 667 w 1257"/>
                <a:gd name="T53" fmla="*/ 133 h 539"/>
                <a:gd name="T54" fmla="*/ 693 w 1257"/>
                <a:gd name="T55" fmla="*/ 157 h 539"/>
                <a:gd name="T56" fmla="*/ 718 w 1257"/>
                <a:gd name="T57" fmla="*/ 183 h 539"/>
                <a:gd name="T58" fmla="*/ 744 w 1257"/>
                <a:gd name="T59" fmla="*/ 210 h 539"/>
                <a:gd name="T60" fmla="*/ 770 w 1257"/>
                <a:gd name="T61" fmla="*/ 237 h 539"/>
                <a:gd name="T62" fmla="*/ 795 w 1257"/>
                <a:gd name="T63" fmla="*/ 265 h 539"/>
                <a:gd name="T64" fmla="*/ 821 w 1257"/>
                <a:gd name="T65" fmla="*/ 293 h 539"/>
                <a:gd name="T66" fmla="*/ 847 w 1257"/>
                <a:gd name="T67" fmla="*/ 320 h 539"/>
                <a:gd name="T68" fmla="*/ 872 w 1257"/>
                <a:gd name="T69" fmla="*/ 347 h 539"/>
                <a:gd name="T70" fmla="*/ 898 w 1257"/>
                <a:gd name="T71" fmla="*/ 373 h 539"/>
                <a:gd name="T72" fmla="*/ 924 w 1257"/>
                <a:gd name="T73" fmla="*/ 398 h 539"/>
                <a:gd name="T74" fmla="*/ 949 w 1257"/>
                <a:gd name="T75" fmla="*/ 422 h 539"/>
                <a:gd name="T76" fmla="*/ 975 w 1257"/>
                <a:gd name="T77" fmla="*/ 444 h 539"/>
                <a:gd name="T78" fmla="*/ 1001 w 1257"/>
                <a:gd name="T79" fmla="*/ 464 h 539"/>
                <a:gd name="T80" fmla="*/ 1026 w 1257"/>
                <a:gd name="T81" fmla="*/ 482 h 539"/>
                <a:gd name="T82" fmla="*/ 1052 w 1257"/>
                <a:gd name="T83" fmla="*/ 498 h 539"/>
                <a:gd name="T84" fmla="*/ 1078 w 1257"/>
                <a:gd name="T85" fmla="*/ 512 h 539"/>
                <a:gd name="T86" fmla="*/ 1103 w 1257"/>
                <a:gd name="T87" fmla="*/ 522 h 539"/>
                <a:gd name="T88" fmla="*/ 1129 w 1257"/>
                <a:gd name="T89" fmla="*/ 530 h 539"/>
                <a:gd name="T90" fmla="*/ 1155 w 1257"/>
                <a:gd name="T91" fmla="*/ 536 h 539"/>
                <a:gd name="T92" fmla="*/ 1180 w 1257"/>
                <a:gd name="T93" fmla="*/ 539 h 539"/>
                <a:gd name="T94" fmla="*/ 1206 w 1257"/>
                <a:gd name="T95" fmla="*/ 539 h 539"/>
                <a:gd name="T96" fmla="*/ 1232 w 1257"/>
                <a:gd name="T97" fmla="*/ 536 h 539"/>
                <a:gd name="T98" fmla="*/ 1257 w 1257"/>
                <a:gd name="T99" fmla="*/ 531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539">
                  <a:moveTo>
                    <a:pt x="0" y="272"/>
                  </a:moveTo>
                  <a:lnTo>
                    <a:pt x="26" y="243"/>
                  </a:lnTo>
                  <a:lnTo>
                    <a:pt x="51" y="215"/>
                  </a:lnTo>
                  <a:lnTo>
                    <a:pt x="77" y="188"/>
                  </a:lnTo>
                  <a:lnTo>
                    <a:pt x="103" y="162"/>
                  </a:lnTo>
                  <a:lnTo>
                    <a:pt x="128" y="137"/>
                  </a:lnTo>
                  <a:lnTo>
                    <a:pt x="154" y="114"/>
                  </a:lnTo>
                  <a:lnTo>
                    <a:pt x="180" y="93"/>
                  </a:lnTo>
                  <a:lnTo>
                    <a:pt x="205" y="73"/>
                  </a:lnTo>
                  <a:lnTo>
                    <a:pt x="231" y="56"/>
                  </a:lnTo>
                  <a:lnTo>
                    <a:pt x="257" y="40"/>
                  </a:lnTo>
                  <a:lnTo>
                    <a:pt x="282" y="27"/>
                  </a:lnTo>
                  <a:lnTo>
                    <a:pt x="308" y="16"/>
                  </a:lnTo>
                  <a:lnTo>
                    <a:pt x="334" y="8"/>
                  </a:lnTo>
                  <a:lnTo>
                    <a:pt x="359" y="3"/>
                  </a:lnTo>
                  <a:lnTo>
                    <a:pt x="385" y="0"/>
                  </a:lnTo>
                  <a:lnTo>
                    <a:pt x="411" y="0"/>
                  </a:lnTo>
                  <a:lnTo>
                    <a:pt x="436" y="2"/>
                  </a:lnTo>
                  <a:lnTo>
                    <a:pt x="462" y="7"/>
                  </a:lnTo>
                  <a:lnTo>
                    <a:pt x="487" y="14"/>
                  </a:lnTo>
                  <a:lnTo>
                    <a:pt x="513" y="25"/>
                  </a:lnTo>
                  <a:lnTo>
                    <a:pt x="539" y="37"/>
                  </a:lnTo>
                  <a:lnTo>
                    <a:pt x="565" y="52"/>
                  </a:lnTo>
                  <a:lnTo>
                    <a:pt x="590" y="70"/>
                  </a:lnTo>
                  <a:lnTo>
                    <a:pt x="616" y="89"/>
                  </a:lnTo>
                  <a:lnTo>
                    <a:pt x="642" y="110"/>
                  </a:lnTo>
                  <a:lnTo>
                    <a:pt x="667" y="133"/>
                  </a:lnTo>
                  <a:lnTo>
                    <a:pt x="693" y="157"/>
                  </a:lnTo>
                  <a:lnTo>
                    <a:pt x="718" y="183"/>
                  </a:lnTo>
                  <a:lnTo>
                    <a:pt x="744" y="210"/>
                  </a:lnTo>
                  <a:lnTo>
                    <a:pt x="770" y="237"/>
                  </a:lnTo>
                  <a:lnTo>
                    <a:pt x="795" y="265"/>
                  </a:lnTo>
                  <a:lnTo>
                    <a:pt x="821" y="293"/>
                  </a:lnTo>
                  <a:lnTo>
                    <a:pt x="847" y="320"/>
                  </a:lnTo>
                  <a:lnTo>
                    <a:pt x="872" y="347"/>
                  </a:lnTo>
                  <a:lnTo>
                    <a:pt x="898" y="373"/>
                  </a:lnTo>
                  <a:lnTo>
                    <a:pt x="924" y="398"/>
                  </a:lnTo>
                  <a:lnTo>
                    <a:pt x="949" y="422"/>
                  </a:lnTo>
                  <a:lnTo>
                    <a:pt x="975" y="444"/>
                  </a:lnTo>
                  <a:lnTo>
                    <a:pt x="1001" y="464"/>
                  </a:lnTo>
                  <a:lnTo>
                    <a:pt x="1026" y="482"/>
                  </a:lnTo>
                  <a:lnTo>
                    <a:pt x="1052" y="498"/>
                  </a:lnTo>
                  <a:lnTo>
                    <a:pt x="1078" y="512"/>
                  </a:lnTo>
                  <a:lnTo>
                    <a:pt x="1103" y="522"/>
                  </a:lnTo>
                  <a:lnTo>
                    <a:pt x="1129" y="530"/>
                  </a:lnTo>
                  <a:lnTo>
                    <a:pt x="1155" y="536"/>
                  </a:lnTo>
                  <a:lnTo>
                    <a:pt x="1180" y="539"/>
                  </a:lnTo>
                  <a:lnTo>
                    <a:pt x="1206" y="539"/>
                  </a:lnTo>
                  <a:lnTo>
                    <a:pt x="1232" y="536"/>
                  </a:lnTo>
                  <a:lnTo>
                    <a:pt x="1257" y="531"/>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Freeform 212"/>
            <p:cNvSpPr>
              <a:spLocks/>
            </p:cNvSpPr>
            <p:nvPr/>
          </p:nvSpPr>
          <p:spPr bwMode="auto">
            <a:xfrm>
              <a:off x="6214112" y="2674760"/>
              <a:ext cx="4543850" cy="1626032"/>
            </a:xfrm>
            <a:custGeom>
              <a:avLst/>
              <a:gdLst>
                <a:gd name="T0" fmla="*/ 0 w 1308"/>
                <a:gd name="T1" fmla="*/ 744 h 744"/>
                <a:gd name="T2" fmla="*/ 25 w 1308"/>
                <a:gd name="T3" fmla="*/ 739 h 744"/>
                <a:gd name="T4" fmla="*/ 51 w 1308"/>
                <a:gd name="T5" fmla="*/ 731 h 744"/>
                <a:gd name="T6" fmla="*/ 77 w 1308"/>
                <a:gd name="T7" fmla="*/ 721 h 744"/>
                <a:gd name="T8" fmla="*/ 102 w 1308"/>
                <a:gd name="T9" fmla="*/ 708 h 744"/>
                <a:gd name="T10" fmla="*/ 128 w 1308"/>
                <a:gd name="T11" fmla="*/ 693 h 744"/>
                <a:gd name="T12" fmla="*/ 154 w 1308"/>
                <a:gd name="T13" fmla="*/ 676 h 744"/>
                <a:gd name="T14" fmla="*/ 179 w 1308"/>
                <a:gd name="T15" fmla="*/ 657 h 744"/>
                <a:gd name="T16" fmla="*/ 205 w 1308"/>
                <a:gd name="T17" fmla="*/ 636 h 744"/>
                <a:gd name="T18" fmla="*/ 231 w 1308"/>
                <a:gd name="T19" fmla="*/ 613 h 744"/>
                <a:gd name="T20" fmla="*/ 256 w 1308"/>
                <a:gd name="T21" fmla="*/ 589 h 744"/>
                <a:gd name="T22" fmla="*/ 282 w 1308"/>
                <a:gd name="T23" fmla="*/ 563 h 744"/>
                <a:gd name="T24" fmla="*/ 308 w 1308"/>
                <a:gd name="T25" fmla="*/ 536 h 744"/>
                <a:gd name="T26" fmla="*/ 333 w 1308"/>
                <a:gd name="T27" fmla="*/ 508 h 744"/>
                <a:gd name="T28" fmla="*/ 359 w 1308"/>
                <a:gd name="T29" fmla="*/ 479 h 744"/>
                <a:gd name="T30" fmla="*/ 385 w 1308"/>
                <a:gd name="T31" fmla="*/ 450 h 744"/>
                <a:gd name="T32" fmla="*/ 410 w 1308"/>
                <a:gd name="T33" fmla="*/ 420 h 744"/>
                <a:gd name="T34" fmla="*/ 436 w 1308"/>
                <a:gd name="T35" fmla="*/ 389 h 744"/>
                <a:gd name="T36" fmla="*/ 462 w 1308"/>
                <a:gd name="T37" fmla="*/ 358 h 744"/>
                <a:gd name="T38" fmla="*/ 487 w 1308"/>
                <a:gd name="T39" fmla="*/ 327 h 744"/>
                <a:gd name="T40" fmla="*/ 513 w 1308"/>
                <a:gd name="T41" fmla="*/ 296 h 744"/>
                <a:gd name="T42" fmla="*/ 539 w 1308"/>
                <a:gd name="T43" fmla="*/ 266 h 744"/>
                <a:gd name="T44" fmla="*/ 564 w 1308"/>
                <a:gd name="T45" fmla="*/ 236 h 744"/>
                <a:gd name="T46" fmla="*/ 590 w 1308"/>
                <a:gd name="T47" fmla="*/ 208 h 744"/>
                <a:gd name="T48" fmla="*/ 616 w 1308"/>
                <a:gd name="T49" fmla="*/ 180 h 744"/>
                <a:gd name="T50" fmla="*/ 641 w 1308"/>
                <a:gd name="T51" fmla="*/ 153 h 744"/>
                <a:gd name="T52" fmla="*/ 667 w 1308"/>
                <a:gd name="T53" fmla="*/ 128 h 744"/>
                <a:gd name="T54" fmla="*/ 693 w 1308"/>
                <a:gd name="T55" fmla="*/ 105 h 744"/>
                <a:gd name="T56" fmla="*/ 718 w 1308"/>
                <a:gd name="T57" fmla="*/ 84 h 744"/>
                <a:gd name="T58" fmla="*/ 744 w 1308"/>
                <a:gd name="T59" fmla="*/ 64 h 744"/>
                <a:gd name="T60" fmla="*/ 770 w 1308"/>
                <a:gd name="T61" fmla="*/ 47 h 744"/>
                <a:gd name="T62" fmla="*/ 795 w 1308"/>
                <a:gd name="T63" fmla="*/ 32 h 744"/>
                <a:gd name="T64" fmla="*/ 821 w 1308"/>
                <a:gd name="T65" fmla="*/ 20 h 744"/>
                <a:gd name="T66" fmla="*/ 846 w 1308"/>
                <a:gd name="T67" fmla="*/ 11 h 744"/>
                <a:gd name="T68" fmla="*/ 872 w 1308"/>
                <a:gd name="T69" fmla="*/ 4 h 744"/>
                <a:gd name="T70" fmla="*/ 898 w 1308"/>
                <a:gd name="T71" fmla="*/ 1 h 744"/>
                <a:gd name="T72" fmla="*/ 923 w 1308"/>
                <a:gd name="T73" fmla="*/ 0 h 744"/>
                <a:gd name="T74" fmla="*/ 949 w 1308"/>
                <a:gd name="T75" fmla="*/ 3 h 744"/>
                <a:gd name="T76" fmla="*/ 975 w 1308"/>
                <a:gd name="T77" fmla="*/ 9 h 744"/>
                <a:gd name="T78" fmla="*/ 1001 w 1308"/>
                <a:gd name="T79" fmla="*/ 18 h 744"/>
                <a:gd name="T80" fmla="*/ 1026 w 1308"/>
                <a:gd name="T81" fmla="*/ 30 h 744"/>
                <a:gd name="T82" fmla="*/ 1052 w 1308"/>
                <a:gd name="T83" fmla="*/ 45 h 744"/>
                <a:gd name="T84" fmla="*/ 1077 w 1308"/>
                <a:gd name="T85" fmla="*/ 64 h 744"/>
                <a:gd name="T86" fmla="*/ 1103 w 1308"/>
                <a:gd name="T87" fmla="*/ 86 h 744"/>
                <a:gd name="T88" fmla="*/ 1129 w 1308"/>
                <a:gd name="T89" fmla="*/ 111 h 744"/>
                <a:gd name="T90" fmla="*/ 1154 w 1308"/>
                <a:gd name="T91" fmla="*/ 138 h 744"/>
                <a:gd name="T92" fmla="*/ 1180 w 1308"/>
                <a:gd name="T93" fmla="*/ 168 h 744"/>
                <a:gd name="T94" fmla="*/ 1206 w 1308"/>
                <a:gd name="T95" fmla="*/ 201 h 744"/>
                <a:gd name="T96" fmla="*/ 1231 w 1308"/>
                <a:gd name="T97" fmla="*/ 236 h 744"/>
                <a:gd name="T98" fmla="*/ 1257 w 1308"/>
                <a:gd name="T99" fmla="*/ 272 h 744"/>
                <a:gd name="T100" fmla="*/ 1283 w 1308"/>
                <a:gd name="T101" fmla="*/ 310 h 744"/>
                <a:gd name="T102" fmla="*/ 1308 w 1308"/>
                <a:gd name="T103" fmla="*/ 3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744">
                  <a:moveTo>
                    <a:pt x="0" y="744"/>
                  </a:moveTo>
                  <a:lnTo>
                    <a:pt x="25" y="739"/>
                  </a:lnTo>
                  <a:lnTo>
                    <a:pt x="51" y="731"/>
                  </a:lnTo>
                  <a:lnTo>
                    <a:pt x="77" y="721"/>
                  </a:lnTo>
                  <a:lnTo>
                    <a:pt x="102" y="708"/>
                  </a:lnTo>
                  <a:lnTo>
                    <a:pt x="128" y="693"/>
                  </a:lnTo>
                  <a:lnTo>
                    <a:pt x="154" y="676"/>
                  </a:lnTo>
                  <a:lnTo>
                    <a:pt x="179" y="657"/>
                  </a:lnTo>
                  <a:lnTo>
                    <a:pt x="205" y="636"/>
                  </a:lnTo>
                  <a:lnTo>
                    <a:pt x="231" y="613"/>
                  </a:lnTo>
                  <a:lnTo>
                    <a:pt x="256" y="589"/>
                  </a:lnTo>
                  <a:lnTo>
                    <a:pt x="282" y="563"/>
                  </a:lnTo>
                  <a:lnTo>
                    <a:pt x="308" y="536"/>
                  </a:lnTo>
                  <a:lnTo>
                    <a:pt x="333" y="508"/>
                  </a:lnTo>
                  <a:lnTo>
                    <a:pt x="359" y="479"/>
                  </a:lnTo>
                  <a:lnTo>
                    <a:pt x="385" y="450"/>
                  </a:lnTo>
                  <a:lnTo>
                    <a:pt x="410" y="420"/>
                  </a:lnTo>
                  <a:lnTo>
                    <a:pt x="436" y="389"/>
                  </a:lnTo>
                  <a:lnTo>
                    <a:pt x="462" y="358"/>
                  </a:lnTo>
                  <a:lnTo>
                    <a:pt x="487" y="327"/>
                  </a:lnTo>
                  <a:lnTo>
                    <a:pt x="513" y="296"/>
                  </a:lnTo>
                  <a:lnTo>
                    <a:pt x="539" y="266"/>
                  </a:lnTo>
                  <a:lnTo>
                    <a:pt x="564" y="236"/>
                  </a:lnTo>
                  <a:lnTo>
                    <a:pt x="590" y="208"/>
                  </a:lnTo>
                  <a:lnTo>
                    <a:pt x="616" y="180"/>
                  </a:lnTo>
                  <a:lnTo>
                    <a:pt x="641" y="153"/>
                  </a:lnTo>
                  <a:lnTo>
                    <a:pt x="667" y="128"/>
                  </a:lnTo>
                  <a:lnTo>
                    <a:pt x="693" y="105"/>
                  </a:lnTo>
                  <a:lnTo>
                    <a:pt x="718" y="84"/>
                  </a:lnTo>
                  <a:lnTo>
                    <a:pt x="744" y="64"/>
                  </a:lnTo>
                  <a:lnTo>
                    <a:pt x="770" y="47"/>
                  </a:lnTo>
                  <a:lnTo>
                    <a:pt x="795" y="32"/>
                  </a:lnTo>
                  <a:lnTo>
                    <a:pt x="821" y="20"/>
                  </a:lnTo>
                  <a:lnTo>
                    <a:pt x="846" y="11"/>
                  </a:lnTo>
                  <a:lnTo>
                    <a:pt x="872" y="4"/>
                  </a:lnTo>
                  <a:lnTo>
                    <a:pt x="898" y="1"/>
                  </a:lnTo>
                  <a:lnTo>
                    <a:pt x="923" y="0"/>
                  </a:lnTo>
                  <a:lnTo>
                    <a:pt x="949" y="3"/>
                  </a:lnTo>
                  <a:lnTo>
                    <a:pt x="975" y="9"/>
                  </a:lnTo>
                  <a:lnTo>
                    <a:pt x="1001" y="18"/>
                  </a:lnTo>
                  <a:lnTo>
                    <a:pt x="1026" y="30"/>
                  </a:lnTo>
                  <a:lnTo>
                    <a:pt x="1052" y="45"/>
                  </a:lnTo>
                  <a:lnTo>
                    <a:pt x="1077" y="64"/>
                  </a:lnTo>
                  <a:lnTo>
                    <a:pt x="1103" y="86"/>
                  </a:lnTo>
                  <a:lnTo>
                    <a:pt x="1129" y="111"/>
                  </a:lnTo>
                  <a:lnTo>
                    <a:pt x="1154" y="138"/>
                  </a:lnTo>
                  <a:lnTo>
                    <a:pt x="1180" y="168"/>
                  </a:lnTo>
                  <a:lnTo>
                    <a:pt x="1206" y="201"/>
                  </a:lnTo>
                  <a:lnTo>
                    <a:pt x="1231" y="236"/>
                  </a:lnTo>
                  <a:lnTo>
                    <a:pt x="1257" y="272"/>
                  </a:lnTo>
                  <a:lnTo>
                    <a:pt x="1283" y="310"/>
                  </a:lnTo>
                  <a:lnTo>
                    <a:pt x="1308" y="348"/>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Line 213"/>
            <p:cNvSpPr>
              <a:spLocks noChangeShapeType="1"/>
            </p:cNvSpPr>
            <p:nvPr/>
          </p:nvSpPr>
          <p:spPr bwMode="auto">
            <a:xfrm>
              <a:off x="10671115" y="3352274"/>
              <a:ext cx="86847" cy="83050"/>
            </a:xfrm>
            <a:prstGeom prst="line">
              <a:avLst/>
            </a:prstGeom>
            <a:noFill/>
            <a:ln w="26988" cap="flat">
              <a:solidFill>
                <a:srgbClr val="77AC3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Freeform 214"/>
            <p:cNvSpPr>
              <a:spLocks/>
            </p:cNvSpPr>
            <p:nvPr/>
          </p:nvSpPr>
          <p:spPr bwMode="auto">
            <a:xfrm>
              <a:off x="1934278" y="3291079"/>
              <a:ext cx="4366681" cy="900437"/>
            </a:xfrm>
            <a:custGeom>
              <a:avLst/>
              <a:gdLst>
                <a:gd name="T0" fmla="*/ 0 w 1257"/>
                <a:gd name="T1" fmla="*/ 0 h 412"/>
                <a:gd name="T2" fmla="*/ 26 w 1257"/>
                <a:gd name="T3" fmla="*/ 4 h 412"/>
                <a:gd name="T4" fmla="*/ 51 w 1257"/>
                <a:gd name="T5" fmla="*/ 11 h 412"/>
                <a:gd name="T6" fmla="*/ 77 w 1257"/>
                <a:gd name="T7" fmla="*/ 20 h 412"/>
                <a:gd name="T8" fmla="*/ 103 w 1257"/>
                <a:gd name="T9" fmla="*/ 32 h 412"/>
                <a:gd name="T10" fmla="*/ 128 w 1257"/>
                <a:gd name="T11" fmla="*/ 45 h 412"/>
                <a:gd name="T12" fmla="*/ 154 w 1257"/>
                <a:gd name="T13" fmla="*/ 60 h 412"/>
                <a:gd name="T14" fmla="*/ 180 w 1257"/>
                <a:gd name="T15" fmla="*/ 77 h 412"/>
                <a:gd name="T16" fmla="*/ 205 w 1257"/>
                <a:gd name="T17" fmla="*/ 95 h 412"/>
                <a:gd name="T18" fmla="*/ 231 w 1257"/>
                <a:gd name="T19" fmla="*/ 114 h 412"/>
                <a:gd name="T20" fmla="*/ 257 w 1257"/>
                <a:gd name="T21" fmla="*/ 133 h 412"/>
                <a:gd name="T22" fmla="*/ 282 w 1257"/>
                <a:gd name="T23" fmla="*/ 153 h 412"/>
                <a:gd name="T24" fmla="*/ 308 w 1257"/>
                <a:gd name="T25" fmla="*/ 173 h 412"/>
                <a:gd name="T26" fmla="*/ 334 w 1257"/>
                <a:gd name="T27" fmla="*/ 193 h 412"/>
                <a:gd name="T28" fmla="*/ 359 w 1257"/>
                <a:gd name="T29" fmla="*/ 213 h 412"/>
                <a:gd name="T30" fmla="*/ 385 w 1257"/>
                <a:gd name="T31" fmla="*/ 232 h 412"/>
                <a:gd name="T32" fmla="*/ 411 w 1257"/>
                <a:gd name="T33" fmla="*/ 251 h 412"/>
                <a:gd name="T34" fmla="*/ 436 w 1257"/>
                <a:gd name="T35" fmla="*/ 269 h 412"/>
                <a:gd name="T36" fmla="*/ 462 w 1257"/>
                <a:gd name="T37" fmla="*/ 287 h 412"/>
                <a:gd name="T38" fmla="*/ 487 w 1257"/>
                <a:gd name="T39" fmla="*/ 303 h 412"/>
                <a:gd name="T40" fmla="*/ 513 w 1257"/>
                <a:gd name="T41" fmla="*/ 319 h 412"/>
                <a:gd name="T42" fmla="*/ 539 w 1257"/>
                <a:gd name="T43" fmla="*/ 334 h 412"/>
                <a:gd name="T44" fmla="*/ 565 w 1257"/>
                <a:gd name="T45" fmla="*/ 347 h 412"/>
                <a:gd name="T46" fmla="*/ 590 w 1257"/>
                <a:gd name="T47" fmla="*/ 360 h 412"/>
                <a:gd name="T48" fmla="*/ 616 w 1257"/>
                <a:gd name="T49" fmla="*/ 371 h 412"/>
                <a:gd name="T50" fmla="*/ 642 w 1257"/>
                <a:gd name="T51" fmla="*/ 381 h 412"/>
                <a:gd name="T52" fmla="*/ 667 w 1257"/>
                <a:gd name="T53" fmla="*/ 389 h 412"/>
                <a:gd name="T54" fmla="*/ 693 w 1257"/>
                <a:gd name="T55" fmla="*/ 396 h 412"/>
                <a:gd name="T56" fmla="*/ 718 w 1257"/>
                <a:gd name="T57" fmla="*/ 402 h 412"/>
                <a:gd name="T58" fmla="*/ 744 w 1257"/>
                <a:gd name="T59" fmla="*/ 407 h 412"/>
                <a:gd name="T60" fmla="*/ 770 w 1257"/>
                <a:gd name="T61" fmla="*/ 410 h 412"/>
                <a:gd name="T62" fmla="*/ 795 w 1257"/>
                <a:gd name="T63" fmla="*/ 411 h 412"/>
                <a:gd name="T64" fmla="*/ 821 w 1257"/>
                <a:gd name="T65" fmla="*/ 412 h 412"/>
                <a:gd name="T66" fmla="*/ 847 w 1257"/>
                <a:gd name="T67" fmla="*/ 411 h 412"/>
                <a:gd name="T68" fmla="*/ 872 w 1257"/>
                <a:gd name="T69" fmla="*/ 409 h 412"/>
                <a:gd name="T70" fmla="*/ 898 w 1257"/>
                <a:gd name="T71" fmla="*/ 405 h 412"/>
                <a:gd name="T72" fmla="*/ 924 w 1257"/>
                <a:gd name="T73" fmla="*/ 401 h 412"/>
                <a:gd name="T74" fmla="*/ 949 w 1257"/>
                <a:gd name="T75" fmla="*/ 395 h 412"/>
                <a:gd name="T76" fmla="*/ 975 w 1257"/>
                <a:gd name="T77" fmla="*/ 389 h 412"/>
                <a:gd name="T78" fmla="*/ 1001 w 1257"/>
                <a:gd name="T79" fmla="*/ 382 h 412"/>
                <a:gd name="T80" fmla="*/ 1026 w 1257"/>
                <a:gd name="T81" fmla="*/ 374 h 412"/>
                <a:gd name="T82" fmla="*/ 1052 w 1257"/>
                <a:gd name="T83" fmla="*/ 365 h 412"/>
                <a:gd name="T84" fmla="*/ 1078 w 1257"/>
                <a:gd name="T85" fmla="*/ 355 h 412"/>
                <a:gd name="T86" fmla="*/ 1103 w 1257"/>
                <a:gd name="T87" fmla="*/ 345 h 412"/>
                <a:gd name="T88" fmla="*/ 1129 w 1257"/>
                <a:gd name="T89" fmla="*/ 335 h 412"/>
                <a:gd name="T90" fmla="*/ 1155 w 1257"/>
                <a:gd name="T91" fmla="*/ 324 h 412"/>
                <a:gd name="T92" fmla="*/ 1180 w 1257"/>
                <a:gd name="T93" fmla="*/ 312 h 412"/>
                <a:gd name="T94" fmla="*/ 1206 w 1257"/>
                <a:gd name="T95" fmla="*/ 300 h 412"/>
                <a:gd name="T96" fmla="*/ 1232 w 1257"/>
                <a:gd name="T97" fmla="*/ 288 h 412"/>
                <a:gd name="T98" fmla="*/ 1257 w 1257"/>
                <a:gd name="T99" fmla="*/ 27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412">
                  <a:moveTo>
                    <a:pt x="0" y="0"/>
                  </a:moveTo>
                  <a:lnTo>
                    <a:pt x="26" y="4"/>
                  </a:lnTo>
                  <a:lnTo>
                    <a:pt x="51" y="11"/>
                  </a:lnTo>
                  <a:lnTo>
                    <a:pt x="77" y="20"/>
                  </a:lnTo>
                  <a:lnTo>
                    <a:pt x="103" y="32"/>
                  </a:lnTo>
                  <a:lnTo>
                    <a:pt x="128" y="45"/>
                  </a:lnTo>
                  <a:lnTo>
                    <a:pt x="154" y="60"/>
                  </a:lnTo>
                  <a:lnTo>
                    <a:pt x="180" y="77"/>
                  </a:lnTo>
                  <a:lnTo>
                    <a:pt x="205" y="95"/>
                  </a:lnTo>
                  <a:lnTo>
                    <a:pt x="231" y="114"/>
                  </a:lnTo>
                  <a:lnTo>
                    <a:pt x="257" y="133"/>
                  </a:lnTo>
                  <a:lnTo>
                    <a:pt x="282" y="153"/>
                  </a:lnTo>
                  <a:lnTo>
                    <a:pt x="308" y="173"/>
                  </a:lnTo>
                  <a:lnTo>
                    <a:pt x="334" y="193"/>
                  </a:lnTo>
                  <a:lnTo>
                    <a:pt x="359" y="213"/>
                  </a:lnTo>
                  <a:lnTo>
                    <a:pt x="385" y="232"/>
                  </a:lnTo>
                  <a:lnTo>
                    <a:pt x="411" y="251"/>
                  </a:lnTo>
                  <a:lnTo>
                    <a:pt x="436" y="269"/>
                  </a:lnTo>
                  <a:lnTo>
                    <a:pt x="462" y="287"/>
                  </a:lnTo>
                  <a:lnTo>
                    <a:pt x="487" y="303"/>
                  </a:lnTo>
                  <a:lnTo>
                    <a:pt x="513" y="319"/>
                  </a:lnTo>
                  <a:lnTo>
                    <a:pt x="539" y="334"/>
                  </a:lnTo>
                  <a:lnTo>
                    <a:pt x="565" y="347"/>
                  </a:lnTo>
                  <a:lnTo>
                    <a:pt x="590" y="360"/>
                  </a:lnTo>
                  <a:lnTo>
                    <a:pt x="616" y="371"/>
                  </a:lnTo>
                  <a:lnTo>
                    <a:pt x="642" y="381"/>
                  </a:lnTo>
                  <a:lnTo>
                    <a:pt x="667" y="389"/>
                  </a:lnTo>
                  <a:lnTo>
                    <a:pt x="693" y="396"/>
                  </a:lnTo>
                  <a:lnTo>
                    <a:pt x="718" y="402"/>
                  </a:lnTo>
                  <a:lnTo>
                    <a:pt x="744" y="407"/>
                  </a:lnTo>
                  <a:lnTo>
                    <a:pt x="770" y="410"/>
                  </a:lnTo>
                  <a:lnTo>
                    <a:pt x="795" y="411"/>
                  </a:lnTo>
                  <a:lnTo>
                    <a:pt x="821" y="412"/>
                  </a:lnTo>
                  <a:lnTo>
                    <a:pt x="847" y="411"/>
                  </a:lnTo>
                  <a:lnTo>
                    <a:pt x="872" y="409"/>
                  </a:lnTo>
                  <a:lnTo>
                    <a:pt x="898" y="405"/>
                  </a:lnTo>
                  <a:lnTo>
                    <a:pt x="924" y="401"/>
                  </a:lnTo>
                  <a:lnTo>
                    <a:pt x="949" y="395"/>
                  </a:lnTo>
                  <a:lnTo>
                    <a:pt x="975" y="389"/>
                  </a:lnTo>
                  <a:lnTo>
                    <a:pt x="1001" y="382"/>
                  </a:lnTo>
                  <a:lnTo>
                    <a:pt x="1026" y="374"/>
                  </a:lnTo>
                  <a:lnTo>
                    <a:pt x="1052" y="365"/>
                  </a:lnTo>
                  <a:lnTo>
                    <a:pt x="1078" y="355"/>
                  </a:lnTo>
                  <a:lnTo>
                    <a:pt x="1103" y="345"/>
                  </a:lnTo>
                  <a:lnTo>
                    <a:pt x="1129" y="335"/>
                  </a:lnTo>
                  <a:lnTo>
                    <a:pt x="1155" y="324"/>
                  </a:lnTo>
                  <a:lnTo>
                    <a:pt x="1180" y="312"/>
                  </a:lnTo>
                  <a:lnTo>
                    <a:pt x="1206" y="300"/>
                  </a:lnTo>
                  <a:lnTo>
                    <a:pt x="1232" y="288"/>
                  </a:lnTo>
                  <a:lnTo>
                    <a:pt x="1257" y="276"/>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 name="Freeform 215"/>
            <p:cNvSpPr>
              <a:spLocks/>
            </p:cNvSpPr>
            <p:nvPr/>
          </p:nvSpPr>
          <p:spPr bwMode="auto">
            <a:xfrm>
              <a:off x="6214112" y="3361016"/>
              <a:ext cx="4543850" cy="1409664"/>
            </a:xfrm>
            <a:custGeom>
              <a:avLst/>
              <a:gdLst>
                <a:gd name="T0" fmla="*/ 0 w 1308"/>
                <a:gd name="T1" fmla="*/ 256 h 645"/>
                <a:gd name="T2" fmla="*/ 25 w 1308"/>
                <a:gd name="T3" fmla="*/ 244 h 645"/>
                <a:gd name="T4" fmla="*/ 51 w 1308"/>
                <a:gd name="T5" fmla="*/ 231 h 645"/>
                <a:gd name="T6" fmla="*/ 77 w 1308"/>
                <a:gd name="T7" fmla="*/ 218 h 645"/>
                <a:gd name="T8" fmla="*/ 102 w 1308"/>
                <a:gd name="T9" fmla="*/ 204 h 645"/>
                <a:gd name="T10" fmla="*/ 128 w 1308"/>
                <a:gd name="T11" fmla="*/ 191 h 645"/>
                <a:gd name="T12" fmla="*/ 154 w 1308"/>
                <a:gd name="T13" fmla="*/ 177 h 645"/>
                <a:gd name="T14" fmla="*/ 179 w 1308"/>
                <a:gd name="T15" fmla="*/ 163 h 645"/>
                <a:gd name="T16" fmla="*/ 205 w 1308"/>
                <a:gd name="T17" fmla="*/ 149 h 645"/>
                <a:gd name="T18" fmla="*/ 231 w 1308"/>
                <a:gd name="T19" fmla="*/ 135 h 645"/>
                <a:gd name="T20" fmla="*/ 256 w 1308"/>
                <a:gd name="T21" fmla="*/ 121 h 645"/>
                <a:gd name="T22" fmla="*/ 282 w 1308"/>
                <a:gd name="T23" fmla="*/ 108 h 645"/>
                <a:gd name="T24" fmla="*/ 308 w 1308"/>
                <a:gd name="T25" fmla="*/ 94 h 645"/>
                <a:gd name="T26" fmla="*/ 333 w 1308"/>
                <a:gd name="T27" fmla="*/ 81 h 645"/>
                <a:gd name="T28" fmla="*/ 359 w 1308"/>
                <a:gd name="T29" fmla="*/ 68 h 645"/>
                <a:gd name="T30" fmla="*/ 385 w 1308"/>
                <a:gd name="T31" fmla="*/ 56 h 645"/>
                <a:gd name="T32" fmla="*/ 410 w 1308"/>
                <a:gd name="T33" fmla="*/ 45 h 645"/>
                <a:gd name="T34" fmla="*/ 436 w 1308"/>
                <a:gd name="T35" fmla="*/ 34 h 645"/>
                <a:gd name="T36" fmla="*/ 462 w 1308"/>
                <a:gd name="T37" fmla="*/ 25 h 645"/>
                <a:gd name="T38" fmla="*/ 487 w 1308"/>
                <a:gd name="T39" fmla="*/ 17 h 645"/>
                <a:gd name="T40" fmla="*/ 513 w 1308"/>
                <a:gd name="T41" fmla="*/ 10 h 645"/>
                <a:gd name="T42" fmla="*/ 539 w 1308"/>
                <a:gd name="T43" fmla="*/ 5 h 645"/>
                <a:gd name="T44" fmla="*/ 564 w 1308"/>
                <a:gd name="T45" fmla="*/ 1 h 645"/>
                <a:gd name="T46" fmla="*/ 590 w 1308"/>
                <a:gd name="T47" fmla="*/ 0 h 645"/>
                <a:gd name="T48" fmla="*/ 616 w 1308"/>
                <a:gd name="T49" fmla="*/ 1 h 645"/>
                <a:gd name="T50" fmla="*/ 641 w 1308"/>
                <a:gd name="T51" fmla="*/ 4 h 645"/>
                <a:gd name="T52" fmla="*/ 667 w 1308"/>
                <a:gd name="T53" fmla="*/ 10 h 645"/>
                <a:gd name="T54" fmla="*/ 693 w 1308"/>
                <a:gd name="T55" fmla="*/ 19 h 645"/>
                <a:gd name="T56" fmla="*/ 718 w 1308"/>
                <a:gd name="T57" fmla="*/ 31 h 645"/>
                <a:gd name="T58" fmla="*/ 744 w 1308"/>
                <a:gd name="T59" fmla="*/ 45 h 645"/>
                <a:gd name="T60" fmla="*/ 770 w 1308"/>
                <a:gd name="T61" fmla="*/ 63 h 645"/>
                <a:gd name="T62" fmla="*/ 795 w 1308"/>
                <a:gd name="T63" fmla="*/ 83 h 645"/>
                <a:gd name="T64" fmla="*/ 821 w 1308"/>
                <a:gd name="T65" fmla="*/ 107 h 645"/>
                <a:gd name="T66" fmla="*/ 846 w 1308"/>
                <a:gd name="T67" fmla="*/ 133 h 645"/>
                <a:gd name="T68" fmla="*/ 872 w 1308"/>
                <a:gd name="T69" fmla="*/ 161 h 645"/>
                <a:gd name="T70" fmla="*/ 898 w 1308"/>
                <a:gd name="T71" fmla="*/ 192 h 645"/>
                <a:gd name="T72" fmla="*/ 923 w 1308"/>
                <a:gd name="T73" fmla="*/ 224 h 645"/>
                <a:gd name="T74" fmla="*/ 949 w 1308"/>
                <a:gd name="T75" fmla="*/ 258 h 645"/>
                <a:gd name="T76" fmla="*/ 975 w 1308"/>
                <a:gd name="T77" fmla="*/ 293 h 645"/>
                <a:gd name="T78" fmla="*/ 1001 w 1308"/>
                <a:gd name="T79" fmla="*/ 328 h 645"/>
                <a:gd name="T80" fmla="*/ 1026 w 1308"/>
                <a:gd name="T81" fmla="*/ 364 h 645"/>
                <a:gd name="T82" fmla="*/ 1052 w 1308"/>
                <a:gd name="T83" fmla="*/ 399 h 645"/>
                <a:gd name="T84" fmla="*/ 1077 w 1308"/>
                <a:gd name="T85" fmla="*/ 432 h 645"/>
                <a:gd name="T86" fmla="*/ 1103 w 1308"/>
                <a:gd name="T87" fmla="*/ 465 h 645"/>
                <a:gd name="T88" fmla="*/ 1129 w 1308"/>
                <a:gd name="T89" fmla="*/ 496 h 645"/>
                <a:gd name="T90" fmla="*/ 1154 w 1308"/>
                <a:gd name="T91" fmla="*/ 524 h 645"/>
                <a:gd name="T92" fmla="*/ 1180 w 1308"/>
                <a:gd name="T93" fmla="*/ 551 h 645"/>
                <a:gd name="T94" fmla="*/ 1206 w 1308"/>
                <a:gd name="T95" fmla="*/ 575 h 645"/>
                <a:gd name="T96" fmla="*/ 1231 w 1308"/>
                <a:gd name="T97" fmla="*/ 596 h 645"/>
                <a:gd name="T98" fmla="*/ 1257 w 1308"/>
                <a:gd name="T99" fmla="*/ 615 h 645"/>
                <a:gd name="T100" fmla="*/ 1283 w 1308"/>
                <a:gd name="T101" fmla="*/ 631 h 645"/>
                <a:gd name="T102" fmla="*/ 1308 w 1308"/>
                <a:gd name="T103"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645">
                  <a:moveTo>
                    <a:pt x="0" y="256"/>
                  </a:moveTo>
                  <a:lnTo>
                    <a:pt x="25" y="244"/>
                  </a:lnTo>
                  <a:lnTo>
                    <a:pt x="51" y="231"/>
                  </a:lnTo>
                  <a:lnTo>
                    <a:pt x="77" y="218"/>
                  </a:lnTo>
                  <a:lnTo>
                    <a:pt x="102" y="204"/>
                  </a:lnTo>
                  <a:lnTo>
                    <a:pt x="128" y="191"/>
                  </a:lnTo>
                  <a:lnTo>
                    <a:pt x="154" y="177"/>
                  </a:lnTo>
                  <a:lnTo>
                    <a:pt x="179" y="163"/>
                  </a:lnTo>
                  <a:lnTo>
                    <a:pt x="205" y="149"/>
                  </a:lnTo>
                  <a:lnTo>
                    <a:pt x="231" y="135"/>
                  </a:lnTo>
                  <a:lnTo>
                    <a:pt x="256" y="121"/>
                  </a:lnTo>
                  <a:lnTo>
                    <a:pt x="282" y="108"/>
                  </a:lnTo>
                  <a:lnTo>
                    <a:pt x="308" y="94"/>
                  </a:lnTo>
                  <a:lnTo>
                    <a:pt x="333" y="81"/>
                  </a:lnTo>
                  <a:lnTo>
                    <a:pt x="359" y="68"/>
                  </a:lnTo>
                  <a:lnTo>
                    <a:pt x="385" y="56"/>
                  </a:lnTo>
                  <a:lnTo>
                    <a:pt x="410" y="45"/>
                  </a:lnTo>
                  <a:lnTo>
                    <a:pt x="436" y="34"/>
                  </a:lnTo>
                  <a:lnTo>
                    <a:pt x="462" y="25"/>
                  </a:lnTo>
                  <a:lnTo>
                    <a:pt x="487" y="17"/>
                  </a:lnTo>
                  <a:lnTo>
                    <a:pt x="513" y="10"/>
                  </a:lnTo>
                  <a:lnTo>
                    <a:pt x="539" y="5"/>
                  </a:lnTo>
                  <a:lnTo>
                    <a:pt x="564" y="1"/>
                  </a:lnTo>
                  <a:lnTo>
                    <a:pt x="590" y="0"/>
                  </a:lnTo>
                  <a:lnTo>
                    <a:pt x="616" y="1"/>
                  </a:lnTo>
                  <a:lnTo>
                    <a:pt x="641" y="4"/>
                  </a:lnTo>
                  <a:lnTo>
                    <a:pt x="667" y="10"/>
                  </a:lnTo>
                  <a:lnTo>
                    <a:pt x="693" y="19"/>
                  </a:lnTo>
                  <a:lnTo>
                    <a:pt x="718" y="31"/>
                  </a:lnTo>
                  <a:lnTo>
                    <a:pt x="744" y="45"/>
                  </a:lnTo>
                  <a:lnTo>
                    <a:pt x="770" y="63"/>
                  </a:lnTo>
                  <a:lnTo>
                    <a:pt x="795" y="83"/>
                  </a:lnTo>
                  <a:lnTo>
                    <a:pt x="821" y="107"/>
                  </a:lnTo>
                  <a:lnTo>
                    <a:pt x="846" y="133"/>
                  </a:lnTo>
                  <a:lnTo>
                    <a:pt x="872" y="161"/>
                  </a:lnTo>
                  <a:lnTo>
                    <a:pt x="898" y="192"/>
                  </a:lnTo>
                  <a:lnTo>
                    <a:pt x="923" y="224"/>
                  </a:lnTo>
                  <a:lnTo>
                    <a:pt x="949" y="258"/>
                  </a:lnTo>
                  <a:lnTo>
                    <a:pt x="975" y="293"/>
                  </a:lnTo>
                  <a:lnTo>
                    <a:pt x="1001" y="328"/>
                  </a:lnTo>
                  <a:lnTo>
                    <a:pt x="1026" y="364"/>
                  </a:lnTo>
                  <a:lnTo>
                    <a:pt x="1052" y="399"/>
                  </a:lnTo>
                  <a:lnTo>
                    <a:pt x="1077" y="432"/>
                  </a:lnTo>
                  <a:lnTo>
                    <a:pt x="1103" y="465"/>
                  </a:lnTo>
                  <a:lnTo>
                    <a:pt x="1129" y="496"/>
                  </a:lnTo>
                  <a:lnTo>
                    <a:pt x="1154" y="524"/>
                  </a:lnTo>
                  <a:lnTo>
                    <a:pt x="1180" y="551"/>
                  </a:lnTo>
                  <a:lnTo>
                    <a:pt x="1206" y="575"/>
                  </a:lnTo>
                  <a:lnTo>
                    <a:pt x="1231" y="596"/>
                  </a:lnTo>
                  <a:lnTo>
                    <a:pt x="1257" y="615"/>
                  </a:lnTo>
                  <a:lnTo>
                    <a:pt x="1283" y="631"/>
                  </a:lnTo>
                  <a:lnTo>
                    <a:pt x="1308" y="645"/>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 name="Line 216"/>
            <p:cNvSpPr>
              <a:spLocks noChangeShapeType="1"/>
            </p:cNvSpPr>
            <p:nvPr/>
          </p:nvSpPr>
          <p:spPr bwMode="auto">
            <a:xfrm>
              <a:off x="10671115" y="4740083"/>
              <a:ext cx="86847" cy="30597"/>
            </a:xfrm>
            <a:prstGeom prst="line">
              <a:avLst/>
            </a:prstGeom>
            <a:noFill/>
            <a:ln w="26988" cap="flat">
              <a:solidFill>
                <a:srgbClr val="4DBEE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 name="Freeform 217"/>
            <p:cNvSpPr>
              <a:spLocks/>
            </p:cNvSpPr>
            <p:nvPr/>
          </p:nvSpPr>
          <p:spPr bwMode="auto">
            <a:xfrm>
              <a:off x="1934278" y="2375343"/>
              <a:ext cx="4366681" cy="1562651"/>
            </a:xfrm>
            <a:custGeom>
              <a:avLst/>
              <a:gdLst>
                <a:gd name="T0" fmla="*/ 0 w 1257"/>
                <a:gd name="T1" fmla="*/ 215 h 715"/>
                <a:gd name="T2" fmla="*/ 26 w 1257"/>
                <a:gd name="T3" fmla="*/ 247 h 715"/>
                <a:gd name="T4" fmla="*/ 51 w 1257"/>
                <a:gd name="T5" fmla="*/ 281 h 715"/>
                <a:gd name="T6" fmla="*/ 77 w 1257"/>
                <a:gd name="T7" fmla="*/ 317 h 715"/>
                <a:gd name="T8" fmla="*/ 103 w 1257"/>
                <a:gd name="T9" fmla="*/ 354 h 715"/>
                <a:gd name="T10" fmla="*/ 128 w 1257"/>
                <a:gd name="T11" fmla="*/ 391 h 715"/>
                <a:gd name="T12" fmla="*/ 154 w 1257"/>
                <a:gd name="T13" fmla="*/ 428 h 715"/>
                <a:gd name="T14" fmla="*/ 180 w 1257"/>
                <a:gd name="T15" fmla="*/ 465 h 715"/>
                <a:gd name="T16" fmla="*/ 205 w 1257"/>
                <a:gd name="T17" fmla="*/ 501 h 715"/>
                <a:gd name="T18" fmla="*/ 231 w 1257"/>
                <a:gd name="T19" fmla="*/ 534 h 715"/>
                <a:gd name="T20" fmla="*/ 257 w 1257"/>
                <a:gd name="T21" fmla="*/ 566 h 715"/>
                <a:gd name="T22" fmla="*/ 282 w 1257"/>
                <a:gd name="T23" fmla="*/ 595 h 715"/>
                <a:gd name="T24" fmla="*/ 308 w 1257"/>
                <a:gd name="T25" fmla="*/ 622 h 715"/>
                <a:gd name="T26" fmla="*/ 334 w 1257"/>
                <a:gd name="T27" fmla="*/ 645 h 715"/>
                <a:gd name="T28" fmla="*/ 359 w 1257"/>
                <a:gd name="T29" fmla="*/ 665 h 715"/>
                <a:gd name="T30" fmla="*/ 385 w 1257"/>
                <a:gd name="T31" fmla="*/ 682 h 715"/>
                <a:gd name="T32" fmla="*/ 411 w 1257"/>
                <a:gd name="T33" fmla="*/ 696 h 715"/>
                <a:gd name="T34" fmla="*/ 436 w 1257"/>
                <a:gd name="T35" fmla="*/ 706 h 715"/>
                <a:gd name="T36" fmla="*/ 462 w 1257"/>
                <a:gd name="T37" fmla="*/ 713 h 715"/>
                <a:gd name="T38" fmla="*/ 487 w 1257"/>
                <a:gd name="T39" fmla="*/ 715 h 715"/>
                <a:gd name="T40" fmla="*/ 513 w 1257"/>
                <a:gd name="T41" fmla="*/ 715 h 715"/>
                <a:gd name="T42" fmla="*/ 539 w 1257"/>
                <a:gd name="T43" fmla="*/ 711 h 715"/>
                <a:gd name="T44" fmla="*/ 565 w 1257"/>
                <a:gd name="T45" fmla="*/ 704 h 715"/>
                <a:gd name="T46" fmla="*/ 590 w 1257"/>
                <a:gd name="T47" fmla="*/ 693 h 715"/>
                <a:gd name="T48" fmla="*/ 616 w 1257"/>
                <a:gd name="T49" fmla="*/ 680 h 715"/>
                <a:gd name="T50" fmla="*/ 642 w 1257"/>
                <a:gd name="T51" fmla="*/ 663 h 715"/>
                <a:gd name="T52" fmla="*/ 667 w 1257"/>
                <a:gd name="T53" fmla="*/ 643 h 715"/>
                <a:gd name="T54" fmla="*/ 693 w 1257"/>
                <a:gd name="T55" fmla="*/ 620 h 715"/>
                <a:gd name="T56" fmla="*/ 718 w 1257"/>
                <a:gd name="T57" fmla="*/ 595 h 715"/>
                <a:gd name="T58" fmla="*/ 744 w 1257"/>
                <a:gd name="T59" fmla="*/ 567 h 715"/>
                <a:gd name="T60" fmla="*/ 770 w 1257"/>
                <a:gd name="T61" fmla="*/ 537 h 715"/>
                <a:gd name="T62" fmla="*/ 795 w 1257"/>
                <a:gd name="T63" fmla="*/ 504 h 715"/>
                <a:gd name="T64" fmla="*/ 821 w 1257"/>
                <a:gd name="T65" fmla="*/ 470 h 715"/>
                <a:gd name="T66" fmla="*/ 847 w 1257"/>
                <a:gd name="T67" fmla="*/ 434 h 715"/>
                <a:gd name="T68" fmla="*/ 872 w 1257"/>
                <a:gd name="T69" fmla="*/ 397 h 715"/>
                <a:gd name="T70" fmla="*/ 898 w 1257"/>
                <a:gd name="T71" fmla="*/ 359 h 715"/>
                <a:gd name="T72" fmla="*/ 924 w 1257"/>
                <a:gd name="T73" fmla="*/ 320 h 715"/>
                <a:gd name="T74" fmla="*/ 949 w 1257"/>
                <a:gd name="T75" fmla="*/ 281 h 715"/>
                <a:gd name="T76" fmla="*/ 975 w 1257"/>
                <a:gd name="T77" fmla="*/ 243 h 715"/>
                <a:gd name="T78" fmla="*/ 1001 w 1257"/>
                <a:gd name="T79" fmla="*/ 206 h 715"/>
                <a:gd name="T80" fmla="*/ 1026 w 1257"/>
                <a:gd name="T81" fmla="*/ 171 h 715"/>
                <a:gd name="T82" fmla="*/ 1052 w 1257"/>
                <a:gd name="T83" fmla="*/ 137 h 715"/>
                <a:gd name="T84" fmla="*/ 1078 w 1257"/>
                <a:gd name="T85" fmla="*/ 106 h 715"/>
                <a:gd name="T86" fmla="*/ 1103 w 1257"/>
                <a:gd name="T87" fmla="*/ 78 h 715"/>
                <a:gd name="T88" fmla="*/ 1129 w 1257"/>
                <a:gd name="T89" fmla="*/ 54 h 715"/>
                <a:gd name="T90" fmla="*/ 1155 w 1257"/>
                <a:gd name="T91" fmla="*/ 33 h 715"/>
                <a:gd name="T92" fmla="*/ 1180 w 1257"/>
                <a:gd name="T93" fmla="*/ 17 h 715"/>
                <a:gd name="T94" fmla="*/ 1206 w 1257"/>
                <a:gd name="T95" fmla="*/ 7 h 715"/>
                <a:gd name="T96" fmla="*/ 1232 w 1257"/>
                <a:gd name="T97" fmla="*/ 0 h 715"/>
                <a:gd name="T98" fmla="*/ 1257 w 1257"/>
                <a:gd name="T99"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715">
                  <a:moveTo>
                    <a:pt x="0" y="215"/>
                  </a:moveTo>
                  <a:lnTo>
                    <a:pt x="26" y="247"/>
                  </a:lnTo>
                  <a:lnTo>
                    <a:pt x="51" y="281"/>
                  </a:lnTo>
                  <a:lnTo>
                    <a:pt x="77" y="317"/>
                  </a:lnTo>
                  <a:lnTo>
                    <a:pt x="103" y="354"/>
                  </a:lnTo>
                  <a:lnTo>
                    <a:pt x="128" y="391"/>
                  </a:lnTo>
                  <a:lnTo>
                    <a:pt x="154" y="428"/>
                  </a:lnTo>
                  <a:lnTo>
                    <a:pt x="180" y="465"/>
                  </a:lnTo>
                  <a:lnTo>
                    <a:pt x="205" y="501"/>
                  </a:lnTo>
                  <a:lnTo>
                    <a:pt x="231" y="534"/>
                  </a:lnTo>
                  <a:lnTo>
                    <a:pt x="257" y="566"/>
                  </a:lnTo>
                  <a:lnTo>
                    <a:pt x="282" y="595"/>
                  </a:lnTo>
                  <a:lnTo>
                    <a:pt x="308" y="622"/>
                  </a:lnTo>
                  <a:lnTo>
                    <a:pt x="334" y="645"/>
                  </a:lnTo>
                  <a:lnTo>
                    <a:pt x="359" y="665"/>
                  </a:lnTo>
                  <a:lnTo>
                    <a:pt x="385" y="682"/>
                  </a:lnTo>
                  <a:lnTo>
                    <a:pt x="411" y="696"/>
                  </a:lnTo>
                  <a:lnTo>
                    <a:pt x="436" y="706"/>
                  </a:lnTo>
                  <a:lnTo>
                    <a:pt x="462" y="713"/>
                  </a:lnTo>
                  <a:lnTo>
                    <a:pt x="487" y="715"/>
                  </a:lnTo>
                  <a:lnTo>
                    <a:pt x="513" y="715"/>
                  </a:lnTo>
                  <a:lnTo>
                    <a:pt x="539" y="711"/>
                  </a:lnTo>
                  <a:lnTo>
                    <a:pt x="565" y="704"/>
                  </a:lnTo>
                  <a:lnTo>
                    <a:pt x="590" y="693"/>
                  </a:lnTo>
                  <a:lnTo>
                    <a:pt x="616" y="680"/>
                  </a:lnTo>
                  <a:lnTo>
                    <a:pt x="642" y="663"/>
                  </a:lnTo>
                  <a:lnTo>
                    <a:pt x="667" y="643"/>
                  </a:lnTo>
                  <a:lnTo>
                    <a:pt x="693" y="620"/>
                  </a:lnTo>
                  <a:lnTo>
                    <a:pt x="718" y="595"/>
                  </a:lnTo>
                  <a:lnTo>
                    <a:pt x="744" y="567"/>
                  </a:lnTo>
                  <a:lnTo>
                    <a:pt x="770" y="537"/>
                  </a:lnTo>
                  <a:lnTo>
                    <a:pt x="795" y="504"/>
                  </a:lnTo>
                  <a:lnTo>
                    <a:pt x="821" y="470"/>
                  </a:lnTo>
                  <a:lnTo>
                    <a:pt x="847" y="434"/>
                  </a:lnTo>
                  <a:lnTo>
                    <a:pt x="872" y="397"/>
                  </a:lnTo>
                  <a:lnTo>
                    <a:pt x="898" y="359"/>
                  </a:lnTo>
                  <a:lnTo>
                    <a:pt x="924" y="320"/>
                  </a:lnTo>
                  <a:lnTo>
                    <a:pt x="949" y="281"/>
                  </a:lnTo>
                  <a:lnTo>
                    <a:pt x="975" y="243"/>
                  </a:lnTo>
                  <a:lnTo>
                    <a:pt x="1001" y="206"/>
                  </a:lnTo>
                  <a:lnTo>
                    <a:pt x="1026" y="171"/>
                  </a:lnTo>
                  <a:lnTo>
                    <a:pt x="1052" y="137"/>
                  </a:lnTo>
                  <a:lnTo>
                    <a:pt x="1078" y="106"/>
                  </a:lnTo>
                  <a:lnTo>
                    <a:pt x="1103" y="78"/>
                  </a:lnTo>
                  <a:lnTo>
                    <a:pt x="1129" y="54"/>
                  </a:lnTo>
                  <a:lnTo>
                    <a:pt x="1155" y="33"/>
                  </a:lnTo>
                  <a:lnTo>
                    <a:pt x="1180" y="17"/>
                  </a:lnTo>
                  <a:lnTo>
                    <a:pt x="1206" y="7"/>
                  </a:lnTo>
                  <a:lnTo>
                    <a:pt x="1232" y="0"/>
                  </a:lnTo>
                  <a:lnTo>
                    <a:pt x="1257" y="0"/>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 name="Freeform 218"/>
            <p:cNvSpPr>
              <a:spLocks/>
            </p:cNvSpPr>
            <p:nvPr/>
          </p:nvSpPr>
          <p:spPr bwMode="auto">
            <a:xfrm>
              <a:off x="6214112" y="2375343"/>
              <a:ext cx="4543850" cy="1562651"/>
            </a:xfrm>
            <a:custGeom>
              <a:avLst/>
              <a:gdLst>
                <a:gd name="T0" fmla="*/ 0 w 1308"/>
                <a:gd name="T1" fmla="*/ 0 h 715"/>
                <a:gd name="T2" fmla="*/ 25 w 1308"/>
                <a:gd name="T3" fmla="*/ 0 h 715"/>
                <a:gd name="T4" fmla="*/ 51 w 1308"/>
                <a:gd name="T5" fmla="*/ 5 h 715"/>
                <a:gd name="T6" fmla="*/ 77 w 1308"/>
                <a:gd name="T7" fmla="*/ 15 h 715"/>
                <a:gd name="T8" fmla="*/ 102 w 1308"/>
                <a:gd name="T9" fmla="*/ 30 h 715"/>
                <a:gd name="T10" fmla="*/ 128 w 1308"/>
                <a:gd name="T11" fmla="*/ 50 h 715"/>
                <a:gd name="T12" fmla="*/ 154 w 1308"/>
                <a:gd name="T13" fmla="*/ 75 h 715"/>
                <a:gd name="T14" fmla="*/ 179 w 1308"/>
                <a:gd name="T15" fmla="*/ 105 h 715"/>
                <a:gd name="T16" fmla="*/ 205 w 1308"/>
                <a:gd name="T17" fmla="*/ 138 h 715"/>
                <a:gd name="T18" fmla="*/ 231 w 1308"/>
                <a:gd name="T19" fmla="*/ 175 h 715"/>
                <a:gd name="T20" fmla="*/ 256 w 1308"/>
                <a:gd name="T21" fmla="*/ 214 h 715"/>
                <a:gd name="T22" fmla="*/ 282 w 1308"/>
                <a:gd name="T23" fmla="*/ 255 h 715"/>
                <a:gd name="T24" fmla="*/ 308 w 1308"/>
                <a:gd name="T25" fmla="*/ 298 h 715"/>
                <a:gd name="T26" fmla="*/ 333 w 1308"/>
                <a:gd name="T27" fmla="*/ 341 h 715"/>
                <a:gd name="T28" fmla="*/ 359 w 1308"/>
                <a:gd name="T29" fmla="*/ 384 h 715"/>
                <a:gd name="T30" fmla="*/ 385 w 1308"/>
                <a:gd name="T31" fmla="*/ 427 h 715"/>
                <a:gd name="T32" fmla="*/ 410 w 1308"/>
                <a:gd name="T33" fmla="*/ 468 h 715"/>
                <a:gd name="T34" fmla="*/ 436 w 1308"/>
                <a:gd name="T35" fmla="*/ 507 h 715"/>
                <a:gd name="T36" fmla="*/ 462 w 1308"/>
                <a:gd name="T37" fmla="*/ 544 h 715"/>
                <a:gd name="T38" fmla="*/ 487 w 1308"/>
                <a:gd name="T39" fmla="*/ 578 h 715"/>
                <a:gd name="T40" fmla="*/ 513 w 1308"/>
                <a:gd name="T41" fmla="*/ 609 h 715"/>
                <a:gd name="T42" fmla="*/ 539 w 1308"/>
                <a:gd name="T43" fmla="*/ 636 h 715"/>
                <a:gd name="T44" fmla="*/ 564 w 1308"/>
                <a:gd name="T45" fmla="*/ 659 h 715"/>
                <a:gd name="T46" fmla="*/ 590 w 1308"/>
                <a:gd name="T47" fmla="*/ 678 h 715"/>
                <a:gd name="T48" fmla="*/ 616 w 1308"/>
                <a:gd name="T49" fmla="*/ 693 h 715"/>
                <a:gd name="T50" fmla="*/ 641 w 1308"/>
                <a:gd name="T51" fmla="*/ 705 h 715"/>
                <a:gd name="T52" fmla="*/ 667 w 1308"/>
                <a:gd name="T53" fmla="*/ 712 h 715"/>
                <a:gd name="T54" fmla="*/ 693 w 1308"/>
                <a:gd name="T55" fmla="*/ 715 h 715"/>
                <a:gd name="T56" fmla="*/ 718 w 1308"/>
                <a:gd name="T57" fmla="*/ 715 h 715"/>
                <a:gd name="T58" fmla="*/ 744 w 1308"/>
                <a:gd name="T59" fmla="*/ 712 h 715"/>
                <a:gd name="T60" fmla="*/ 770 w 1308"/>
                <a:gd name="T61" fmla="*/ 705 h 715"/>
                <a:gd name="T62" fmla="*/ 795 w 1308"/>
                <a:gd name="T63" fmla="*/ 696 h 715"/>
                <a:gd name="T64" fmla="*/ 821 w 1308"/>
                <a:gd name="T65" fmla="*/ 684 h 715"/>
                <a:gd name="T66" fmla="*/ 846 w 1308"/>
                <a:gd name="T67" fmla="*/ 670 h 715"/>
                <a:gd name="T68" fmla="*/ 872 w 1308"/>
                <a:gd name="T69" fmla="*/ 654 h 715"/>
                <a:gd name="T70" fmla="*/ 898 w 1308"/>
                <a:gd name="T71" fmla="*/ 636 h 715"/>
                <a:gd name="T72" fmla="*/ 923 w 1308"/>
                <a:gd name="T73" fmla="*/ 617 h 715"/>
                <a:gd name="T74" fmla="*/ 949 w 1308"/>
                <a:gd name="T75" fmla="*/ 597 h 715"/>
                <a:gd name="T76" fmla="*/ 975 w 1308"/>
                <a:gd name="T77" fmla="*/ 577 h 715"/>
                <a:gd name="T78" fmla="*/ 1001 w 1308"/>
                <a:gd name="T79" fmla="*/ 556 h 715"/>
                <a:gd name="T80" fmla="*/ 1026 w 1308"/>
                <a:gd name="T81" fmla="*/ 534 h 715"/>
                <a:gd name="T82" fmla="*/ 1052 w 1308"/>
                <a:gd name="T83" fmla="*/ 513 h 715"/>
                <a:gd name="T84" fmla="*/ 1077 w 1308"/>
                <a:gd name="T85" fmla="*/ 492 h 715"/>
                <a:gd name="T86" fmla="*/ 1103 w 1308"/>
                <a:gd name="T87" fmla="*/ 471 h 715"/>
                <a:gd name="T88" fmla="*/ 1129 w 1308"/>
                <a:gd name="T89" fmla="*/ 451 h 715"/>
                <a:gd name="T90" fmla="*/ 1154 w 1308"/>
                <a:gd name="T91" fmla="*/ 432 h 715"/>
                <a:gd name="T92" fmla="*/ 1180 w 1308"/>
                <a:gd name="T93" fmla="*/ 413 h 715"/>
                <a:gd name="T94" fmla="*/ 1206 w 1308"/>
                <a:gd name="T95" fmla="*/ 396 h 715"/>
                <a:gd name="T96" fmla="*/ 1231 w 1308"/>
                <a:gd name="T97" fmla="*/ 379 h 715"/>
                <a:gd name="T98" fmla="*/ 1257 w 1308"/>
                <a:gd name="T99" fmla="*/ 364 h 715"/>
                <a:gd name="T100" fmla="*/ 1283 w 1308"/>
                <a:gd name="T101" fmla="*/ 350 h 715"/>
                <a:gd name="T102" fmla="*/ 1308 w 1308"/>
                <a:gd name="T103" fmla="*/ 337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715">
                  <a:moveTo>
                    <a:pt x="0" y="0"/>
                  </a:moveTo>
                  <a:lnTo>
                    <a:pt x="25" y="0"/>
                  </a:lnTo>
                  <a:lnTo>
                    <a:pt x="51" y="5"/>
                  </a:lnTo>
                  <a:lnTo>
                    <a:pt x="77" y="15"/>
                  </a:lnTo>
                  <a:lnTo>
                    <a:pt x="102" y="30"/>
                  </a:lnTo>
                  <a:lnTo>
                    <a:pt x="128" y="50"/>
                  </a:lnTo>
                  <a:lnTo>
                    <a:pt x="154" y="75"/>
                  </a:lnTo>
                  <a:lnTo>
                    <a:pt x="179" y="105"/>
                  </a:lnTo>
                  <a:lnTo>
                    <a:pt x="205" y="138"/>
                  </a:lnTo>
                  <a:lnTo>
                    <a:pt x="231" y="175"/>
                  </a:lnTo>
                  <a:lnTo>
                    <a:pt x="256" y="214"/>
                  </a:lnTo>
                  <a:lnTo>
                    <a:pt x="282" y="255"/>
                  </a:lnTo>
                  <a:lnTo>
                    <a:pt x="308" y="298"/>
                  </a:lnTo>
                  <a:lnTo>
                    <a:pt x="333" y="341"/>
                  </a:lnTo>
                  <a:lnTo>
                    <a:pt x="359" y="384"/>
                  </a:lnTo>
                  <a:lnTo>
                    <a:pt x="385" y="427"/>
                  </a:lnTo>
                  <a:lnTo>
                    <a:pt x="410" y="468"/>
                  </a:lnTo>
                  <a:lnTo>
                    <a:pt x="436" y="507"/>
                  </a:lnTo>
                  <a:lnTo>
                    <a:pt x="462" y="544"/>
                  </a:lnTo>
                  <a:lnTo>
                    <a:pt x="487" y="578"/>
                  </a:lnTo>
                  <a:lnTo>
                    <a:pt x="513" y="609"/>
                  </a:lnTo>
                  <a:lnTo>
                    <a:pt x="539" y="636"/>
                  </a:lnTo>
                  <a:lnTo>
                    <a:pt x="564" y="659"/>
                  </a:lnTo>
                  <a:lnTo>
                    <a:pt x="590" y="678"/>
                  </a:lnTo>
                  <a:lnTo>
                    <a:pt x="616" y="693"/>
                  </a:lnTo>
                  <a:lnTo>
                    <a:pt x="641" y="705"/>
                  </a:lnTo>
                  <a:lnTo>
                    <a:pt x="667" y="712"/>
                  </a:lnTo>
                  <a:lnTo>
                    <a:pt x="693" y="715"/>
                  </a:lnTo>
                  <a:lnTo>
                    <a:pt x="718" y="715"/>
                  </a:lnTo>
                  <a:lnTo>
                    <a:pt x="744" y="712"/>
                  </a:lnTo>
                  <a:lnTo>
                    <a:pt x="770" y="705"/>
                  </a:lnTo>
                  <a:lnTo>
                    <a:pt x="795" y="696"/>
                  </a:lnTo>
                  <a:lnTo>
                    <a:pt x="821" y="684"/>
                  </a:lnTo>
                  <a:lnTo>
                    <a:pt x="846" y="670"/>
                  </a:lnTo>
                  <a:lnTo>
                    <a:pt x="872" y="654"/>
                  </a:lnTo>
                  <a:lnTo>
                    <a:pt x="898" y="636"/>
                  </a:lnTo>
                  <a:lnTo>
                    <a:pt x="923" y="617"/>
                  </a:lnTo>
                  <a:lnTo>
                    <a:pt x="949" y="597"/>
                  </a:lnTo>
                  <a:lnTo>
                    <a:pt x="975" y="577"/>
                  </a:lnTo>
                  <a:lnTo>
                    <a:pt x="1001" y="556"/>
                  </a:lnTo>
                  <a:lnTo>
                    <a:pt x="1026" y="534"/>
                  </a:lnTo>
                  <a:lnTo>
                    <a:pt x="1052" y="513"/>
                  </a:lnTo>
                  <a:lnTo>
                    <a:pt x="1077" y="492"/>
                  </a:lnTo>
                  <a:lnTo>
                    <a:pt x="1103" y="471"/>
                  </a:lnTo>
                  <a:lnTo>
                    <a:pt x="1129" y="451"/>
                  </a:lnTo>
                  <a:lnTo>
                    <a:pt x="1154" y="432"/>
                  </a:lnTo>
                  <a:lnTo>
                    <a:pt x="1180" y="413"/>
                  </a:lnTo>
                  <a:lnTo>
                    <a:pt x="1206" y="396"/>
                  </a:lnTo>
                  <a:lnTo>
                    <a:pt x="1231" y="379"/>
                  </a:lnTo>
                  <a:lnTo>
                    <a:pt x="1257" y="364"/>
                  </a:lnTo>
                  <a:lnTo>
                    <a:pt x="1283" y="350"/>
                  </a:lnTo>
                  <a:lnTo>
                    <a:pt x="1308" y="337"/>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 name="Line 219"/>
            <p:cNvSpPr>
              <a:spLocks noChangeShapeType="1"/>
            </p:cNvSpPr>
            <p:nvPr/>
          </p:nvSpPr>
          <p:spPr bwMode="auto">
            <a:xfrm flipV="1">
              <a:off x="10671115" y="3111866"/>
              <a:ext cx="86847" cy="28412"/>
            </a:xfrm>
            <a:prstGeom prst="line">
              <a:avLst/>
            </a:prstGeom>
            <a:noFill/>
            <a:ln w="26988" cap="flat">
              <a:solidFill>
                <a:srgbClr val="A214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 name="Freeform 220"/>
            <p:cNvSpPr>
              <a:spLocks/>
            </p:cNvSpPr>
            <p:nvPr/>
          </p:nvSpPr>
          <p:spPr bwMode="auto">
            <a:xfrm>
              <a:off x="1934278" y="3481220"/>
              <a:ext cx="4366681" cy="1223895"/>
            </a:xfrm>
            <a:custGeom>
              <a:avLst/>
              <a:gdLst>
                <a:gd name="T0" fmla="*/ 0 w 1257"/>
                <a:gd name="T1" fmla="*/ 0 h 560"/>
                <a:gd name="T2" fmla="*/ 26 w 1257"/>
                <a:gd name="T3" fmla="*/ 28 h 560"/>
                <a:gd name="T4" fmla="*/ 51 w 1257"/>
                <a:gd name="T5" fmla="*/ 56 h 560"/>
                <a:gd name="T6" fmla="*/ 77 w 1257"/>
                <a:gd name="T7" fmla="*/ 83 h 560"/>
                <a:gd name="T8" fmla="*/ 103 w 1257"/>
                <a:gd name="T9" fmla="*/ 110 h 560"/>
                <a:gd name="T10" fmla="*/ 128 w 1257"/>
                <a:gd name="T11" fmla="*/ 137 h 560"/>
                <a:gd name="T12" fmla="*/ 154 w 1257"/>
                <a:gd name="T13" fmla="*/ 164 h 560"/>
                <a:gd name="T14" fmla="*/ 180 w 1257"/>
                <a:gd name="T15" fmla="*/ 191 h 560"/>
                <a:gd name="T16" fmla="*/ 205 w 1257"/>
                <a:gd name="T17" fmla="*/ 218 h 560"/>
                <a:gd name="T18" fmla="*/ 231 w 1257"/>
                <a:gd name="T19" fmla="*/ 244 h 560"/>
                <a:gd name="T20" fmla="*/ 257 w 1257"/>
                <a:gd name="T21" fmla="*/ 271 h 560"/>
                <a:gd name="T22" fmla="*/ 282 w 1257"/>
                <a:gd name="T23" fmla="*/ 297 h 560"/>
                <a:gd name="T24" fmla="*/ 308 w 1257"/>
                <a:gd name="T25" fmla="*/ 322 h 560"/>
                <a:gd name="T26" fmla="*/ 334 w 1257"/>
                <a:gd name="T27" fmla="*/ 348 h 560"/>
                <a:gd name="T28" fmla="*/ 359 w 1257"/>
                <a:gd name="T29" fmla="*/ 373 h 560"/>
                <a:gd name="T30" fmla="*/ 385 w 1257"/>
                <a:gd name="T31" fmla="*/ 397 h 560"/>
                <a:gd name="T32" fmla="*/ 411 w 1257"/>
                <a:gd name="T33" fmla="*/ 420 h 560"/>
                <a:gd name="T34" fmla="*/ 436 w 1257"/>
                <a:gd name="T35" fmla="*/ 442 h 560"/>
                <a:gd name="T36" fmla="*/ 462 w 1257"/>
                <a:gd name="T37" fmla="*/ 463 h 560"/>
                <a:gd name="T38" fmla="*/ 487 w 1257"/>
                <a:gd name="T39" fmla="*/ 482 h 560"/>
                <a:gd name="T40" fmla="*/ 513 w 1257"/>
                <a:gd name="T41" fmla="*/ 499 h 560"/>
                <a:gd name="T42" fmla="*/ 539 w 1257"/>
                <a:gd name="T43" fmla="*/ 515 h 560"/>
                <a:gd name="T44" fmla="*/ 565 w 1257"/>
                <a:gd name="T45" fmla="*/ 528 h 560"/>
                <a:gd name="T46" fmla="*/ 590 w 1257"/>
                <a:gd name="T47" fmla="*/ 539 h 560"/>
                <a:gd name="T48" fmla="*/ 616 w 1257"/>
                <a:gd name="T49" fmla="*/ 548 h 560"/>
                <a:gd name="T50" fmla="*/ 642 w 1257"/>
                <a:gd name="T51" fmla="*/ 554 h 560"/>
                <a:gd name="T52" fmla="*/ 667 w 1257"/>
                <a:gd name="T53" fmla="*/ 558 h 560"/>
                <a:gd name="T54" fmla="*/ 693 w 1257"/>
                <a:gd name="T55" fmla="*/ 560 h 560"/>
                <a:gd name="T56" fmla="*/ 718 w 1257"/>
                <a:gd name="T57" fmla="*/ 559 h 560"/>
                <a:gd name="T58" fmla="*/ 744 w 1257"/>
                <a:gd name="T59" fmla="*/ 557 h 560"/>
                <a:gd name="T60" fmla="*/ 770 w 1257"/>
                <a:gd name="T61" fmla="*/ 552 h 560"/>
                <a:gd name="T62" fmla="*/ 795 w 1257"/>
                <a:gd name="T63" fmla="*/ 545 h 560"/>
                <a:gd name="T64" fmla="*/ 821 w 1257"/>
                <a:gd name="T65" fmla="*/ 537 h 560"/>
                <a:gd name="T66" fmla="*/ 847 w 1257"/>
                <a:gd name="T67" fmla="*/ 527 h 560"/>
                <a:gd name="T68" fmla="*/ 872 w 1257"/>
                <a:gd name="T69" fmla="*/ 516 h 560"/>
                <a:gd name="T70" fmla="*/ 898 w 1257"/>
                <a:gd name="T71" fmla="*/ 504 h 560"/>
                <a:gd name="T72" fmla="*/ 924 w 1257"/>
                <a:gd name="T73" fmla="*/ 491 h 560"/>
                <a:gd name="T74" fmla="*/ 949 w 1257"/>
                <a:gd name="T75" fmla="*/ 478 h 560"/>
                <a:gd name="T76" fmla="*/ 975 w 1257"/>
                <a:gd name="T77" fmla="*/ 464 h 560"/>
                <a:gd name="T78" fmla="*/ 1001 w 1257"/>
                <a:gd name="T79" fmla="*/ 450 h 560"/>
                <a:gd name="T80" fmla="*/ 1026 w 1257"/>
                <a:gd name="T81" fmla="*/ 436 h 560"/>
                <a:gd name="T82" fmla="*/ 1052 w 1257"/>
                <a:gd name="T83" fmla="*/ 422 h 560"/>
                <a:gd name="T84" fmla="*/ 1078 w 1257"/>
                <a:gd name="T85" fmla="*/ 408 h 560"/>
                <a:gd name="T86" fmla="*/ 1103 w 1257"/>
                <a:gd name="T87" fmla="*/ 395 h 560"/>
                <a:gd name="T88" fmla="*/ 1129 w 1257"/>
                <a:gd name="T89" fmla="*/ 383 h 560"/>
                <a:gd name="T90" fmla="*/ 1155 w 1257"/>
                <a:gd name="T91" fmla="*/ 371 h 560"/>
                <a:gd name="T92" fmla="*/ 1180 w 1257"/>
                <a:gd name="T93" fmla="*/ 360 h 560"/>
                <a:gd name="T94" fmla="*/ 1206 w 1257"/>
                <a:gd name="T95" fmla="*/ 350 h 560"/>
                <a:gd name="T96" fmla="*/ 1232 w 1257"/>
                <a:gd name="T97" fmla="*/ 341 h 560"/>
                <a:gd name="T98" fmla="*/ 1257 w 1257"/>
                <a:gd name="T99" fmla="*/ 333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560">
                  <a:moveTo>
                    <a:pt x="0" y="0"/>
                  </a:moveTo>
                  <a:lnTo>
                    <a:pt x="26" y="28"/>
                  </a:lnTo>
                  <a:lnTo>
                    <a:pt x="51" y="56"/>
                  </a:lnTo>
                  <a:lnTo>
                    <a:pt x="77" y="83"/>
                  </a:lnTo>
                  <a:lnTo>
                    <a:pt x="103" y="110"/>
                  </a:lnTo>
                  <a:lnTo>
                    <a:pt x="128" y="137"/>
                  </a:lnTo>
                  <a:lnTo>
                    <a:pt x="154" y="164"/>
                  </a:lnTo>
                  <a:lnTo>
                    <a:pt x="180" y="191"/>
                  </a:lnTo>
                  <a:lnTo>
                    <a:pt x="205" y="218"/>
                  </a:lnTo>
                  <a:lnTo>
                    <a:pt x="231" y="244"/>
                  </a:lnTo>
                  <a:lnTo>
                    <a:pt x="257" y="271"/>
                  </a:lnTo>
                  <a:lnTo>
                    <a:pt x="282" y="297"/>
                  </a:lnTo>
                  <a:lnTo>
                    <a:pt x="308" y="322"/>
                  </a:lnTo>
                  <a:lnTo>
                    <a:pt x="334" y="348"/>
                  </a:lnTo>
                  <a:lnTo>
                    <a:pt x="359" y="373"/>
                  </a:lnTo>
                  <a:lnTo>
                    <a:pt x="385" y="397"/>
                  </a:lnTo>
                  <a:lnTo>
                    <a:pt x="411" y="420"/>
                  </a:lnTo>
                  <a:lnTo>
                    <a:pt x="436" y="442"/>
                  </a:lnTo>
                  <a:lnTo>
                    <a:pt x="462" y="463"/>
                  </a:lnTo>
                  <a:lnTo>
                    <a:pt x="487" y="482"/>
                  </a:lnTo>
                  <a:lnTo>
                    <a:pt x="513" y="499"/>
                  </a:lnTo>
                  <a:lnTo>
                    <a:pt x="539" y="515"/>
                  </a:lnTo>
                  <a:lnTo>
                    <a:pt x="565" y="528"/>
                  </a:lnTo>
                  <a:lnTo>
                    <a:pt x="590" y="539"/>
                  </a:lnTo>
                  <a:lnTo>
                    <a:pt x="616" y="548"/>
                  </a:lnTo>
                  <a:lnTo>
                    <a:pt x="642" y="554"/>
                  </a:lnTo>
                  <a:lnTo>
                    <a:pt x="667" y="558"/>
                  </a:lnTo>
                  <a:lnTo>
                    <a:pt x="693" y="560"/>
                  </a:lnTo>
                  <a:lnTo>
                    <a:pt x="718" y="559"/>
                  </a:lnTo>
                  <a:lnTo>
                    <a:pt x="744" y="557"/>
                  </a:lnTo>
                  <a:lnTo>
                    <a:pt x="770" y="552"/>
                  </a:lnTo>
                  <a:lnTo>
                    <a:pt x="795" y="545"/>
                  </a:lnTo>
                  <a:lnTo>
                    <a:pt x="821" y="537"/>
                  </a:lnTo>
                  <a:lnTo>
                    <a:pt x="847" y="527"/>
                  </a:lnTo>
                  <a:lnTo>
                    <a:pt x="872" y="516"/>
                  </a:lnTo>
                  <a:lnTo>
                    <a:pt x="898" y="504"/>
                  </a:lnTo>
                  <a:lnTo>
                    <a:pt x="924" y="491"/>
                  </a:lnTo>
                  <a:lnTo>
                    <a:pt x="949" y="478"/>
                  </a:lnTo>
                  <a:lnTo>
                    <a:pt x="975" y="464"/>
                  </a:lnTo>
                  <a:lnTo>
                    <a:pt x="1001" y="450"/>
                  </a:lnTo>
                  <a:lnTo>
                    <a:pt x="1026" y="436"/>
                  </a:lnTo>
                  <a:lnTo>
                    <a:pt x="1052" y="422"/>
                  </a:lnTo>
                  <a:lnTo>
                    <a:pt x="1078" y="408"/>
                  </a:lnTo>
                  <a:lnTo>
                    <a:pt x="1103" y="395"/>
                  </a:lnTo>
                  <a:lnTo>
                    <a:pt x="1129" y="383"/>
                  </a:lnTo>
                  <a:lnTo>
                    <a:pt x="1155" y="371"/>
                  </a:lnTo>
                  <a:lnTo>
                    <a:pt x="1180" y="360"/>
                  </a:lnTo>
                  <a:lnTo>
                    <a:pt x="1206" y="350"/>
                  </a:lnTo>
                  <a:lnTo>
                    <a:pt x="1232" y="341"/>
                  </a:lnTo>
                  <a:lnTo>
                    <a:pt x="1257" y="333"/>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Freeform 221"/>
            <p:cNvSpPr>
              <a:spLocks/>
            </p:cNvSpPr>
            <p:nvPr/>
          </p:nvSpPr>
          <p:spPr bwMode="auto">
            <a:xfrm>
              <a:off x="6214112" y="3951108"/>
              <a:ext cx="4543850" cy="437105"/>
            </a:xfrm>
            <a:custGeom>
              <a:avLst/>
              <a:gdLst>
                <a:gd name="T0" fmla="*/ 0 w 1308"/>
                <a:gd name="T1" fmla="*/ 126 h 200"/>
                <a:gd name="T2" fmla="*/ 25 w 1308"/>
                <a:gd name="T3" fmla="*/ 118 h 200"/>
                <a:gd name="T4" fmla="*/ 51 w 1308"/>
                <a:gd name="T5" fmla="*/ 111 h 200"/>
                <a:gd name="T6" fmla="*/ 77 w 1308"/>
                <a:gd name="T7" fmla="*/ 106 h 200"/>
                <a:gd name="T8" fmla="*/ 102 w 1308"/>
                <a:gd name="T9" fmla="*/ 102 h 200"/>
                <a:gd name="T10" fmla="*/ 128 w 1308"/>
                <a:gd name="T11" fmla="*/ 99 h 200"/>
                <a:gd name="T12" fmla="*/ 154 w 1308"/>
                <a:gd name="T13" fmla="*/ 98 h 200"/>
                <a:gd name="T14" fmla="*/ 179 w 1308"/>
                <a:gd name="T15" fmla="*/ 97 h 200"/>
                <a:gd name="T16" fmla="*/ 205 w 1308"/>
                <a:gd name="T17" fmla="*/ 99 h 200"/>
                <a:gd name="T18" fmla="*/ 231 w 1308"/>
                <a:gd name="T19" fmla="*/ 101 h 200"/>
                <a:gd name="T20" fmla="*/ 256 w 1308"/>
                <a:gd name="T21" fmla="*/ 104 h 200"/>
                <a:gd name="T22" fmla="*/ 282 w 1308"/>
                <a:gd name="T23" fmla="*/ 108 h 200"/>
                <a:gd name="T24" fmla="*/ 308 w 1308"/>
                <a:gd name="T25" fmla="*/ 113 h 200"/>
                <a:gd name="T26" fmla="*/ 333 w 1308"/>
                <a:gd name="T27" fmla="*/ 119 h 200"/>
                <a:gd name="T28" fmla="*/ 359 w 1308"/>
                <a:gd name="T29" fmla="*/ 125 h 200"/>
                <a:gd name="T30" fmla="*/ 385 w 1308"/>
                <a:gd name="T31" fmla="*/ 131 h 200"/>
                <a:gd name="T32" fmla="*/ 410 w 1308"/>
                <a:gd name="T33" fmla="*/ 138 h 200"/>
                <a:gd name="T34" fmla="*/ 436 w 1308"/>
                <a:gd name="T35" fmla="*/ 144 h 200"/>
                <a:gd name="T36" fmla="*/ 462 w 1308"/>
                <a:gd name="T37" fmla="*/ 151 h 200"/>
                <a:gd name="T38" fmla="*/ 487 w 1308"/>
                <a:gd name="T39" fmla="*/ 157 h 200"/>
                <a:gd name="T40" fmla="*/ 513 w 1308"/>
                <a:gd name="T41" fmla="*/ 162 h 200"/>
                <a:gd name="T42" fmla="*/ 539 w 1308"/>
                <a:gd name="T43" fmla="*/ 167 h 200"/>
                <a:gd name="T44" fmla="*/ 564 w 1308"/>
                <a:gd name="T45" fmla="*/ 172 h 200"/>
                <a:gd name="T46" fmla="*/ 590 w 1308"/>
                <a:gd name="T47" fmla="*/ 176 h 200"/>
                <a:gd name="T48" fmla="*/ 616 w 1308"/>
                <a:gd name="T49" fmla="*/ 180 h 200"/>
                <a:gd name="T50" fmla="*/ 641 w 1308"/>
                <a:gd name="T51" fmla="*/ 184 h 200"/>
                <a:gd name="T52" fmla="*/ 667 w 1308"/>
                <a:gd name="T53" fmla="*/ 186 h 200"/>
                <a:gd name="T54" fmla="*/ 693 w 1308"/>
                <a:gd name="T55" fmla="*/ 189 h 200"/>
                <a:gd name="T56" fmla="*/ 718 w 1308"/>
                <a:gd name="T57" fmla="*/ 191 h 200"/>
                <a:gd name="T58" fmla="*/ 744 w 1308"/>
                <a:gd name="T59" fmla="*/ 193 h 200"/>
                <a:gd name="T60" fmla="*/ 770 w 1308"/>
                <a:gd name="T61" fmla="*/ 195 h 200"/>
                <a:gd name="T62" fmla="*/ 795 w 1308"/>
                <a:gd name="T63" fmla="*/ 196 h 200"/>
                <a:gd name="T64" fmla="*/ 821 w 1308"/>
                <a:gd name="T65" fmla="*/ 198 h 200"/>
                <a:gd name="T66" fmla="*/ 846 w 1308"/>
                <a:gd name="T67" fmla="*/ 199 h 200"/>
                <a:gd name="T68" fmla="*/ 872 w 1308"/>
                <a:gd name="T69" fmla="*/ 199 h 200"/>
                <a:gd name="T70" fmla="*/ 898 w 1308"/>
                <a:gd name="T71" fmla="*/ 200 h 200"/>
                <a:gd name="T72" fmla="*/ 923 w 1308"/>
                <a:gd name="T73" fmla="*/ 199 h 200"/>
                <a:gd name="T74" fmla="*/ 949 w 1308"/>
                <a:gd name="T75" fmla="*/ 198 h 200"/>
                <a:gd name="T76" fmla="*/ 975 w 1308"/>
                <a:gd name="T77" fmla="*/ 196 h 200"/>
                <a:gd name="T78" fmla="*/ 1001 w 1308"/>
                <a:gd name="T79" fmla="*/ 192 h 200"/>
                <a:gd name="T80" fmla="*/ 1026 w 1308"/>
                <a:gd name="T81" fmla="*/ 187 h 200"/>
                <a:gd name="T82" fmla="*/ 1052 w 1308"/>
                <a:gd name="T83" fmla="*/ 181 h 200"/>
                <a:gd name="T84" fmla="*/ 1077 w 1308"/>
                <a:gd name="T85" fmla="*/ 173 h 200"/>
                <a:gd name="T86" fmla="*/ 1103 w 1308"/>
                <a:gd name="T87" fmla="*/ 163 h 200"/>
                <a:gd name="T88" fmla="*/ 1129 w 1308"/>
                <a:gd name="T89" fmla="*/ 150 h 200"/>
                <a:gd name="T90" fmla="*/ 1154 w 1308"/>
                <a:gd name="T91" fmla="*/ 135 h 200"/>
                <a:gd name="T92" fmla="*/ 1180 w 1308"/>
                <a:gd name="T93" fmla="*/ 118 h 200"/>
                <a:gd name="T94" fmla="*/ 1206 w 1308"/>
                <a:gd name="T95" fmla="*/ 99 h 200"/>
                <a:gd name="T96" fmla="*/ 1231 w 1308"/>
                <a:gd name="T97" fmla="*/ 77 h 200"/>
                <a:gd name="T98" fmla="*/ 1257 w 1308"/>
                <a:gd name="T99" fmla="*/ 53 h 200"/>
                <a:gd name="T100" fmla="*/ 1283 w 1308"/>
                <a:gd name="T101" fmla="*/ 27 h 200"/>
                <a:gd name="T102" fmla="*/ 1308 w 1308"/>
                <a:gd name="T10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200">
                  <a:moveTo>
                    <a:pt x="0" y="126"/>
                  </a:moveTo>
                  <a:lnTo>
                    <a:pt x="25" y="118"/>
                  </a:lnTo>
                  <a:lnTo>
                    <a:pt x="51" y="111"/>
                  </a:lnTo>
                  <a:lnTo>
                    <a:pt x="77" y="106"/>
                  </a:lnTo>
                  <a:lnTo>
                    <a:pt x="102" y="102"/>
                  </a:lnTo>
                  <a:lnTo>
                    <a:pt x="128" y="99"/>
                  </a:lnTo>
                  <a:lnTo>
                    <a:pt x="154" y="98"/>
                  </a:lnTo>
                  <a:lnTo>
                    <a:pt x="179" y="97"/>
                  </a:lnTo>
                  <a:lnTo>
                    <a:pt x="205" y="99"/>
                  </a:lnTo>
                  <a:lnTo>
                    <a:pt x="231" y="101"/>
                  </a:lnTo>
                  <a:lnTo>
                    <a:pt x="256" y="104"/>
                  </a:lnTo>
                  <a:lnTo>
                    <a:pt x="282" y="108"/>
                  </a:lnTo>
                  <a:lnTo>
                    <a:pt x="308" y="113"/>
                  </a:lnTo>
                  <a:lnTo>
                    <a:pt x="333" y="119"/>
                  </a:lnTo>
                  <a:lnTo>
                    <a:pt x="359" y="125"/>
                  </a:lnTo>
                  <a:lnTo>
                    <a:pt x="385" y="131"/>
                  </a:lnTo>
                  <a:lnTo>
                    <a:pt x="410" y="138"/>
                  </a:lnTo>
                  <a:lnTo>
                    <a:pt x="436" y="144"/>
                  </a:lnTo>
                  <a:lnTo>
                    <a:pt x="462" y="151"/>
                  </a:lnTo>
                  <a:lnTo>
                    <a:pt x="487" y="157"/>
                  </a:lnTo>
                  <a:lnTo>
                    <a:pt x="513" y="162"/>
                  </a:lnTo>
                  <a:lnTo>
                    <a:pt x="539" y="167"/>
                  </a:lnTo>
                  <a:lnTo>
                    <a:pt x="564" y="172"/>
                  </a:lnTo>
                  <a:lnTo>
                    <a:pt x="590" y="176"/>
                  </a:lnTo>
                  <a:lnTo>
                    <a:pt x="616" y="180"/>
                  </a:lnTo>
                  <a:lnTo>
                    <a:pt x="641" y="184"/>
                  </a:lnTo>
                  <a:lnTo>
                    <a:pt x="667" y="186"/>
                  </a:lnTo>
                  <a:lnTo>
                    <a:pt x="693" y="189"/>
                  </a:lnTo>
                  <a:lnTo>
                    <a:pt x="718" y="191"/>
                  </a:lnTo>
                  <a:lnTo>
                    <a:pt x="744" y="193"/>
                  </a:lnTo>
                  <a:lnTo>
                    <a:pt x="770" y="195"/>
                  </a:lnTo>
                  <a:lnTo>
                    <a:pt x="795" y="196"/>
                  </a:lnTo>
                  <a:lnTo>
                    <a:pt x="821" y="198"/>
                  </a:lnTo>
                  <a:lnTo>
                    <a:pt x="846" y="199"/>
                  </a:lnTo>
                  <a:lnTo>
                    <a:pt x="872" y="199"/>
                  </a:lnTo>
                  <a:lnTo>
                    <a:pt x="898" y="200"/>
                  </a:lnTo>
                  <a:lnTo>
                    <a:pt x="923" y="199"/>
                  </a:lnTo>
                  <a:lnTo>
                    <a:pt x="949" y="198"/>
                  </a:lnTo>
                  <a:lnTo>
                    <a:pt x="975" y="196"/>
                  </a:lnTo>
                  <a:lnTo>
                    <a:pt x="1001" y="192"/>
                  </a:lnTo>
                  <a:lnTo>
                    <a:pt x="1026" y="187"/>
                  </a:lnTo>
                  <a:lnTo>
                    <a:pt x="1052" y="181"/>
                  </a:lnTo>
                  <a:lnTo>
                    <a:pt x="1077" y="173"/>
                  </a:lnTo>
                  <a:lnTo>
                    <a:pt x="1103" y="163"/>
                  </a:lnTo>
                  <a:lnTo>
                    <a:pt x="1129" y="150"/>
                  </a:lnTo>
                  <a:lnTo>
                    <a:pt x="1154" y="135"/>
                  </a:lnTo>
                  <a:lnTo>
                    <a:pt x="1180" y="118"/>
                  </a:lnTo>
                  <a:lnTo>
                    <a:pt x="1206" y="99"/>
                  </a:lnTo>
                  <a:lnTo>
                    <a:pt x="1231" y="77"/>
                  </a:lnTo>
                  <a:lnTo>
                    <a:pt x="1257" y="53"/>
                  </a:lnTo>
                  <a:lnTo>
                    <a:pt x="1283" y="27"/>
                  </a:lnTo>
                  <a:lnTo>
                    <a:pt x="1308" y="0"/>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 name="Line 222"/>
            <p:cNvSpPr>
              <a:spLocks noChangeShapeType="1"/>
            </p:cNvSpPr>
            <p:nvPr/>
          </p:nvSpPr>
          <p:spPr bwMode="auto">
            <a:xfrm flipV="1">
              <a:off x="10671115" y="3951108"/>
              <a:ext cx="86847" cy="59009"/>
            </a:xfrm>
            <a:prstGeom prst="line">
              <a:avLst/>
            </a:prstGeom>
            <a:noFill/>
            <a:ln w="26988"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 name="Freeform 223"/>
            <p:cNvSpPr>
              <a:spLocks/>
            </p:cNvSpPr>
            <p:nvPr/>
          </p:nvSpPr>
          <p:spPr bwMode="auto">
            <a:xfrm>
              <a:off x="1934278" y="3767524"/>
              <a:ext cx="4366681" cy="725595"/>
            </a:xfrm>
            <a:custGeom>
              <a:avLst/>
              <a:gdLst>
                <a:gd name="T0" fmla="*/ 0 w 1257"/>
                <a:gd name="T1" fmla="*/ 62 h 332"/>
                <a:gd name="T2" fmla="*/ 26 w 1257"/>
                <a:gd name="T3" fmla="*/ 65 h 332"/>
                <a:gd name="T4" fmla="*/ 51 w 1257"/>
                <a:gd name="T5" fmla="*/ 69 h 332"/>
                <a:gd name="T6" fmla="*/ 77 w 1257"/>
                <a:gd name="T7" fmla="*/ 74 h 332"/>
                <a:gd name="T8" fmla="*/ 103 w 1257"/>
                <a:gd name="T9" fmla="*/ 79 h 332"/>
                <a:gd name="T10" fmla="*/ 128 w 1257"/>
                <a:gd name="T11" fmla="*/ 85 h 332"/>
                <a:gd name="T12" fmla="*/ 154 w 1257"/>
                <a:gd name="T13" fmla="*/ 93 h 332"/>
                <a:gd name="T14" fmla="*/ 180 w 1257"/>
                <a:gd name="T15" fmla="*/ 101 h 332"/>
                <a:gd name="T16" fmla="*/ 205 w 1257"/>
                <a:gd name="T17" fmla="*/ 111 h 332"/>
                <a:gd name="T18" fmla="*/ 231 w 1257"/>
                <a:gd name="T19" fmla="*/ 121 h 332"/>
                <a:gd name="T20" fmla="*/ 257 w 1257"/>
                <a:gd name="T21" fmla="*/ 133 h 332"/>
                <a:gd name="T22" fmla="*/ 282 w 1257"/>
                <a:gd name="T23" fmla="*/ 146 h 332"/>
                <a:gd name="T24" fmla="*/ 308 w 1257"/>
                <a:gd name="T25" fmla="*/ 159 h 332"/>
                <a:gd name="T26" fmla="*/ 334 w 1257"/>
                <a:gd name="T27" fmla="*/ 173 h 332"/>
                <a:gd name="T28" fmla="*/ 359 w 1257"/>
                <a:gd name="T29" fmla="*/ 189 h 332"/>
                <a:gd name="T30" fmla="*/ 385 w 1257"/>
                <a:gd name="T31" fmla="*/ 204 h 332"/>
                <a:gd name="T32" fmla="*/ 411 w 1257"/>
                <a:gd name="T33" fmla="*/ 220 h 332"/>
                <a:gd name="T34" fmla="*/ 436 w 1257"/>
                <a:gd name="T35" fmla="*/ 235 h 332"/>
                <a:gd name="T36" fmla="*/ 462 w 1257"/>
                <a:gd name="T37" fmla="*/ 251 h 332"/>
                <a:gd name="T38" fmla="*/ 487 w 1257"/>
                <a:gd name="T39" fmla="*/ 266 h 332"/>
                <a:gd name="T40" fmla="*/ 513 w 1257"/>
                <a:gd name="T41" fmla="*/ 279 h 332"/>
                <a:gd name="T42" fmla="*/ 539 w 1257"/>
                <a:gd name="T43" fmla="*/ 292 h 332"/>
                <a:gd name="T44" fmla="*/ 565 w 1257"/>
                <a:gd name="T45" fmla="*/ 304 h 332"/>
                <a:gd name="T46" fmla="*/ 590 w 1257"/>
                <a:gd name="T47" fmla="*/ 313 h 332"/>
                <a:gd name="T48" fmla="*/ 616 w 1257"/>
                <a:gd name="T49" fmla="*/ 321 h 332"/>
                <a:gd name="T50" fmla="*/ 642 w 1257"/>
                <a:gd name="T51" fmla="*/ 327 h 332"/>
                <a:gd name="T52" fmla="*/ 667 w 1257"/>
                <a:gd name="T53" fmla="*/ 331 h 332"/>
                <a:gd name="T54" fmla="*/ 693 w 1257"/>
                <a:gd name="T55" fmla="*/ 332 h 332"/>
                <a:gd name="T56" fmla="*/ 718 w 1257"/>
                <a:gd name="T57" fmla="*/ 331 h 332"/>
                <a:gd name="T58" fmla="*/ 744 w 1257"/>
                <a:gd name="T59" fmla="*/ 328 h 332"/>
                <a:gd name="T60" fmla="*/ 770 w 1257"/>
                <a:gd name="T61" fmla="*/ 322 h 332"/>
                <a:gd name="T62" fmla="*/ 795 w 1257"/>
                <a:gd name="T63" fmla="*/ 315 h 332"/>
                <a:gd name="T64" fmla="*/ 821 w 1257"/>
                <a:gd name="T65" fmla="*/ 305 h 332"/>
                <a:gd name="T66" fmla="*/ 847 w 1257"/>
                <a:gd name="T67" fmla="*/ 293 h 332"/>
                <a:gd name="T68" fmla="*/ 872 w 1257"/>
                <a:gd name="T69" fmla="*/ 280 h 332"/>
                <a:gd name="T70" fmla="*/ 898 w 1257"/>
                <a:gd name="T71" fmla="*/ 266 h 332"/>
                <a:gd name="T72" fmla="*/ 924 w 1257"/>
                <a:gd name="T73" fmla="*/ 250 h 332"/>
                <a:gd name="T74" fmla="*/ 949 w 1257"/>
                <a:gd name="T75" fmla="*/ 233 h 332"/>
                <a:gd name="T76" fmla="*/ 975 w 1257"/>
                <a:gd name="T77" fmla="*/ 216 h 332"/>
                <a:gd name="T78" fmla="*/ 1001 w 1257"/>
                <a:gd name="T79" fmla="*/ 198 h 332"/>
                <a:gd name="T80" fmla="*/ 1026 w 1257"/>
                <a:gd name="T81" fmla="*/ 179 h 332"/>
                <a:gd name="T82" fmla="*/ 1052 w 1257"/>
                <a:gd name="T83" fmla="*/ 160 h 332"/>
                <a:gd name="T84" fmla="*/ 1078 w 1257"/>
                <a:gd name="T85" fmla="*/ 141 h 332"/>
                <a:gd name="T86" fmla="*/ 1103 w 1257"/>
                <a:gd name="T87" fmla="*/ 122 h 332"/>
                <a:gd name="T88" fmla="*/ 1129 w 1257"/>
                <a:gd name="T89" fmla="*/ 102 h 332"/>
                <a:gd name="T90" fmla="*/ 1155 w 1257"/>
                <a:gd name="T91" fmla="*/ 83 h 332"/>
                <a:gd name="T92" fmla="*/ 1180 w 1257"/>
                <a:gd name="T93" fmla="*/ 63 h 332"/>
                <a:gd name="T94" fmla="*/ 1206 w 1257"/>
                <a:gd name="T95" fmla="*/ 42 h 332"/>
                <a:gd name="T96" fmla="*/ 1232 w 1257"/>
                <a:gd name="T97" fmla="*/ 21 h 332"/>
                <a:gd name="T98" fmla="*/ 1257 w 1257"/>
                <a:gd name="T99"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32">
                  <a:moveTo>
                    <a:pt x="0" y="62"/>
                  </a:moveTo>
                  <a:lnTo>
                    <a:pt x="26" y="65"/>
                  </a:lnTo>
                  <a:lnTo>
                    <a:pt x="51" y="69"/>
                  </a:lnTo>
                  <a:lnTo>
                    <a:pt x="77" y="74"/>
                  </a:lnTo>
                  <a:lnTo>
                    <a:pt x="103" y="79"/>
                  </a:lnTo>
                  <a:lnTo>
                    <a:pt x="128" y="85"/>
                  </a:lnTo>
                  <a:lnTo>
                    <a:pt x="154" y="93"/>
                  </a:lnTo>
                  <a:lnTo>
                    <a:pt x="180" y="101"/>
                  </a:lnTo>
                  <a:lnTo>
                    <a:pt x="205" y="111"/>
                  </a:lnTo>
                  <a:lnTo>
                    <a:pt x="231" y="121"/>
                  </a:lnTo>
                  <a:lnTo>
                    <a:pt x="257" y="133"/>
                  </a:lnTo>
                  <a:lnTo>
                    <a:pt x="282" y="146"/>
                  </a:lnTo>
                  <a:lnTo>
                    <a:pt x="308" y="159"/>
                  </a:lnTo>
                  <a:lnTo>
                    <a:pt x="334" y="173"/>
                  </a:lnTo>
                  <a:lnTo>
                    <a:pt x="359" y="189"/>
                  </a:lnTo>
                  <a:lnTo>
                    <a:pt x="385" y="204"/>
                  </a:lnTo>
                  <a:lnTo>
                    <a:pt x="411" y="220"/>
                  </a:lnTo>
                  <a:lnTo>
                    <a:pt x="436" y="235"/>
                  </a:lnTo>
                  <a:lnTo>
                    <a:pt x="462" y="251"/>
                  </a:lnTo>
                  <a:lnTo>
                    <a:pt x="487" y="266"/>
                  </a:lnTo>
                  <a:lnTo>
                    <a:pt x="513" y="279"/>
                  </a:lnTo>
                  <a:lnTo>
                    <a:pt x="539" y="292"/>
                  </a:lnTo>
                  <a:lnTo>
                    <a:pt x="565" y="304"/>
                  </a:lnTo>
                  <a:lnTo>
                    <a:pt x="590" y="313"/>
                  </a:lnTo>
                  <a:lnTo>
                    <a:pt x="616" y="321"/>
                  </a:lnTo>
                  <a:lnTo>
                    <a:pt x="642" y="327"/>
                  </a:lnTo>
                  <a:lnTo>
                    <a:pt x="667" y="331"/>
                  </a:lnTo>
                  <a:lnTo>
                    <a:pt x="693" y="332"/>
                  </a:lnTo>
                  <a:lnTo>
                    <a:pt x="718" y="331"/>
                  </a:lnTo>
                  <a:lnTo>
                    <a:pt x="744" y="328"/>
                  </a:lnTo>
                  <a:lnTo>
                    <a:pt x="770" y="322"/>
                  </a:lnTo>
                  <a:lnTo>
                    <a:pt x="795" y="315"/>
                  </a:lnTo>
                  <a:lnTo>
                    <a:pt x="821" y="305"/>
                  </a:lnTo>
                  <a:lnTo>
                    <a:pt x="847" y="293"/>
                  </a:lnTo>
                  <a:lnTo>
                    <a:pt x="872" y="280"/>
                  </a:lnTo>
                  <a:lnTo>
                    <a:pt x="898" y="266"/>
                  </a:lnTo>
                  <a:lnTo>
                    <a:pt x="924" y="250"/>
                  </a:lnTo>
                  <a:lnTo>
                    <a:pt x="949" y="233"/>
                  </a:lnTo>
                  <a:lnTo>
                    <a:pt x="975" y="216"/>
                  </a:lnTo>
                  <a:lnTo>
                    <a:pt x="1001" y="198"/>
                  </a:lnTo>
                  <a:lnTo>
                    <a:pt x="1026" y="179"/>
                  </a:lnTo>
                  <a:lnTo>
                    <a:pt x="1052" y="160"/>
                  </a:lnTo>
                  <a:lnTo>
                    <a:pt x="1078" y="141"/>
                  </a:lnTo>
                  <a:lnTo>
                    <a:pt x="1103" y="122"/>
                  </a:lnTo>
                  <a:lnTo>
                    <a:pt x="1129" y="102"/>
                  </a:lnTo>
                  <a:lnTo>
                    <a:pt x="1155" y="83"/>
                  </a:lnTo>
                  <a:lnTo>
                    <a:pt x="1180" y="63"/>
                  </a:lnTo>
                  <a:lnTo>
                    <a:pt x="1206" y="42"/>
                  </a:lnTo>
                  <a:lnTo>
                    <a:pt x="1232" y="21"/>
                  </a:lnTo>
                  <a:lnTo>
                    <a:pt x="1257" y="0"/>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 name="Freeform 224"/>
            <p:cNvSpPr>
              <a:spLocks/>
            </p:cNvSpPr>
            <p:nvPr/>
          </p:nvSpPr>
          <p:spPr bwMode="auto">
            <a:xfrm>
              <a:off x="6214112" y="2556742"/>
              <a:ext cx="4543850" cy="1617289"/>
            </a:xfrm>
            <a:custGeom>
              <a:avLst/>
              <a:gdLst>
                <a:gd name="T0" fmla="*/ 0 w 1308"/>
                <a:gd name="T1" fmla="*/ 575 h 740"/>
                <a:gd name="T2" fmla="*/ 25 w 1308"/>
                <a:gd name="T3" fmla="*/ 554 h 740"/>
                <a:gd name="T4" fmla="*/ 51 w 1308"/>
                <a:gd name="T5" fmla="*/ 532 h 740"/>
                <a:gd name="T6" fmla="*/ 77 w 1308"/>
                <a:gd name="T7" fmla="*/ 509 h 740"/>
                <a:gd name="T8" fmla="*/ 102 w 1308"/>
                <a:gd name="T9" fmla="*/ 485 h 740"/>
                <a:gd name="T10" fmla="*/ 128 w 1308"/>
                <a:gd name="T11" fmla="*/ 460 h 740"/>
                <a:gd name="T12" fmla="*/ 154 w 1308"/>
                <a:gd name="T13" fmla="*/ 434 h 740"/>
                <a:gd name="T14" fmla="*/ 179 w 1308"/>
                <a:gd name="T15" fmla="*/ 407 h 740"/>
                <a:gd name="T16" fmla="*/ 205 w 1308"/>
                <a:gd name="T17" fmla="*/ 379 h 740"/>
                <a:gd name="T18" fmla="*/ 231 w 1308"/>
                <a:gd name="T19" fmla="*/ 350 h 740"/>
                <a:gd name="T20" fmla="*/ 256 w 1308"/>
                <a:gd name="T21" fmla="*/ 321 h 740"/>
                <a:gd name="T22" fmla="*/ 282 w 1308"/>
                <a:gd name="T23" fmla="*/ 291 h 740"/>
                <a:gd name="T24" fmla="*/ 308 w 1308"/>
                <a:gd name="T25" fmla="*/ 260 h 740"/>
                <a:gd name="T26" fmla="*/ 333 w 1308"/>
                <a:gd name="T27" fmla="*/ 230 h 740"/>
                <a:gd name="T28" fmla="*/ 359 w 1308"/>
                <a:gd name="T29" fmla="*/ 200 h 740"/>
                <a:gd name="T30" fmla="*/ 385 w 1308"/>
                <a:gd name="T31" fmla="*/ 171 h 740"/>
                <a:gd name="T32" fmla="*/ 410 w 1308"/>
                <a:gd name="T33" fmla="*/ 142 h 740"/>
                <a:gd name="T34" fmla="*/ 436 w 1308"/>
                <a:gd name="T35" fmla="*/ 116 h 740"/>
                <a:gd name="T36" fmla="*/ 462 w 1308"/>
                <a:gd name="T37" fmla="*/ 91 h 740"/>
                <a:gd name="T38" fmla="*/ 487 w 1308"/>
                <a:gd name="T39" fmla="*/ 68 h 740"/>
                <a:gd name="T40" fmla="*/ 513 w 1308"/>
                <a:gd name="T41" fmla="*/ 48 h 740"/>
                <a:gd name="T42" fmla="*/ 539 w 1308"/>
                <a:gd name="T43" fmla="*/ 32 h 740"/>
                <a:gd name="T44" fmla="*/ 564 w 1308"/>
                <a:gd name="T45" fmla="*/ 18 h 740"/>
                <a:gd name="T46" fmla="*/ 590 w 1308"/>
                <a:gd name="T47" fmla="*/ 8 h 740"/>
                <a:gd name="T48" fmla="*/ 616 w 1308"/>
                <a:gd name="T49" fmla="*/ 2 h 740"/>
                <a:gd name="T50" fmla="*/ 641 w 1308"/>
                <a:gd name="T51" fmla="*/ 0 h 740"/>
                <a:gd name="T52" fmla="*/ 667 w 1308"/>
                <a:gd name="T53" fmla="*/ 2 h 740"/>
                <a:gd name="T54" fmla="*/ 693 w 1308"/>
                <a:gd name="T55" fmla="*/ 8 h 740"/>
                <a:gd name="T56" fmla="*/ 718 w 1308"/>
                <a:gd name="T57" fmla="*/ 19 h 740"/>
                <a:gd name="T58" fmla="*/ 744 w 1308"/>
                <a:gd name="T59" fmla="*/ 33 h 740"/>
                <a:gd name="T60" fmla="*/ 770 w 1308"/>
                <a:gd name="T61" fmla="*/ 51 h 740"/>
                <a:gd name="T62" fmla="*/ 795 w 1308"/>
                <a:gd name="T63" fmla="*/ 72 h 740"/>
                <a:gd name="T64" fmla="*/ 821 w 1308"/>
                <a:gd name="T65" fmla="*/ 97 h 740"/>
                <a:gd name="T66" fmla="*/ 846 w 1308"/>
                <a:gd name="T67" fmla="*/ 125 h 740"/>
                <a:gd name="T68" fmla="*/ 872 w 1308"/>
                <a:gd name="T69" fmla="*/ 155 h 740"/>
                <a:gd name="T70" fmla="*/ 898 w 1308"/>
                <a:gd name="T71" fmla="*/ 188 h 740"/>
                <a:gd name="T72" fmla="*/ 923 w 1308"/>
                <a:gd name="T73" fmla="*/ 222 h 740"/>
                <a:gd name="T74" fmla="*/ 949 w 1308"/>
                <a:gd name="T75" fmla="*/ 258 h 740"/>
                <a:gd name="T76" fmla="*/ 975 w 1308"/>
                <a:gd name="T77" fmla="*/ 295 h 740"/>
                <a:gd name="T78" fmla="*/ 1001 w 1308"/>
                <a:gd name="T79" fmla="*/ 333 h 740"/>
                <a:gd name="T80" fmla="*/ 1026 w 1308"/>
                <a:gd name="T81" fmla="*/ 371 h 740"/>
                <a:gd name="T82" fmla="*/ 1052 w 1308"/>
                <a:gd name="T83" fmla="*/ 409 h 740"/>
                <a:gd name="T84" fmla="*/ 1077 w 1308"/>
                <a:gd name="T85" fmla="*/ 447 h 740"/>
                <a:gd name="T86" fmla="*/ 1103 w 1308"/>
                <a:gd name="T87" fmla="*/ 484 h 740"/>
                <a:gd name="T88" fmla="*/ 1129 w 1308"/>
                <a:gd name="T89" fmla="*/ 521 h 740"/>
                <a:gd name="T90" fmla="*/ 1154 w 1308"/>
                <a:gd name="T91" fmla="*/ 557 h 740"/>
                <a:gd name="T92" fmla="*/ 1180 w 1308"/>
                <a:gd name="T93" fmla="*/ 591 h 740"/>
                <a:gd name="T94" fmla="*/ 1206 w 1308"/>
                <a:gd name="T95" fmla="*/ 625 h 740"/>
                <a:gd name="T96" fmla="*/ 1231 w 1308"/>
                <a:gd name="T97" fmla="*/ 656 h 740"/>
                <a:gd name="T98" fmla="*/ 1257 w 1308"/>
                <a:gd name="T99" fmla="*/ 686 h 740"/>
                <a:gd name="T100" fmla="*/ 1283 w 1308"/>
                <a:gd name="T101" fmla="*/ 714 h 740"/>
                <a:gd name="T102" fmla="*/ 1308 w 1308"/>
                <a:gd name="T103" fmla="*/ 74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740">
                  <a:moveTo>
                    <a:pt x="0" y="575"/>
                  </a:moveTo>
                  <a:lnTo>
                    <a:pt x="25" y="554"/>
                  </a:lnTo>
                  <a:lnTo>
                    <a:pt x="51" y="532"/>
                  </a:lnTo>
                  <a:lnTo>
                    <a:pt x="77" y="509"/>
                  </a:lnTo>
                  <a:lnTo>
                    <a:pt x="102" y="485"/>
                  </a:lnTo>
                  <a:lnTo>
                    <a:pt x="128" y="460"/>
                  </a:lnTo>
                  <a:lnTo>
                    <a:pt x="154" y="434"/>
                  </a:lnTo>
                  <a:lnTo>
                    <a:pt x="179" y="407"/>
                  </a:lnTo>
                  <a:lnTo>
                    <a:pt x="205" y="379"/>
                  </a:lnTo>
                  <a:lnTo>
                    <a:pt x="231" y="350"/>
                  </a:lnTo>
                  <a:lnTo>
                    <a:pt x="256" y="321"/>
                  </a:lnTo>
                  <a:lnTo>
                    <a:pt x="282" y="291"/>
                  </a:lnTo>
                  <a:lnTo>
                    <a:pt x="308" y="260"/>
                  </a:lnTo>
                  <a:lnTo>
                    <a:pt x="333" y="230"/>
                  </a:lnTo>
                  <a:lnTo>
                    <a:pt x="359" y="200"/>
                  </a:lnTo>
                  <a:lnTo>
                    <a:pt x="385" y="171"/>
                  </a:lnTo>
                  <a:lnTo>
                    <a:pt x="410" y="142"/>
                  </a:lnTo>
                  <a:lnTo>
                    <a:pt x="436" y="116"/>
                  </a:lnTo>
                  <a:lnTo>
                    <a:pt x="462" y="91"/>
                  </a:lnTo>
                  <a:lnTo>
                    <a:pt x="487" y="68"/>
                  </a:lnTo>
                  <a:lnTo>
                    <a:pt x="513" y="48"/>
                  </a:lnTo>
                  <a:lnTo>
                    <a:pt x="539" y="32"/>
                  </a:lnTo>
                  <a:lnTo>
                    <a:pt x="564" y="18"/>
                  </a:lnTo>
                  <a:lnTo>
                    <a:pt x="590" y="8"/>
                  </a:lnTo>
                  <a:lnTo>
                    <a:pt x="616" y="2"/>
                  </a:lnTo>
                  <a:lnTo>
                    <a:pt x="641" y="0"/>
                  </a:lnTo>
                  <a:lnTo>
                    <a:pt x="667" y="2"/>
                  </a:lnTo>
                  <a:lnTo>
                    <a:pt x="693" y="8"/>
                  </a:lnTo>
                  <a:lnTo>
                    <a:pt x="718" y="19"/>
                  </a:lnTo>
                  <a:lnTo>
                    <a:pt x="744" y="33"/>
                  </a:lnTo>
                  <a:lnTo>
                    <a:pt x="770" y="51"/>
                  </a:lnTo>
                  <a:lnTo>
                    <a:pt x="795" y="72"/>
                  </a:lnTo>
                  <a:lnTo>
                    <a:pt x="821" y="97"/>
                  </a:lnTo>
                  <a:lnTo>
                    <a:pt x="846" y="125"/>
                  </a:lnTo>
                  <a:lnTo>
                    <a:pt x="872" y="155"/>
                  </a:lnTo>
                  <a:lnTo>
                    <a:pt x="898" y="188"/>
                  </a:lnTo>
                  <a:lnTo>
                    <a:pt x="923" y="222"/>
                  </a:lnTo>
                  <a:lnTo>
                    <a:pt x="949" y="258"/>
                  </a:lnTo>
                  <a:lnTo>
                    <a:pt x="975" y="295"/>
                  </a:lnTo>
                  <a:lnTo>
                    <a:pt x="1001" y="333"/>
                  </a:lnTo>
                  <a:lnTo>
                    <a:pt x="1026" y="371"/>
                  </a:lnTo>
                  <a:lnTo>
                    <a:pt x="1052" y="409"/>
                  </a:lnTo>
                  <a:lnTo>
                    <a:pt x="1077" y="447"/>
                  </a:lnTo>
                  <a:lnTo>
                    <a:pt x="1103" y="484"/>
                  </a:lnTo>
                  <a:lnTo>
                    <a:pt x="1129" y="521"/>
                  </a:lnTo>
                  <a:lnTo>
                    <a:pt x="1154" y="557"/>
                  </a:lnTo>
                  <a:lnTo>
                    <a:pt x="1180" y="591"/>
                  </a:lnTo>
                  <a:lnTo>
                    <a:pt x="1206" y="625"/>
                  </a:lnTo>
                  <a:lnTo>
                    <a:pt x="1231" y="656"/>
                  </a:lnTo>
                  <a:lnTo>
                    <a:pt x="1257" y="686"/>
                  </a:lnTo>
                  <a:lnTo>
                    <a:pt x="1283" y="714"/>
                  </a:lnTo>
                  <a:lnTo>
                    <a:pt x="1308" y="740"/>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 name="Line 225"/>
            <p:cNvSpPr>
              <a:spLocks noChangeShapeType="1"/>
            </p:cNvSpPr>
            <p:nvPr/>
          </p:nvSpPr>
          <p:spPr bwMode="auto">
            <a:xfrm>
              <a:off x="10671115" y="4117208"/>
              <a:ext cx="86847" cy="56824"/>
            </a:xfrm>
            <a:prstGeom prst="line">
              <a:avLst/>
            </a:prstGeom>
            <a:noFill/>
            <a:ln w="26988" cap="flat">
              <a:solidFill>
                <a:srgbClr val="D9531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 name="Freeform 226"/>
            <p:cNvSpPr>
              <a:spLocks/>
            </p:cNvSpPr>
            <p:nvPr/>
          </p:nvSpPr>
          <p:spPr bwMode="auto">
            <a:xfrm>
              <a:off x="1934278" y="3754410"/>
              <a:ext cx="4366681" cy="601020"/>
            </a:xfrm>
            <a:custGeom>
              <a:avLst/>
              <a:gdLst>
                <a:gd name="T0" fmla="*/ 0 w 1257"/>
                <a:gd name="T1" fmla="*/ 0 h 275"/>
                <a:gd name="T2" fmla="*/ 26 w 1257"/>
                <a:gd name="T3" fmla="*/ 20 h 275"/>
                <a:gd name="T4" fmla="*/ 51 w 1257"/>
                <a:gd name="T5" fmla="*/ 41 h 275"/>
                <a:gd name="T6" fmla="*/ 77 w 1257"/>
                <a:gd name="T7" fmla="*/ 62 h 275"/>
                <a:gd name="T8" fmla="*/ 103 w 1257"/>
                <a:gd name="T9" fmla="*/ 84 h 275"/>
                <a:gd name="T10" fmla="*/ 128 w 1257"/>
                <a:gd name="T11" fmla="*/ 105 h 275"/>
                <a:gd name="T12" fmla="*/ 154 w 1257"/>
                <a:gd name="T13" fmla="*/ 127 h 275"/>
                <a:gd name="T14" fmla="*/ 180 w 1257"/>
                <a:gd name="T15" fmla="*/ 148 h 275"/>
                <a:gd name="T16" fmla="*/ 205 w 1257"/>
                <a:gd name="T17" fmla="*/ 168 h 275"/>
                <a:gd name="T18" fmla="*/ 231 w 1257"/>
                <a:gd name="T19" fmla="*/ 188 h 275"/>
                <a:gd name="T20" fmla="*/ 257 w 1257"/>
                <a:gd name="T21" fmla="*/ 205 h 275"/>
                <a:gd name="T22" fmla="*/ 282 w 1257"/>
                <a:gd name="T23" fmla="*/ 222 h 275"/>
                <a:gd name="T24" fmla="*/ 308 w 1257"/>
                <a:gd name="T25" fmla="*/ 236 h 275"/>
                <a:gd name="T26" fmla="*/ 334 w 1257"/>
                <a:gd name="T27" fmla="*/ 249 h 275"/>
                <a:gd name="T28" fmla="*/ 359 w 1257"/>
                <a:gd name="T29" fmla="*/ 259 h 275"/>
                <a:gd name="T30" fmla="*/ 385 w 1257"/>
                <a:gd name="T31" fmla="*/ 267 h 275"/>
                <a:gd name="T32" fmla="*/ 411 w 1257"/>
                <a:gd name="T33" fmla="*/ 272 h 275"/>
                <a:gd name="T34" fmla="*/ 436 w 1257"/>
                <a:gd name="T35" fmla="*/ 275 h 275"/>
                <a:gd name="T36" fmla="*/ 462 w 1257"/>
                <a:gd name="T37" fmla="*/ 275 h 275"/>
                <a:gd name="T38" fmla="*/ 487 w 1257"/>
                <a:gd name="T39" fmla="*/ 272 h 275"/>
                <a:gd name="T40" fmla="*/ 513 w 1257"/>
                <a:gd name="T41" fmla="*/ 267 h 275"/>
                <a:gd name="T42" fmla="*/ 539 w 1257"/>
                <a:gd name="T43" fmla="*/ 259 h 275"/>
                <a:gd name="T44" fmla="*/ 565 w 1257"/>
                <a:gd name="T45" fmla="*/ 249 h 275"/>
                <a:gd name="T46" fmla="*/ 590 w 1257"/>
                <a:gd name="T47" fmla="*/ 237 h 275"/>
                <a:gd name="T48" fmla="*/ 616 w 1257"/>
                <a:gd name="T49" fmla="*/ 223 h 275"/>
                <a:gd name="T50" fmla="*/ 642 w 1257"/>
                <a:gd name="T51" fmla="*/ 207 h 275"/>
                <a:gd name="T52" fmla="*/ 667 w 1257"/>
                <a:gd name="T53" fmla="*/ 191 h 275"/>
                <a:gd name="T54" fmla="*/ 693 w 1257"/>
                <a:gd name="T55" fmla="*/ 173 h 275"/>
                <a:gd name="T56" fmla="*/ 718 w 1257"/>
                <a:gd name="T57" fmla="*/ 155 h 275"/>
                <a:gd name="T58" fmla="*/ 744 w 1257"/>
                <a:gd name="T59" fmla="*/ 136 h 275"/>
                <a:gd name="T60" fmla="*/ 770 w 1257"/>
                <a:gd name="T61" fmla="*/ 118 h 275"/>
                <a:gd name="T62" fmla="*/ 795 w 1257"/>
                <a:gd name="T63" fmla="*/ 101 h 275"/>
                <a:gd name="T64" fmla="*/ 821 w 1257"/>
                <a:gd name="T65" fmla="*/ 84 h 275"/>
                <a:gd name="T66" fmla="*/ 847 w 1257"/>
                <a:gd name="T67" fmla="*/ 69 h 275"/>
                <a:gd name="T68" fmla="*/ 872 w 1257"/>
                <a:gd name="T69" fmla="*/ 55 h 275"/>
                <a:gd name="T70" fmla="*/ 898 w 1257"/>
                <a:gd name="T71" fmla="*/ 43 h 275"/>
                <a:gd name="T72" fmla="*/ 924 w 1257"/>
                <a:gd name="T73" fmla="*/ 32 h 275"/>
                <a:gd name="T74" fmla="*/ 949 w 1257"/>
                <a:gd name="T75" fmla="*/ 24 h 275"/>
                <a:gd name="T76" fmla="*/ 975 w 1257"/>
                <a:gd name="T77" fmla="*/ 18 h 275"/>
                <a:gd name="T78" fmla="*/ 1001 w 1257"/>
                <a:gd name="T79" fmla="*/ 14 h 275"/>
                <a:gd name="T80" fmla="*/ 1026 w 1257"/>
                <a:gd name="T81" fmla="*/ 12 h 275"/>
                <a:gd name="T82" fmla="*/ 1052 w 1257"/>
                <a:gd name="T83" fmla="*/ 11 h 275"/>
                <a:gd name="T84" fmla="*/ 1078 w 1257"/>
                <a:gd name="T85" fmla="*/ 13 h 275"/>
                <a:gd name="T86" fmla="*/ 1103 w 1257"/>
                <a:gd name="T87" fmla="*/ 17 h 275"/>
                <a:gd name="T88" fmla="*/ 1129 w 1257"/>
                <a:gd name="T89" fmla="*/ 22 h 275"/>
                <a:gd name="T90" fmla="*/ 1155 w 1257"/>
                <a:gd name="T91" fmla="*/ 28 h 275"/>
                <a:gd name="T92" fmla="*/ 1180 w 1257"/>
                <a:gd name="T93" fmla="*/ 35 h 275"/>
                <a:gd name="T94" fmla="*/ 1206 w 1257"/>
                <a:gd name="T95" fmla="*/ 43 h 275"/>
                <a:gd name="T96" fmla="*/ 1232 w 1257"/>
                <a:gd name="T97" fmla="*/ 52 h 275"/>
                <a:gd name="T98" fmla="*/ 1257 w 1257"/>
                <a:gd name="T99" fmla="*/ 6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75">
                  <a:moveTo>
                    <a:pt x="0" y="0"/>
                  </a:moveTo>
                  <a:lnTo>
                    <a:pt x="26" y="20"/>
                  </a:lnTo>
                  <a:lnTo>
                    <a:pt x="51" y="41"/>
                  </a:lnTo>
                  <a:lnTo>
                    <a:pt x="77" y="62"/>
                  </a:lnTo>
                  <a:lnTo>
                    <a:pt x="103" y="84"/>
                  </a:lnTo>
                  <a:lnTo>
                    <a:pt x="128" y="105"/>
                  </a:lnTo>
                  <a:lnTo>
                    <a:pt x="154" y="127"/>
                  </a:lnTo>
                  <a:lnTo>
                    <a:pt x="180" y="148"/>
                  </a:lnTo>
                  <a:lnTo>
                    <a:pt x="205" y="168"/>
                  </a:lnTo>
                  <a:lnTo>
                    <a:pt x="231" y="188"/>
                  </a:lnTo>
                  <a:lnTo>
                    <a:pt x="257" y="205"/>
                  </a:lnTo>
                  <a:lnTo>
                    <a:pt x="282" y="222"/>
                  </a:lnTo>
                  <a:lnTo>
                    <a:pt x="308" y="236"/>
                  </a:lnTo>
                  <a:lnTo>
                    <a:pt x="334" y="249"/>
                  </a:lnTo>
                  <a:lnTo>
                    <a:pt x="359" y="259"/>
                  </a:lnTo>
                  <a:lnTo>
                    <a:pt x="385" y="267"/>
                  </a:lnTo>
                  <a:lnTo>
                    <a:pt x="411" y="272"/>
                  </a:lnTo>
                  <a:lnTo>
                    <a:pt x="436" y="275"/>
                  </a:lnTo>
                  <a:lnTo>
                    <a:pt x="462" y="275"/>
                  </a:lnTo>
                  <a:lnTo>
                    <a:pt x="487" y="272"/>
                  </a:lnTo>
                  <a:lnTo>
                    <a:pt x="513" y="267"/>
                  </a:lnTo>
                  <a:lnTo>
                    <a:pt x="539" y="259"/>
                  </a:lnTo>
                  <a:lnTo>
                    <a:pt x="565" y="249"/>
                  </a:lnTo>
                  <a:lnTo>
                    <a:pt x="590" y="237"/>
                  </a:lnTo>
                  <a:lnTo>
                    <a:pt x="616" y="223"/>
                  </a:lnTo>
                  <a:lnTo>
                    <a:pt x="642" y="207"/>
                  </a:lnTo>
                  <a:lnTo>
                    <a:pt x="667" y="191"/>
                  </a:lnTo>
                  <a:lnTo>
                    <a:pt x="693" y="173"/>
                  </a:lnTo>
                  <a:lnTo>
                    <a:pt x="718" y="155"/>
                  </a:lnTo>
                  <a:lnTo>
                    <a:pt x="744" y="136"/>
                  </a:lnTo>
                  <a:lnTo>
                    <a:pt x="770" y="118"/>
                  </a:lnTo>
                  <a:lnTo>
                    <a:pt x="795" y="101"/>
                  </a:lnTo>
                  <a:lnTo>
                    <a:pt x="821" y="84"/>
                  </a:lnTo>
                  <a:lnTo>
                    <a:pt x="847" y="69"/>
                  </a:lnTo>
                  <a:lnTo>
                    <a:pt x="872" y="55"/>
                  </a:lnTo>
                  <a:lnTo>
                    <a:pt x="898" y="43"/>
                  </a:lnTo>
                  <a:lnTo>
                    <a:pt x="924" y="32"/>
                  </a:lnTo>
                  <a:lnTo>
                    <a:pt x="949" y="24"/>
                  </a:lnTo>
                  <a:lnTo>
                    <a:pt x="975" y="18"/>
                  </a:lnTo>
                  <a:lnTo>
                    <a:pt x="1001" y="14"/>
                  </a:lnTo>
                  <a:lnTo>
                    <a:pt x="1026" y="12"/>
                  </a:lnTo>
                  <a:lnTo>
                    <a:pt x="1052" y="11"/>
                  </a:lnTo>
                  <a:lnTo>
                    <a:pt x="1078" y="13"/>
                  </a:lnTo>
                  <a:lnTo>
                    <a:pt x="1103" y="17"/>
                  </a:lnTo>
                  <a:lnTo>
                    <a:pt x="1129" y="22"/>
                  </a:lnTo>
                  <a:lnTo>
                    <a:pt x="1155" y="28"/>
                  </a:lnTo>
                  <a:lnTo>
                    <a:pt x="1180" y="35"/>
                  </a:lnTo>
                  <a:lnTo>
                    <a:pt x="1206" y="43"/>
                  </a:lnTo>
                  <a:lnTo>
                    <a:pt x="1232" y="52"/>
                  </a:lnTo>
                  <a:lnTo>
                    <a:pt x="1257" y="61"/>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 name="Freeform 227"/>
            <p:cNvSpPr>
              <a:spLocks/>
            </p:cNvSpPr>
            <p:nvPr/>
          </p:nvSpPr>
          <p:spPr bwMode="auto">
            <a:xfrm>
              <a:off x="6214112" y="3868058"/>
              <a:ext cx="4543850" cy="872025"/>
            </a:xfrm>
            <a:custGeom>
              <a:avLst/>
              <a:gdLst>
                <a:gd name="T0" fmla="*/ 0 w 1308"/>
                <a:gd name="T1" fmla="*/ 0 h 399"/>
                <a:gd name="T2" fmla="*/ 25 w 1308"/>
                <a:gd name="T3" fmla="*/ 9 h 399"/>
                <a:gd name="T4" fmla="*/ 51 w 1308"/>
                <a:gd name="T5" fmla="*/ 17 h 399"/>
                <a:gd name="T6" fmla="*/ 77 w 1308"/>
                <a:gd name="T7" fmla="*/ 26 h 399"/>
                <a:gd name="T8" fmla="*/ 102 w 1308"/>
                <a:gd name="T9" fmla="*/ 34 h 399"/>
                <a:gd name="T10" fmla="*/ 128 w 1308"/>
                <a:gd name="T11" fmla="*/ 42 h 399"/>
                <a:gd name="T12" fmla="*/ 154 w 1308"/>
                <a:gd name="T13" fmla="*/ 49 h 399"/>
                <a:gd name="T14" fmla="*/ 179 w 1308"/>
                <a:gd name="T15" fmla="*/ 56 h 399"/>
                <a:gd name="T16" fmla="*/ 205 w 1308"/>
                <a:gd name="T17" fmla="*/ 62 h 399"/>
                <a:gd name="T18" fmla="*/ 231 w 1308"/>
                <a:gd name="T19" fmla="*/ 67 h 399"/>
                <a:gd name="T20" fmla="*/ 256 w 1308"/>
                <a:gd name="T21" fmla="*/ 71 h 399"/>
                <a:gd name="T22" fmla="*/ 282 w 1308"/>
                <a:gd name="T23" fmla="*/ 74 h 399"/>
                <a:gd name="T24" fmla="*/ 308 w 1308"/>
                <a:gd name="T25" fmla="*/ 77 h 399"/>
                <a:gd name="T26" fmla="*/ 333 w 1308"/>
                <a:gd name="T27" fmla="*/ 80 h 399"/>
                <a:gd name="T28" fmla="*/ 359 w 1308"/>
                <a:gd name="T29" fmla="*/ 82 h 399"/>
                <a:gd name="T30" fmla="*/ 385 w 1308"/>
                <a:gd name="T31" fmla="*/ 84 h 399"/>
                <a:gd name="T32" fmla="*/ 410 w 1308"/>
                <a:gd name="T33" fmla="*/ 86 h 399"/>
                <a:gd name="T34" fmla="*/ 436 w 1308"/>
                <a:gd name="T35" fmla="*/ 89 h 399"/>
                <a:gd name="T36" fmla="*/ 462 w 1308"/>
                <a:gd name="T37" fmla="*/ 92 h 399"/>
                <a:gd name="T38" fmla="*/ 487 w 1308"/>
                <a:gd name="T39" fmla="*/ 95 h 399"/>
                <a:gd name="T40" fmla="*/ 513 w 1308"/>
                <a:gd name="T41" fmla="*/ 100 h 399"/>
                <a:gd name="T42" fmla="*/ 539 w 1308"/>
                <a:gd name="T43" fmla="*/ 105 h 399"/>
                <a:gd name="T44" fmla="*/ 564 w 1308"/>
                <a:gd name="T45" fmla="*/ 111 h 399"/>
                <a:gd name="T46" fmla="*/ 590 w 1308"/>
                <a:gd name="T47" fmla="*/ 119 h 399"/>
                <a:gd name="T48" fmla="*/ 616 w 1308"/>
                <a:gd name="T49" fmla="*/ 128 h 399"/>
                <a:gd name="T50" fmla="*/ 641 w 1308"/>
                <a:gd name="T51" fmla="*/ 139 h 399"/>
                <a:gd name="T52" fmla="*/ 667 w 1308"/>
                <a:gd name="T53" fmla="*/ 150 h 399"/>
                <a:gd name="T54" fmla="*/ 693 w 1308"/>
                <a:gd name="T55" fmla="*/ 164 h 399"/>
                <a:gd name="T56" fmla="*/ 718 w 1308"/>
                <a:gd name="T57" fmla="*/ 178 h 399"/>
                <a:gd name="T58" fmla="*/ 744 w 1308"/>
                <a:gd name="T59" fmla="*/ 194 h 399"/>
                <a:gd name="T60" fmla="*/ 770 w 1308"/>
                <a:gd name="T61" fmla="*/ 210 h 399"/>
                <a:gd name="T62" fmla="*/ 795 w 1308"/>
                <a:gd name="T63" fmla="*/ 228 h 399"/>
                <a:gd name="T64" fmla="*/ 821 w 1308"/>
                <a:gd name="T65" fmla="*/ 245 h 399"/>
                <a:gd name="T66" fmla="*/ 846 w 1308"/>
                <a:gd name="T67" fmla="*/ 264 h 399"/>
                <a:gd name="T68" fmla="*/ 872 w 1308"/>
                <a:gd name="T69" fmla="*/ 282 h 399"/>
                <a:gd name="T70" fmla="*/ 898 w 1308"/>
                <a:gd name="T71" fmla="*/ 299 h 399"/>
                <a:gd name="T72" fmla="*/ 923 w 1308"/>
                <a:gd name="T73" fmla="*/ 316 h 399"/>
                <a:gd name="T74" fmla="*/ 949 w 1308"/>
                <a:gd name="T75" fmla="*/ 332 h 399"/>
                <a:gd name="T76" fmla="*/ 975 w 1308"/>
                <a:gd name="T77" fmla="*/ 347 h 399"/>
                <a:gd name="T78" fmla="*/ 1001 w 1308"/>
                <a:gd name="T79" fmla="*/ 360 h 399"/>
                <a:gd name="T80" fmla="*/ 1026 w 1308"/>
                <a:gd name="T81" fmla="*/ 372 h 399"/>
                <a:gd name="T82" fmla="*/ 1052 w 1308"/>
                <a:gd name="T83" fmla="*/ 382 h 399"/>
                <a:gd name="T84" fmla="*/ 1077 w 1308"/>
                <a:gd name="T85" fmla="*/ 389 h 399"/>
                <a:gd name="T86" fmla="*/ 1103 w 1308"/>
                <a:gd name="T87" fmla="*/ 395 h 399"/>
                <a:gd name="T88" fmla="*/ 1129 w 1308"/>
                <a:gd name="T89" fmla="*/ 398 h 399"/>
                <a:gd name="T90" fmla="*/ 1154 w 1308"/>
                <a:gd name="T91" fmla="*/ 399 h 399"/>
                <a:gd name="T92" fmla="*/ 1180 w 1308"/>
                <a:gd name="T93" fmla="*/ 399 h 399"/>
                <a:gd name="T94" fmla="*/ 1206 w 1308"/>
                <a:gd name="T95" fmla="*/ 396 h 399"/>
                <a:gd name="T96" fmla="*/ 1231 w 1308"/>
                <a:gd name="T97" fmla="*/ 392 h 399"/>
                <a:gd name="T98" fmla="*/ 1257 w 1308"/>
                <a:gd name="T99" fmla="*/ 387 h 399"/>
                <a:gd name="T100" fmla="*/ 1283 w 1308"/>
                <a:gd name="T101" fmla="*/ 381 h 399"/>
                <a:gd name="T102" fmla="*/ 1308 w 1308"/>
                <a:gd name="T103" fmla="*/ 37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399">
                  <a:moveTo>
                    <a:pt x="0" y="0"/>
                  </a:moveTo>
                  <a:lnTo>
                    <a:pt x="25" y="9"/>
                  </a:lnTo>
                  <a:lnTo>
                    <a:pt x="51" y="17"/>
                  </a:lnTo>
                  <a:lnTo>
                    <a:pt x="77" y="26"/>
                  </a:lnTo>
                  <a:lnTo>
                    <a:pt x="102" y="34"/>
                  </a:lnTo>
                  <a:lnTo>
                    <a:pt x="128" y="42"/>
                  </a:lnTo>
                  <a:lnTo>
                    <a:pt x="154" y="49"/>
                  </a:lnTo>
                  <a:lnTo>
                    <a:pt x="179" y="56"/>
                  </a:lnTo>
                  <a:lnTo>
                    <a:pt x="205" y="62"/>
                  </a:lnTo>
                  <a:lnTo>
                    <a:pt x="231" y="67"/>
                  </a:lnTo>
                  <a:lnTo>
                    <a:pt x="256" y="71"/>
                  </a:lnTo>
                  <a:lnTo>
                    <a:pt x="282" y="74"/>
                  </a:lnTo>
                  <a:lnTo>
                    <a:pt x="308" y="77"/>
                  </a:lnTo>
                  <a:lnTo>
                    <a:pt x="333" y="80"/>
                  </a:lnTo>
                  <a:lnTo>
                    <a:pt x="359" y="82"/>
                  </a:lnTo>
                  <a:lnTo>
                    <a:pt x="385" y="84"/>
                  </a:lnTo>
                  <a:lnTo>
                    <a:pt x="410" y="86"/>
                  </a:lnTo>
                  <a:lnTo>
                    <a:pt x="436" y="89"/>
                  </a:lnTo>
                  <a:lnTo>
                    <a:pt x="462" y="92"/>
                  </a:lnTo>
                  <a:lnTo>
                    <a:pt x="487" y="95"/>
                  </a:lnTo>
                  <a:lnTo>
                    <a:pt x="513" y="100"/>
                  </a:lnTo>
                  <a:lnTo>
                    <a:pt x="539" y="105"/>
                  </a:lnTo>
                  <a:lnTo>
                    <a:pt x="564" y="111"/>
                  </a:lnTo>
                  <a:lnTo>
                    <a:pt x="590" y="119"/>
                  </a:lnTo>
                  <a:lnTo>
                    <a:pt x="616" y="128"/>
                  </a:lnTo>
                  <a:lnTo>
                    <a:pt x="641" y="139"/>
                  </a:lnTo>
                  <a:lnTo>
                    <a:pt x="667" y="150"/>
                  </a:lnTo>
                  <a:lnTo>
                    <a:pt x="693" y="164"/>
                  </a:lnTo>
                  <a:lnTo>
                    <a:pt x="718" y="178"/>
                  </a:lnTo>
                  <a:lnTo>
                    <a:pt x="744" y="194"/>
                  </a:lnTo>
                  <a:lnTo>
                    <a:pt x="770" y="210"/>
                  </a:lnTo>
                  <a:lnTo>
                    <a:pt x="795" y="228"/>
                  </a:lnTo>
                  <a:lnTo>
                    <a:pt x="821" y="245"/>
                  </a:lnTo>
                  <a:lnTo>
                    <a:pt x="846" y="264"/>
                  </a:lnTo>
                  <a:lnTo>
                    <a:pt x="872" y="282"/>
                  </a:lnTo>
                  <a:lnTo>
                    <a:pt x="898" y="299"/>
                  </a:lnTo>
                  <a:lnTo>
                    <a:pt x="923" y="316"/>
                  </a:lnTo>
                  <a:lnTo>
                    <a:pt x="949" y="332"/>
                  </a:lnTo>
                  <a:lnTo>
                    <a:pt x="975" y="347"/>
                  </a:lnTo>
                  <a:lnTo>
                    <a:pt x="1001" y="360"/>
                  </a:lnTo>
                  <a:lnTo>
                    <a:pt x="1026" y="372"/>
                  </a:lnTo>
                  <a:lnTo>
                    <a:pt x="1052" y="382"/>
                  </a:lnTo>
                  <a:lnTo>
                    <a:pt x="1077" y="389"/>
                  </a:lnTo>
                  <a:lnTo>
                    <a:pt x="1103" y="395"/>
                  </a:lnTo>
                  <a:lnTo>
                    <a:pt x="1129" y="398"/>
                  </a:lnTo>
                  <a:lnTo>
                    <a:pt x="1154" y="399"/>
                  </a:lnTo>
                  <a:lnTo>
                    <a:pt x="1180" y="399"/>
                  </a:lnTo>
                  <a:lnTo>
                    <a:pt x="1206" y="396"/>
                  </a:lnTo>
                  <a:lnTo>
                    <a:pt x="1231" y="392"/>
                  </a:lnTo>
                  <a:lnTo>
                    <a:pt x="1257" y="387"/>
                  </a:lnTo>
                  <a:lnTo>
                    <a:pt x="1283" y="381"/>
                  </a:lnTo>
                  <a:lnTo>
                    <a:pt x="1308" y="374"/>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 name="Line 228"/>
            <p:cNvSpPr>
              <a:spLocks noChangeShapeType="1"/>
            </p:cNvSpPr>
            <p:nvPr/>
          </p:nvSpPr>
          <p:spPr bwMode="auto">
            <a:xfrm flipV="1">
              <a:off x="10671115" y="4685445"/>
              <a:ext cx="86847" cy="15299"/>
            </a:xfrm>
            <a:prstGeom prst="line">
              <a:avLst/>
            </a:prstGeom>
            <a:noFill/>
            <a:ln w="26988" cap="flat">
              <a:solidFill>
                <a:srgbClr val="EDB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 name="Freeform 229"/>
            <p:cNvSpPr>
              <a:spLocks/>
            </p:cNvSpPr>
            <p:nvPr/>
          </p:nvSpPr>
          <p:spPr bwMode="auto">
            <a:xfrm>
              <a:off x="1934278" y="3343531"/>
              <a:ext cx="4366681" cy="915735"/>
            </a:xfrm>
            <a:custGeom>
              <a:avLst/>
              <a:gdLst>
                <a:gd name="T0" fmla="*/ 0 w 1257"/>
                <a:gd name="T1" fmla="*/ 419 h 419"/>
                <a:gd name="T2" fmla="*/ 26 w 1257"/>
                <a:gd name="T3" fmla="*/ 413 h 419"/>
                <a:gd name="T4" fmla="*/ 51 w 1257"/>
                <a:gd name="T5" fmla="*/ 408 h 419"/>
                <a:gd name="T6" fmla="*/ 77 w 1257"/>
                <a:gd name="T7" fmla="*/ 403 h 419"/>
                <a:gd name="T8" fmla="*/ 103 w 1257"/>
                <a:gd name="T9" fmla="*/ 398 h 419"/>
                <a:gd name="T10" fmla="*/ 128 w 1257"/>
                <a:gd name="T11" fmla="*/ 393 h 419"/>
                <a:gd name="T12" fmla="*/ 154 w 1257"/>
                <a:gd name="T13" fmla="*/ 387 h 419"/>
                <a:gd name="T14" fmla="*/ 180 w 1257"/>
                <a:gd name="T15" fmla="*/ 381 h 419"/>
                <a:gd name="T16" fmla="*/ 205 w 1257"/>
                <a:gd name="T17" fmla="*/ 374 h 419"/>
                <a:gd name="T18" fmla="*/ 231 w 1257"/>
                <a:gd name="T19" fmla="*/ 366 h 419"/>
                <a:gd name="T20" fmla="*/ 257 w 1257"/>
                <a:gd name="T21" fmla="*/ 357 h 419"/>
                <a:gd name="T22" fmla="*/ 282 w 1257"/>
                <a:gd name="T23" fmla="*/ 347 h 419"/>
                <a:gd name="T24" fmla="*/ 308 w 1257"/>
                <a:gd name="T25" fmla="*/ 335 h 419"/>
                <a:gd name="T26" fmla="*/ 334 w 1257"/>
                <a:gd name="T27" fmla="*/ 323 h 419"/>
                <a:gd name="T28" fmla="*/ 359 w 1257"/>
                <a:gd name="T29" fmla="*/ 309 h 419"/>
                <a:gd name="T30" fmla="*/ 385 w 1257"/>
                <a:gd name="T31" fmla="*/ 294 h 419"/>
                <a:gd name="T32" fmla="*/ 411 w 1257"/>
                <a:gd name="T33" fmla="*/ 277 h 419"/>
                <a:gd name="T34" fmla="*/ 436 w 1257"/>
                <a:gd name="T35" fmla="*/ 260 h 419"/>
                <a:gd name="T36" fmla="*/ 462 w 1257"/>
                <a:gd name="T37" fmla="*/ 242 h 419"/>
                <a:gd name="T38" fmla="*/ 487 w 1257"/>
                <a:gd name="T39" fmla="*/ 223 h 419"/>
                <a:gd name="T40" fmla="*/ 513 w 1257"/>
                <a:gd name="T41" fmla="*/ 204 h 419"/>
                <a:gd name="T42" fmla="*/ 539 w 1257"/>
                <a:gd name="T43" fmla="*/ 184 h 419"/>
                <a:gd name="T44" fmla="*/ 565 w 1257"/>
                <a:gd name="T45" fmla="*/ 164 h 419"/>
                <a:gd name="T46" fmla="*/ 590 w 1257"/>
                <a:gd name="T47" fmla="*/ 145 h 419"/>
                <a:gd name="T48" fmla="*/ 616 w 1257"/>
                <a:gd name="T49" fmla="*/ 126 h 419"/>
                <a:gd name="T50" fmla="*/ 642 w 1257"/>
                <a:gd name="T51" fmla="*/ 108 h 419"/>
                <a:gd name="T52" fmla="*/ 667 w 1257"/>
                <a:gd name="T53" fmla="*/ 91 h 419"/>
                <a:gd name="T54" fmla="*/ 693 w 1257"/>
                <a:gd name="T55" fmla="*/ 75 h 419"/>
                <a:gd name="T56" fmla="*/ 718 w 1257"/>
                <a:gd name="T57" fmla="*/ 60 h 419"/>
                <a:gd name="T58" fmla="*/ 744 w 1257"/>
                <a:gd name="T59" fmla="*/ 47 h 419"/>
                <a:gd name="T60" fmla="*/ 770 w 1257"/>
                <a:gd name="T61" fmla="*/ 36 h 419"/>
                <a:gd name="T62" fmla="*/ 795 w 1257"/>
                <a:gd name="T63" fmla="*/ 26 h 419"/>
                <a:gd name="T64" fmla="*/ 821 w 1257"/>
                <a:gd name="T65" fmla="*/ 17 h 419"/>
                <a:gd name="T66" fmla="*/ 847 w 1257"/>
                <a:gd name="T67" fmla="*/ 11 h 419"/>
                <a:gd name="T68" fmla="*/ 872 w 1257"/>
                <a:gd name="T69" fmla="*/ 6 h 419"/>
                <a:gd name="T70" fmla="*/ 898 w 1257"/>
                <a:gd name="T71" fmla="*/ 2 h 419"/>
                <a:gd name="T72" fmla="*/ 924 w 1257"/>
                <a:gd name="T73" fmla="*/ 1 h 419"/>
                <a:gd name="T74" fmla="*/ 949 w 1257"/>
                <a:gd name="T75" fmla="*/ 0 h 419"/>
                <a:gd name="T76" fmla="*/ 975 w 1257"/>
                <a:gd name="T77" fmla="*/ 1 h 419"/>
                <a:gd name="T78" fmla="*/ 1001 w 1257"/>
                <a:gd name="T79" fmla="*/ 4 h 419"/>
                <a:gd name="T80" fmla="*/ 1026 w 1257"/>
                <a:gd name="T81" fmla="*/ 7 h 419"/>
                <a:gd name="T82" fmla="*/ 1052 w 1257"/>
                <a:gd name="T83" fmla="*/ 12 h 419"/>
                <a:gd name="T84" fmla="*/ 1078 w 1257"/>
                <a:gd name="T85" fmla="*/ 18 h 419"/>
                <a:gd name="T86" fmla="*/ 1103 w 1257"/>
                <a:gd name="T87" fmla="*/ 25 h 419"/>
                <a:gd name="T88" fmla="*/ 1129 w 1257"/>
                <a:gd name="T89" fmla="*/ 33 h 419"/>
                <a:gd name="T90" fmla="*/ 1155 w 1257"/>
                <a:gd name="T91" fmla="*/ 42 h 419"/>
                <a:gd name="T92" fmla="*/ 1180 w 1257"/>
                <a:gd name="T93" fmla="*/ 52 h 419"/>
                <a:gd name="T94" fmla="*/ 1206 w 1257"/>
                <a:gd name="T95" fmla="*/ 62 h 419"/>
                <a:gd name="T96" fmla="*/ 1232 w 1257"/>
                <a:gd name="T97" fmla="*/ 74 h 419"/>
                <a:gd name="T98" fmla="*/ 1257 w 1257"/>
                <a:gd name="T99" fmla="*/ 8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419">
                  <a:moveTo>
                    <a:pt x="0" y="419"/>
                  </a:moveTo>
                  <a:lnTo>
                    <a:pt x="26" y="413"/>
                  </a:lnTo>
                  <a:lnTo>
                    <a:pt x="51" y="408"/>
                  </a:lnTo>
                  <a:lnTo>
                    <a:pt x="77" y="403"/>
                  </a:lnTo>
                  <a:lnTo>
                    <a:pt x="103" y="398"/>
                  </a:lnTo>
                  <a:lnTo>
                    <a:pt x="128" y="393"/>
                  </a:lnTo>
                  <a:lnTo>
                    <a:pt x="154" y="387"/>
                  </a:lnTo>
                  <a:lnTo>
                    <a:pt x="180" y="381"/>
                  </a:lnTo>
                  <a:lnTo>
                    <a:pt x="205" y="374"/>
                  </a:lnTo>
                  <a:lnTo>
                    <a:pt x="231" y="366"/>
                  </a:lnTo>
                  <a:lnTo>
                    <a:pt x="257" y="357"/>
                  </a:lnTo>
                  <a:lnTo>
                    <a:pt x="282" y="347"/>
                  </a:lnTo>
                  <a:lnTo>
                    <a:pt x="308" y="335"/>
                  </a:lnTo>
                  <a:lnTo>
                    <a:pt x="334" y="323"/>
                  </a:lnTo>
                  <a:lnTo>
                    <a:pt x="359" y="309"/>
                  </a:lnTo>
                  <a:lnTo>
                    <a:pt x="385" y="294"/>
                  </a:lnTo>
                  <a:lnTo>
                    <a:pt x="411" y="277"/>
                  </a:lnTo>
                  <a:lnTo>
                    <a:pt x="436" y="260"/>
                  </a:lnTo>
                  <a:lnTo>
                    <a:pt x="462" y="242"/>
                  </a:lnTo>
                  <a:lnTo>
                    <a:pt x="487" y="223"/>
                  </a:lnTo>
                  <a:lnTo>
                    <a:pt x="513" y="204"/>
                  </a:lnTo>
                  <a:lnTo>
                    <a:pt x="539" y="184"/>
                  </a:lnTo>
                  <a:lnTo>
                    <a:pt x="565" y="164"/>
                  </a:lnTo>
                  <a:lnTo>
                    <a:pt x="590" y="145"/>
                  </a:lnTo>
                  <a:lnTo>
                    <a:pt x="616" y="126"/>
                  </a:lnTo>
                  <a:lnTo>
                    <a:pt x="642" y="108"/>
                  </a:lnTo>
                  <a:lnTo>
                    <a:pt x="667" y="91"/>
                  </a:lnTo>
                  <a:lnTo>
                    <a:pt x="693" y="75"/>
                  </a:lnTo>
                  <a:lnTo>
                    <a:pt x="718" y="60"/>
                  </a:lnTo>
                  <a:lnTo>
                    <a:pt x="744" y="47"/>
                  </a:lnTo>
                  <a:lnTo>
                    <a:pt x="770" y="36"/>
                  </a:lnTo>
                  <a:lnTo>
                    <a:pt x="795" y="26"/>
                  </a:lnTo>
                  <a:lnTo>
                    <a:pt x="821" y="17"/>
                  </a:lnTo>
                  <a:lnTo>
                    <a:pt x="847" y="11"/>
                  </a:lnTo>
                  <a:lnTo>
                    <a:pt x="872" y="6"/>
                  </a:lnTo>
                  <a:lnTo>
                    <a:pt x="898" y="2"/>
                  </a:lnTo>
                  <a:lnTo>
                    <a:pt x="924" y="1"/>
                  </a:lnTo>
                  <a:lnTo>
                    <a:pt x="949" y="0"/>
                  </a:lnTo>
                  <a:lnTo>
                    <a:pt x="975" y="1"/>
                  </a:lnTo>
                  <a:lnTo>
                    <a:pt x="1001" y="4"/>
                  </a:lnTo>
                  <a:lnTo>
                    <a:pt x="1026" y="7"/>
                  </a:lnTo>
                  <a:lnTo>
                    <a:pt x="1052" y="12"/>
                  </a:lnTo>
                  <a:lnTo>
                    <a:pt x="1078" y="18"/>
                  </a:lnTo>
                  <a:lnTo>
                    <a:pt x="1103" y="25"/>
                  </a:lnTo>
                  <a:lnTo>
                    <a:pt x="1129" y="33"/>
                  </a:lnTo>
                  <a:lnTo>
                    <a:pt x="1155" y="42"/>
                  </a:lnTo>
                  <a:lnTo>
                    <a:pt x="1180" y="52"/>
                  </a:lnTo>
                  <a:lnTo>
                    <a:pt x="1206" y="62"/>
                  </a:lnTo>
                  <a:lnTo>
                    <a:pt x="1232" y="74"/>
                  </a:lnTo>
                  <a:lnTo>
                    <a:pt x="1257" y="86"/>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 name="Freeform 230"/>
            <p:cNvSpPr>
              <a:spLocks/>
            </p:cNvSpPr>
            <p:nvPr/>
          </p:nvSpPr>
          <p:spPr bwMode="auto">
            <a:xfrm>
              <a:off x="6214112" y="3505260"/>
              <a:ext cx="4543850" cy="694997"/>
            </a:xfrm>
            <a:custGeom>
              <a:avLst/>
              <a:gdLst>
                <a:gd name="T0" fmla="*/ 0 w 1308"/>
                <a:gd name="T1" fmla="*/ 0 h 318"/>
                <a:gd name="T2" fmla="*/ 25 w 1308"/>
                <a:gd name="T3" fmla="*/ 12 h 318"/>
                <a:gd name="T4" fmla="*/ 51 w 1308"/>
                <a:gd name="T5" fmla="*/ 25 h 318"/>
                <a:gd name="T6" fmla="*/ 77 w 1308"/>
                <a:gd name="T7" fmla="*/ 38 h 318"/>
                <a:gd name="T8" fmla="*/ 102 w 1308"/>
                <a:gd name="T9" fmla="*/ 52 h 318"/>
                <a:gd name="T10" fmla="*/ 128 w 1308"/>
                <a:gd name="T11" fmla="*/ 66 h 318"/>
                <a:gd name="T12" fmla="*/ 154 w 1308"/>
                <a:gd name="T13" fmla="*/ 80 h 318"/>
                <a:gd name="T14" fmla="*/ 179 w 1308"/>
                <a:gd name="T15" fmla="*/ 93 h 318"/>
                <a:gd name="T16" fmla="*/ 205 w 1308"/>
                <a:gd name="T17" fmla="*/ 107 h 318"/>
                <a:gd name="T18" fmla="*/ 231 w 1308"/>
                <a:gd name="T19" fmla="*/ 120 h 318"/>
                <a:gd name="T20" fmla="*/ 256 w 1308"/>
                <a:gd name="T21" fmla="*/ 131 h 318"/>
                <a:gd name="T22" fmla="*/ 282 w 1308"/>
                <a:gd name="T23" fmla="*/ 142 h 318"/>
                <a:gd name="T24" fmla="*/ 308 w 1308"/>
                <a:gd name="T25" fmla="*/ 152 h 318"/>
                <a:gd name="T26" fmla="*/ 333 w 1308"/>
                <a:gd name="T27" fmla="*/ 160 h 318"/>
                <a:gd name="T28" fmla="*/ 359 w 1308"/>
                <a:gd name="T29" fmla="*/ 167 h 318"/>
                <a:gd name="T30" fmla="*/ 385 w 1308"/>
                <a:gd name="T31" fmla="*/ 172 h 318"/>
                <a:gd name="T32" fmla="*/ 410 w 1308"/>
                <a:gd name="T33" fmla="*/ 176 h 318"/>
                <a:gd name="T34" fmla="*/ 436 w 1308"/>
                <a:gd name="T35" fmla="*/ 178 h 318"/>
                <a:gd name="T36" fmla="*/ 462 w 1308"/>
                <a:gd name="T37" fmla="*/ 178 h 318"/>
                <a:gd name="T38" fmla="*/ 487 w 1308"/>
                <a:gd name="T39" fmla="*/ 176 h 318"/>
                <a:gd name="T40" fmla="*/ 513 w 1308"/>
                <a:gd name="T41" fmla="*/ 174 h 318"/>
                <a:gd name="T42" fmla="*/ 539 w 1308"/>
                <a:gd name="T43" fmla="*/ 170 h 318"/>
                <a:gd name="T44" fmla="*/ 564 w 1308"/>
                <a:gd name="T45" fmla="*/ 165 h 318"/>
                <a:gd name="T46" fmla="*/ 590 w 1308"/>
                <a:gd name="T47" fmla="*/ 159 h 318"/>
                <a:gd name="T48" fmla="*/ 616 w 1308"/>
                <a:gd name="T49" fmla="*/ 153 h 318"/>
                <a:gd name="T50" fmla="*/ 641 w 1308"/>
                <a:gd name="T51" fmla="*/ 147 h 318"/>
                <a:gd name="T52" fmla="*/ 667 w 1308"/>
                <a:gd name="T53" fmla="*/ 140 h 318"/>
                <a:gd name="T54" fmla="*/ 693 w 1308"/>
                <a:gd name="T55" fmla="*/ 134 h 318"/>
                <a:gd name="T56" fmla="*/ 718 w 1308"/>
                <a:gd name="T57" fmla="*/ 129 h 318"/>
                <a:gd name="T58" fmla="*/ 744 w 1308"/>
                <a:gd name="T59" fmla="*/ 124 h 318"/>
                <a:gd name="T60" fmla="*/ 770 w 1308"/>
                <a:gd name="T61" fmla="*/ 120 h 318"/>
                <a:gd name="T62" fmla="*/ 795 w 1308"/>
                <a:gd name="T63" fmla="*/ 117 h 318"/>
                <a:gd name="T64" fmla="*/ 821 w 1308"/>
                <a:gd name="T65" fmla="*/ 115 h 318"/>
                <a:gd name="T66" fmla="*/ 846 w 1308"/>
                <a:gd name="T67" fmla="*/ 115 h 318"/>
                <a:gd name="T68" fmla="*/ 872 w 1308"/>
                <a:gd name="T69" fmla="*/ 116 h 318"/>
                <a:gd name="T70" fmla="*/ 898 w 1308"/>
                <a:gd name="T71" fmla="*/ 119 h 318"/>
                <a:gd name="T72" fmla="*/ 923 w 1308"/>
                <a:gd name="T73" fmla="*/ 123 h 318"/>
                <a:gd name="T74" fmla="*/ 949 w 1308"/>
                <a:gd name="T75" fmla="*/ 128 h 318"/>
                <a:gd name="T76" fmla="*/ 975 w 1308"/>
                <a:gd name="T77" fmla="*/ 134 h 318"/>
                <a:gd name="T78" fmla="*/ 1001 w 1308"/>
                <a:gd name="T79" fmla="*/ 142 h 318"/>
                <a:gd name="T80" fmla="*/ 1026 w 1308"/>
                <a:gd name="T81" fmla="*/ 152 h 318"/>
                <a:gd name="T82" fmla="*/ 1052 w 1308"/>
                <a:gd name="T83" fmla="*/ 162 h 318"/>
                <a:gd name="T84" fmla="*/ 1077 w 1308"/>
                <a:gd name="T85" fmla="*/ 174 h 318"/>
                <a:gd name="T86" fmla="*/ 1103 w 1308"/>
                <a:gd name="T87" fmla="*/ 187 h 318"/>
                <a:gd name="T88" fmla="*/ 1129 w 1308"/>
                <a:gd name="T89" fmla="*/ 200 h 318"/>
                <a:gd name="T90" fmla="*/ 1154 w 1308"/>
                <a:gd name="T91" fmla="*/ 215 h 318"/>
                <a:gd name="T92" fmla="*/ 1180 w 1308"/>
                <a:gd name="T93" fmla="*/ 230 h 318"/>
                <a:gd name="T94" fmla="*/ 1206 w 1308"/>
                <a:gd name="T95" fmla="*/ 247 h 318"/>
                <a:gd name="T96" fmla="*/ 1231 w 1308"/>
                <a:gd name="T97" fmla="*/ 264 h 318"/>
                <a:gd name="T98" fmla="*/ 1257 w 1308"/>
                <a:gd name="T99" fmla="*/ 281 h 318"/>
                <a:gd name="T100" fmla="*/ 1283 w 1308"/>
                <a:gd name="T101" fmla="*/ 299 h 318"/>
                <a:gd name="T102" fmla="*/ 1308 w 1308"/>
                <a:gd name="T103"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318">
                  <a:moveTo>
                    <a:pt x="0" y="0"/>
                  </a:moveTo>
                  <a:lnTo>
                    <a:pt x="25" y="12"/>
                  </a:lnTo>
                  <a:lnTo>
                    <a:pt x="51" y="25"/>
                  </a:lnTo>
                  <a:lnTo>
                    <a:pt x="77" y="38"/>
                  </a:lnTo>
                  <a:lnTo>
                    <a:pt x="102" y="52"/>
                  </a:lnTo>
                  <a:lnTo>
                    <a:pt x="128" y="66"/>
                  </a:lnTo>
                  <a:lnTo>
                    <a:pt x="154" y="80"/>
                  </a:lnTo>
                  <a:lnTo>
                    <a:pt x="179" y="93"/>
                  </a:lnTo>
                  <a:lnTo>
                    <a:pt x="205" y="107"/>
                  </a:lnTo>
                  <a:lnTo>
                    <a:pt x="231" y="120"/>
                  </a:lnTo>
                  <a:lnTo>
                    <a:pt x="256" y="131"/>
                  </a:lnTo>
                  <a:lnTo>
                    <a:pt x="282" y="142"/>
                  </a:lnTo>
                  <a:lnTo>
                    <a:pt x="308" y="152"/>
                  </a:lnTo>
                  <a:lnTo>
                    <a:pt x="333" y="160"/>
                  </a:lnTo>
                  <a:lnTo>
                    <a:pt x="359" y="167"/>
                  </a:lnTo>
                  <a:lnTo>
                    <a:pt x="385" y="172"/>
                  </a:lnTo>
                  <a:lnTo>
                    <a:pt x="410" y="176"/>
                  </a:lnTo>
                  <a:lnTo>
                    <a:pt x="436" y="178"/>
                  </a:lnTo>
                  <a:lnTo>
                    <a:pt x="462" y="178"/>
                  </a:lnTo>
                  <a:lnTo>
                    <a:pt x="487" y="176"/>
                  </a:lnTo>
                  <a:lnTo>
                    <a:pt x="513" y="174"/>
                  </a:lnTo>
                  <a:lnTo>
                    <a:pt x="539" y="170"/>
                  </a:lnTo>
                  <a:lnTo>
                    <a:pt x="564" y="165"/>
                  </a:lnTo>
                  <a:lnTo>
                    <a:pt x="590" y="159"/>
                  </a:lnTo>
                  <a:lnTo>
                    <a:pt x="616" y="153"/>
                  </a:lnTo>
                  <a:lnTo>
                    <a:pt x="641" y="147"/>
                  </a:lnTo>
                  <a:lnTo>
                    <a:pt x="667" y="140"/>
                  </a:lnTo>
                  <a:lnTo>
                    <a:pt x="693" y="134"/>
                  </a:lnTo>
                  <a:lnTo>
                    <a:pt x="718" y="129"/>
                  </a:lnTo>
                  <a:lnTo>
                    <a:pt x="744" y="124"/>
                  </a:lnTo>
                  <a:lnTo>
                    <a:pt x="770" y="120"/>
                  </a:lnTo>
                  <a:lnTo>
                    <a:pt x="795" y="117"/>
                  </a:lnTo>
                  <a:lnTo>
                    <a:pt x="821" y="115"/>
                  </a:lnTo>
                  <a:lnTo>
                    <a:pt x="846" y="115"/>
                  </a:lnTo>
                  <a:lnTo>
                    <a:pt x="872" y="116"/>
                  </a:lnTo>
                  <a:lnTo>
                    <a:pt x="898" y="119"/>
                  </a:lnTo>
                  <a:lnTo>
                    <a:pt x="923" y="123"/>
                  </a:lnTo>
                  <a:lnTo>
                    <a:pt x="949" y="128"/>
                  </a:lnTo>
                  <a:lnTo>
                    <a:pt x="975" y="134"/>
                  </a:lnTo>
                  <a:lnTo>
                    <a:pt x="1001" y="142"/>
                  </a:lnTo>
                  <a:lnTo>
                    <a:pt x="1026" y="152"/>
                  </a:lnTo>
                  <a:lnTo>
                    <a:pt x="1052" y="162"/>
                  </a:lnTo>
                  <a:lnTo>
                    <a:pt x="1077" y="174"/>
                  </a:lnTo>
                  <a:lnTo>
                    <a:pt x="1103" y="187"/>
                  </a:lnTo>
                  <a:lnTo>
                    <a:pt x="1129" y="200"/>
                  </a:lnTo>
                  <a:lnTo>
                    <a:pt x="1154" y="215"/>
                  </a:lnTo>
                  <a:lnTo>
                    <a:pt x="1180" y="230"/>
                  </a:lnTo>
                  <a:lnTo>
                    <a:pt x="1206" y="247"/>
                  </a:lnTo>
                  <a:lnTo>
                    <a:pt x="1231" y="264"/>
                  </a:lnTo>
                  <a:lnTo>
                    <a:pt x="1257" y="281"/>
                  </a:lnTo>
                  <a:lnTo>
                    <a:pt x="1283" y="299"/>
                  </a:lnTo>
                  <a:lnTo>
                    <a:pt x="1308" y="318"/>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 name="Line 231"/>
            <p:cNvSpPr>
              <a:spLocks noChangeShapeType="1"/>
            </p:cNvSpPr>
            <p:nvPr/>
          </p:nvSpPr>
          <p:spPr bwMode="auto">
            <a:xfrm>
              <a:off x="10671115" y="4158733"/>
              <a:ext cx="86847" cy="41525"/>
            </a:xfrm>
            <a:prstGeom prst="line">
              <a:avLst/>
            </a:prstGeom>
            <a:noFill/>
            <a:ln w="26988" cap="flat">
              <a:solidFill>
                <a:srgbClr val="7E2F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 name="Freeform 232"/>
            <p:cNvSpPr>
              <a:spLocks/>
            </p:cNvSpPr>
            <p:nvPr/>
          </p:nvSpPr>
          <p:spPr bwMode="auto">
            <a:xfrm>
              <a:off x="1934278" y="3179617"/>
              <a:ext cx="4366681" cy="618504"/>
            </a:xfrm>
            <a:custGeom>
              <a:avLst/>
              <a:gdLst>
                <a:gd name="T0" fmla="*/ 0 w 1257"/>
                <a:gd name="T1" fmla="*/ 0 h 283"/>
                <a:gd name="T2" fmla="*/ 26 w 1257"/>
                <a:gd name="T3" fmla="*/ 13 h 283"/>
                <a:gd name="T4" fmla="*/ 51 w 1257"/>
                <a:gd name="T5" fmla="*/ 27 h 283"/>
                <a:gd name="T6" fmla="*/ 77 w 1257"/>
                <a:gd name="T7" fmla="*/ 42 h 283"/>
                <a:gd name="T8" fmla="*/ 103 w 1257"/>
                <a:gd name="T9" fmla="*/ 57 h 283"/>
                <a:gd name="T10" fmla="*/ 128 w 1257"/>
                <a:gd name="T11" fmla="*/ 73 h 283"/>
                <a:gd name="T12" fmla="*/ 154 w 1257"/>
                <a:gd name="T13" fmla="*/ 89 h 283"/>
                <a:gd name="T14" fmla="*/ 180 w 1257"/>
                <a:gd name="T15" fmla="*/ 105 h 283"/>
                <a:gd name="T16" fmla="*/ 205 w 1257"/>
                <a:gd name="T17" fmla="*/ 121 h 283"/>
                <a:gd name="T18" fmla="*/ 231 w 1257"/>
                <a:gd name="T19" fmla="*/ 137 h 283"/>
                <a:gd name="T20" fmla="*/ 257 w 1257"/>
                <a:gd name="T21" fmla="*/ 153 h 283"/>
                <a:gd name="T22" fmla="*/ 282 w 1257"/>
                <a:gd name="T23" fmla="*/ 168 h 283"/>
                <a:gd name="T24" fmla="*/ 308 w 1257"/>
                <a:gd name="T25" fmla="*/ 183 h 283"/>
                <a:gd name="T26" fmla="*/ 334 w 1257"/>
                <a:gd name="T27" fmla="*/ 197 h 283"/>
                <a:gd name="T28" fmla="*/ 359 w 1257"/>
                <a:gd name="T29" fmla="*/ 210 h 283"/>
                <a:gd name="T30" fmla="*/ 385 w 1257"/>
                <a:gd name="T31" fmla="*/ 223 h 283"/>
                <a:gd name="T32" fmla="*/ 411 w 1257"/>
                <a:gd name="T33" fmla="*/ 234 h 283"/>
                <a:gd name="T34" fmla="*/ 436 w 1257"/>
                <a:gd name="T35" fmla="*/ 244 h 283"/>
                <a:gd name="T36" fmla="*/ 462 w 1257"/>
                <a:gd name="T37" fmla="*/ 254 h 283"/>
                <a:gd name="T38" fmla="*/ 487 w 1257"/>
                <a:gd name="T39" fmla="*/ 261 h 283"/>
                <a:gd name="T40" fmla="*/ 513 w 1257"/>
                <a:gd name="T41" fmla="*/ 268 h 283"/>
                <a:gd name="T42" fmla="*/ 539 w 1257"/>
                <a:gd name="T43" fmla="*/ 274 h 283"/>
                <a:gd name="T44" fmla="*/ 565 w 1257"/>
                <a:gd name="T45" fmla="*/ 278 h 283"/>
                <a:gd name="T46" fmla="*/ 590 w 1257"/>
                <a:gd name="T47" fmla="*/ 281 h 283"/>
                <a:gd name="T48" fmla="*/ 616 w 1257"/>
                <a:gd name="T49" fmla="*/ 283 h 283"/>
                <a:gd name="T50" fmla="*/ 642 w 1257"/>
                <a:gd name="T51" fmla="*/ 283 h 283"/>
                <a:gd name="T52" fmla="*/ 667 w 1257"/>
                <a:gd name="T53" fmla="*/ 283 h 283"/>
                <a:gd name="T54" fmla="*/ 693 w 1257"/>
                <a:gd name="T55" fmla="*/ 281 h 283"/>
                <a:gd name="T56" fmla="*/ 718 w 1257"/>
                <a:gd name="T57" fmla="*/ 278 h 283"/>
                <a:gd name="T58" fmla="*/ 744 w 1257"/>
                <a:gd name="T59" fmla="*/ 274 h 283"/>
                <a:gd name="T60" fmla="*/ 770 w 1257"/>
                <a:gd name="T61" fmla="*/ 270 h 283"/>
                <a:gd name="T62" fmla="*/ 795 w 1257"/>
                <a:gd name="T63" fmla="*/ 264 h 283"/>
                <a:gd name="T64" fmla="*/ 821 w 1257"/>
                <a:gd name="T65" fmla="*/ 258 h 283"/>
                <a:gd name="T66" fmla="*/ 847 w 1257"/>
                <a:gd name="T67" fmla="*/ 251 h 283"/>
                <a:gd name="T68" fmla="*/ 872 w 1257"/>
                <a:gd name="T69" fmla="*/ 244 h 283"/>
                <a:gd name="T70" fmla="*/ 898 w 1257"/>
                <a:gd name="T71" fmla="*/ 236 h 283"/>
                <a:gd name="T72" fmla="*/ 924 w 1257"/>
                <a:gd name="T73" fmla="*/ 227 h 283"/>
                <a:gd name="T74" fmla="*/ 949 w 1257"/>
                <a:gd name="T75" fmla="*/ 218 h 283"/>
                <a:gd name="T76" fmla="*/ 975 w 1257"/>
                <a:gd name="T77" fmla="*/ 209 h 283"/>
                <a:gd name="T78" fmla="*/ 1001 w 1257"/>
                <a:gd name="T79" fmla="*/ 200 h 283"/>
                <a:gd name="T80" fmla="*/ 1026 w 1257"/>
                <a:gd name="T81" fmla="*/ 191 h 283"/>
                <a:gd name="T82" fmla="*/ 1052 w 1257"/>
                <a:gd name="T83" fmla="*/ 182 h 283"/>
                <a:gd name="T84" fmla="*/ 1078 w 1257"/>
                <a:gd name="T85" fmla="*/ 173 h 283"/>
                <a:gd name="T86" fmla="*/ 1103 w 1257"/>
                <a:gd name="T87" fmla="*/ 165 h 283"/>
                <a:gd name="T88" fmla="*/ 1129 w 1257"/>
                <a:gd name="T89" fmla="*/ 157 h 283"/>
                <a:gd name="T90" fmla="*/ 1155 w 1257"/>
                <a:gd name="T91" fmla="*/ 149 h 283"/>
                <a:gd name="T92" fmla="*/ 1180 w 1257"/>
                <a:gd name="T93" fmla="*/ 142 h 283"/>
                <a:gd name="T94" fmla="*/ 1206 w 1257"/>
                <a:gd name="T95" fmla="*/ 136 h 283"/>
                <a:gd name="T96" fmla="*/ 1232 w 1257"/>
                <a:gd name="T97" fmla="*/ 130 h 283"/>
                <a:gd name="T98" fmla="*/ 1257 w 1257"/>
                <a:gd name="T99" fmla="*/ 12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83">
                  <a:moveTo>
                    <a:pt x="0" y="0"/>
                  </a:moveTo>
                  <a:lnTo>
                    <a:pt x="26" y="13"/>
                  </a:lnTo>
                  <a:lnTo>
                    <a:pt x="51" y="27"/>
                  </a:lnTo>
                  <a:lnTo>
                    <a:pt x="77" y="42"/>
                  </a:lnTo>
                  <a:lnTo>
                    <a:pt x="103" y="57"/>
                  </a:lnTo>
                  <a:lnTo>
                    <a:pt x="128" y="73"/>
                  </a:lnTo>
                  <a:lnTo>
                    <a:pt x="154" y="89"/>
                  </a:lnTo>
                  <a:lnTo>
                    <a:pt x="180" y="105"/>
                  </a:lnTo>
                  <a:lnTo>
                    <a:pt x="205" y="121"/>
                  </a:lnTo>
                  <a:lnTo>
                    <a:pt x="231" y="137"/>
                  </a:lnTo>
                  <a:lnTo>
                    <a:pt x="257" y="153"/>
                  </a:lnTo>
                  <a:lnTo>
                    <a:pt x="282" y="168"/>
                  </a:lnTo>
                  <a:lnTo>
                    <a:pt x="308" y="183"/>
                  </a:lnTo>
                  <a:lnTo>
                    <a:pt x="334" y="197"/>
                  </a:lnTo>
                  <a:lnTo>
                    <a:pt x="359" y="210"/>
                  </a:lnTo>
                  <a:lnTo>
                    <a:pt x="385" y="223"/>
                  </a:lnTo>
                  <a:lnTo>
                    <a:pt x="411" y="234"/>
                  </a:lnTo>
                  <a:lnTo>
                    <a:pt x="436" y="244"/>
                  </a:lnTo>
                  <a:lnTo>
                    <a:pt x="462" y="254"/>
                  </a:lnTo>
                  <a:lnTo>
                    <a:pt x="487" y="261"/>
                  </a:lnTo>
                  <a:lnTo>
                    <a:pt x="513" y="268"/>
                  </a:lnTo>
                  <a:lnTo>
                    <a:pt x="539" y="274"/>
                  </a:lnTo>
                  <a:lnTo>
                    <a:pt x="565" y="278"/>
                  </a:lnTo>
                  <a:lnTo>
                    <a:pt x="590" y="281"/>
                  </a:lnTo>
                  <a:lnTo>
                    <a:pt x="616" y="283"/>
                  </a:lnTo>
                  <a:lnTo>
                    <a:pt x="642" y="283"/>
                  </a:lnTo>
                  <a:lnTo>
                    <a:pt x="667" y="283"/>
                  </a:lnTo>
                  <a:lnTo>
                    <a:pt x="693" y="281"/>
                  </a:lnTo>
                  <a:lnTo>
                    <a:pt x="718" y="278"/>
                  </a:lnTo>
                  <a:lnTo>
                    <a:pt x="744" y="274"/>
                  </a:lnTo>
                  <a:lnTo>
                    <a:pt x="770" y="270"/>
                  </a:lnTo>
                  <a:lnTo>
                    <a:pt x="795" y="264"/>
                  </a:lnTo>
                  <a:lnTo>
                    <a:pt x="821" y="258"/>
                  </a:lnTo>
                  <a:lnTo>
                    <a:pt x="847" y="251"/>
                  </a:lnTo>
                  <a:lnTo>
                    <a:pt x="872" y="244"/>
                  </a:lnTo>
                  <a:lnTo>
                    <a:pt x="898" y="236"/>
                  </a:lnTo>
                  <a:lnTo>
                    <a:pt x="924" y="227"/>
                  </a:lnTo>
                  <a:lnTo>
                    <a:pt x="949" y="218"/>
                  </a:lnTo>
                  <a:lnTo>
                    <a:pt x="975" y="209"/>
                  </a:lnTo>
                  <a:lnTo>
                    <a:pt x="1001" y="200"/>
                  </a:lnTo>
                  <a:lnTo>
                    <a:pt x="1026" y="191"/>
                  </a:lnTo>
                  <a:lnTo>
                    <a:pt x="1052" y="182"/>
                  </a:lnTo>
                  <a:lnTo>
                    <a:pt x="1078" y="173"/>
                  </a:lnTo>
                  <a:lnTo>
                    <a:pt x="1103" y="165"/>
                  </a:lnTo>
                  <a:lnTo>
                    <a:pt x="1129" y="157"/>
                  </a:lnTo>
                  <a:lnTo>
                    <a:pt x="1155" y="149"/>
                  </a:lnTo>
                  <a:lnTo>
                    <a:pt x="1180" y="142"/>
                  </a:lnTo>
                  <a:lnTo>
                    <a:pt x="1206" y="136"/>
                  </a:lnTo>
                  <a:lnTo>
                    <a:pt x="1232" y="130"/>
                  </a:lnTo>
                  <a:lnTo>
                    <a:pt x="1257" y="126"/>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 name="Freeform 233"/>
            <p:cNvSpPr>
              <a:spLocks/>
            </p:cNvSpPr>
            <p:nvPr/>
          </p:nvSpPr>
          <p:spPr bwMode="auto">
            <a:xfrm>
              <a:off x="6214112" y="3428767"/>
              <a:ext cx="4543850" cy="1969159"/>
            </a:xfrm>
            <a:custGeom>
              <a:avLst/>
              <a:gdLst>
                <a:gd name="T0" fmla="*/ 0 w 1308"/>
                <a:gd name="T1" fmla="*/ 16 h 901"/>
                <a:gd name="T2" fmla="*/ 25 w 1308"/>
                <a:gd name="T3" fmla="*/ 12 h 901"/>
                <a:gd name="T4" fmla="*/ 51 w 1308"/>
                <a:gd name="T5" fmla="*/ 7 h 901"/>
                <a:gd name="T6" fmla="*/ 77 w 1308"/>
                <a:gd name="T7" fmla="*/ 4 h 901"/>
                <a:gd name="T8" fmla="*/ 102 w 1308"/>
                <a:gd name="T9" fmla="*/ 2 h 901"/>
                <a:gd name="T10" fmla="*/ 128 w 1308"/>
                <a:gd name="T11" fmla="*/ 0 h 901"/>
                <a:gd name="T12" fmla="*/ 154 w 1308"/>
                <a:gd name="T13" fmla="*/ 0 h 901"/>
                <a:gd name="T14" fmla="*/ 179 w 1308"/>
                <a:gd name="T15" fmla="*/ 0 h 901"/>
                <a:gd name="T16" fmla="*/ 205 w 1308"/>
                <a:gd name="T17" fmla="*/ 2 h 901"/>
                <a:gd name="T18" fmla="*/ 231 w 1308"/>
                <a:gd name="T19" fmla="*/ 4 h 901"/>
                <a:gd name="T20" fmla="*/ 256 w 1308"/>
                <a:gd name="T21" fmla="*/ 8 h 901"/>
                <a:gd name="T22" fmla="*/ 282 w 1308"/>
                <a:gd name="T23" fmla="*/ 13 h 901"/>
                <a:gd name="T24" fmla="*/ 308 w 1308"/>
                <a:gd name="T25" fmla="*/ 19 h 901"/>
                <a:gd name="T26" fmla="*/ 333 w 1308"/>
                <a:gd name="T27" fmla="*/ 27 h 901"/>
                <a:gd name="T28" fmla="*/ 359 w 1308"/>
                <a:gd name="T29" fmla="*/ 37 h 901"/>
                <a:gd name="T30" fmla="*/ 385 w 1308"/>
                <a:gd name="T31" fmla="*/ 48 h 901"/>
                <a:gd name="T32" fmla="*/ 410 w 1308"/>
                <a:gd name="T33" fmla="*/ 61 h 901"/>
                <a:gd name="T34" fmla="*/ 436 w 1308"/>
                <a:gd name="T35" fmla="*/ 76 h 901"/>
                <a:gd name="T36" fmla="*/ 462 w 1308"/>
                <a:gd name="T37" fmla="*/ 92 h 901"/>
                <a:gd name="T38" fmla="*/ 487 w 1308"/>
                <a:gd name="T39" fmla="*/ 111 h 901"/>
                <a:gd name="T40" fmla="*/ 513 w 1308"/>
                <a:gd name="T41" fmla="*/ 131 h 901"/>
                <a:gd name="T42" fmla="*/ 539 w 1308"/>
                <a:gd name="T43" fmla="*/ 153 h 901"/>
                <a:gd name="T44" fmla="*/ 564 w 1308"/>
                <a:gd name="T45" fmla="*/ 177 h 901"/>
                <a:gd name="T46" fmla="*/ 590 w 1308"/>
                <a:gd name="T47" fmla="*/ 203 h 901"/>
                <a:gd name="T48" fmla="*/ 616 w 1308"/>
                <a:gd name="T49" fmla="*/ 230 h 901"/>
                <a:gd name="T50" fmla="*/ 641 w 1308"/>
                <a:gd name="T51" fmla="*/ 258 h 901"/>
                <a:gd name="T52" fmla="*/ 667 w 1308"/>
                <a:gd name="T53" fmla="*/ 288 h 901"/>
                <a:gd name="T54" fmla="*/ 693 w 1308"/>
                <a:gd name="T55" fmla="*/ 318 h 901"/>
                <a:gd name="T56" fmla="*/ 718 w 1308"/>
                <a:gd name="T57" fmla="*/ 349 h 901"/>
                <a:gd name="T58" fmla="*/ 744 w 1308"/>
                <a:gd name="T59" fmla="*/ 381 h 901"/>
                <a:gd name="T60" fmla="*/ 770 w 1308"/>
                <a:gd name="T61" fmla="*/ 413 h 901"/>
                <a:gd name="T62" fmla="*/ 795 w 1308"/>
                <a:gd name="T63" fmla="*/ 445 h 901"/>
                <a:gd name="T64" fmla="*/ 821 w 1308"/>
                <a:gd name="T65" fmla="*/ 477 h 901"/>
                <a:gd name="T66" fmla="*/ 846 w 1308"/>
                <a:gd name="T67" fmla="*/ 508 h 901"/>
                <a:gd name="T68" fmla="*/ 872 w 1308"/>
                <a:gd name="T69" fmla="*/ 539 h 901"/>
                <a:gd name="T70" fmla="*/ 898 w 1308"/>
                <a:gd name="T71" fmla="*/ 569 h 901"/>
                <a:gd name="T72" fmla="*/ 923 w 1308"/>
                <a:gd name="T73" fmla="*/ 597 h 901"/>
                <a:gd name="T74" fmla="*/ 949 w 1308"/>
                <a:gd name="T75" fmla="*/ 625 h 901"/>
                <a:gd name="T76" fmla="*/ 975 w 1308"/>
                <a:gd name="T77" fmla="*/ 652 h 901"/>
                <a:gd name="T78" fmla="*/ 1001 w 1308"/>
                <a:gd name="T79" fmla="*/ 677 h 901"/>
                <a:gd name="T80" fmla="*/ 1026 w 1308"/>
                <a:gd name="T81" fmla="*/ 701 h 901"/>
                <a:gd name="T82" fmla="*/ 1052 w 1308"/>
                <a:gd name="T83" fmla="*/ 723 h 901"/>
                <a:gd name="T84" fmla="*/ 1077 w 1308"/>
                <a:gd name="T85" fmla="*/ 745 h 901"/>
                <a:gd name="T86" fmla="*/ 1103 w 1308"/>
                <a:gd name="T87" fmla="*/ 765 h 901"/>
                <a:gd name="T88" fmla="*/ 1129 w 1308"/>
                <a:gd name="T89" fmla="*/ 785 h 901"/>
                <a:gd name="T90" fmla="*/ 1154 w 1308"/>
                <a:gd name="T91" fmla="*/ 803 h 901"/>
                <a:gd name="T92" fmla="*/ 1180 w 1308"/>
                <a:gd name="T93" fmla="*/ 821 h 901"/>
                <a:gd name="T94" fmla="*/ 1206 w 1308"/>
                <a:gd name="T95" fmla="*/ 838 h 901"/>
                <a:gd name="T96" fmla="*/ 1231 w 1308"/>
                <a:gd name="T97" fmla="*/ 855 h 901"/>
                <a:gd name="T98" fmla="*/ 1257 w 1308"/>
                <a:gd name="T99" fmla="*/ 871 h 901"/>
                <a:gd name="T100" fmla="*/ 1283 w 1308"/>
                <a:gd name="T101" fmla="*/ 886 h 901"/>
                <a:gd name="T102" fmla="*/ 1308 w 1308"/>
                <a:gd name="T103"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901">
                  <a:moveTo>
                    <a:pt x="0" y="16"/>
                  </a:moveTo>
                  <a:lnTo>
                    <a:pt x="25" y="12"/>
                  </a:lnTo>
                  <a:lnTo>
                    <a:pt x="51" y="7"/>
                  </a:lnTo>
                  <a:lnTo>
                    <a:pt x="77" y="4"/>
                  </a:lnTo>
                  <a:lnTo>
                    <a:pt x="102" y="2"/>
                  </a:lnTo>
                  <a:lnTo>
                    <a:pt x="128" y="0"/>
                  </a:lnTo>
                  <a:lnTo>
                    <a:pt x="154" y="0"/>
                  </a:lnTo>
                  <a:lnTo>
                    <a:pt x="179" y="0"/>
                  </a:lnTo>
                  <a:lnTo>
                    <a:pt x="205" y="2"/>
                  </a:lnTo>
                  <a:lnTo>
                    <a:pt x="231" y="4"/>
                  </a:lnTo>
                  <a:lnTo>
                    <a:pt x="256" y="8"/>
                  </a:lnTo>
                  <a:lnTo>
                    <a:pt x="282" y="13"/>
                  </a:lnTo>
                  <a:lnTo>
                    <a:pt x="308" y="19"/>
                  </a:lnTo>
                  <a:lnTo>
                    <a:pt x="333" y="27"/>
                  </a:lnTo>
                  <a:lnTo>
                    <a:pt x="359" y="37"/>
                  </a:lnTo>
                  <a:lnTo>
                    <a:pt x="385" y="48"/>
                  </a:lnTo>
                  <a:lnTo>
                    <a:pt x="410" y="61"/>
                  </a:lnTo>
                  <a:lnTo>
                    <a:pt x="436" y="76"/>
                  </a:lnTo>
                  <a:lnTo>
                    <a:pt x="462" y="92"/>
                  </a:lnTo>
                  <a:lnTo>
                    <a:pt x="487" y="111"/>
                  </a:lnTo>
                  <a:lnTo>
                    <a:pt x="513" y="131"/>
                  </a:lnTo>
                  <a:lnTo>
                    <a:pt x="539" y="153"/>
                  </a:lnTo>
                  <a:lnTo>
                    <a:pt x="564" y="177"/>
                  </a:lnTo>
                  <a:lnTo>
                    <a:pt x="590" y="203"/>
                  </a:lnTo>
                  <a:lnTo>
                    <a:pt x="616" y="230"/>
                  </a:lnTo>
                  <a:lnTo>
                    <a:pt x="641" y="258"/>
                  </a:lnTo>
                  <a:lnTo>
                    <a:pt x="667" y="288"/>
                  </a:lnTo>
                  <a:lnTo>
                    <a:pt x="693" y="318"/>
                  </a:lnTo>
                  <a:lnTo>
                    <a:pt x="718" y="349"/>
                  </a:lnTo>
                  <a:lnTo>
                    <a:pt x="744" y="381"/>
                  </a:lnTo>
                  <a:lnTo>
                    <a:pt x="770" y="413"/>
                  </a:lnTo>
                  <a:lnTo>
                    <a:pt x="795" y="445"/>
                  </a:lnTo>
                  <a:lnTo>
                    <a:pt x="821" y="477"/>
                  </a:lnTo>
                  <a:lnTo>
                    <a:pt x="846" y="508"/>
                  </a:lnTo>
                  <a:lnTo>
                    <a:pt x="872" y="539"/>
                  </a:lnTo>
                  <a:lnTo>
                    <a:pt x="898" y="569"/>
                  </a:lnTo>
                  <a:lnTo>
                    <a:pt x="923" y="597"/>
                  </a:lnTo>
                  <a:lnTo>
                    <a:pt x="949" y="625"/>
                  </a:lnTo>
                  <a:lnTo>
                    <a:pt x="975" y="652"/>
                  </a:lnTo>
                  <a:lnTo>
                    <a:pt x="1001" y="677"/>
                  </a:lnTo>
                  <a:lnTo>
                    <a:pt x="1026" y="701"/>
                  </a:lnTo>
                  <a:lnTo>
                    <a:pt x="1052" y="723"/>
                  </a:lnTo>
                  <a:lnTo>
                    <a:pt x="1077" y="745"/>
                  </a:lnTo>
                  <a:lnTo>
                    <a:pt x="1103" y="765"/>
                  </a:lnTo>
                  <a:lnTo>
                    <a:pt x="1129" y="785"/>
                  </a:lnTo>
                  <a:lnTo>
                    <a:pt x="1154" y="803"/>
                  </a:lnTo>
                  <a:lnTo>
                    <a:pt x="1180" y="821"/>
                  </a:lnTo>
                  <a:lnTo>
                    <a:pt x="1206" y="838"/>
                  </a:lnTo>
                  <a:lnTo>
                    <a:pt x="1231" y="855"/>
                  </a:lnTo>
                  <a:lnTo>
                    <a:pt x="1257" y="871"/>
                  </a:lnTo>
                  <a:lnTo>
                    <a:pt x="1283" y="886"/>
                  </a:lnTo>
                  <a:lnTo>
                    <a:pt x="1308" y="901"/>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 name="Line 234"/>
            <p:cNvSpPr>
              <a:spLocks noChangeShapeType="1"/>
            </p:cNvSpPr>
            <p:nvPr/>
          </p:nvSpPr>
          <p:spPr bwMode="auto">
            <a:xfrm>
              <a:off x="10671115" y="5365143"/>
              <a:ext cx="86847" cy="32783"/>
            </a:xfrm>
            <a:prstGeom prst="line">
              <a:avLst/>
            </a:prstGeom>
            <a:noFill/>
            <a:ln w="26988" cap="flat">
              <a:solidFill>
                <a:srgbClr val="77AC3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 name="Freeform 235"/>
            <p:cNvSpPr>
              <a:spLocks/>
            </p:cNvSpPr>
            <p:nvPr/>
          </p:nvSpPr>
          <p:spPr bwMode="auto">
            <a:xfrm>
              <a:off x="1934278" y="2641978"/>
              <a:ext cx="4366681" cy="959446"/>
            </a:xfrm>
            <a:custGeom>
              <a:avLst/>
              <a:gdLst>
                <a:gd name="T0" fmla="*/ 0 w 1257"/>
                <a:gd name="T1" fmla="*/ 265 h 439"/>
                <a:gd name="T2" fmla="*/ 26 w 1257"/>
                <a:gd name="T3" fmla="*/ 253 h 439"/>
                <a:gd name="T4" fmla="*/ 51 w 1257"/>
                <a:gd name="T5" fmla="*/ 239 h 439"/>
                <a:gd name="T6" fmla="*/ 77 w 1257"/>
                <a:gd name="T7" fmla="*/ 223 h 439"/>
                <a:gd name="T8" fmla="*/ 103 w 1257"/>
                <a:gd name="T9" fmla="*/ 207 h 439"/>
                <a:gd name="T10" fmla="*/ 128 w 1257"/>
                <a:gd name="T11" fmla="*/ 190 h 439"/>
                <a:gd name="T12" fmla="*/ 154 w 1257"/>
                <a:gd name="T13" fmla="*/ 172 h 439"/>
                <a:gd name="T14" fmla="*/ 180 w 1257"/>
                <a:gd name="T15" fmla="*/ 154 h 439"/>
                <a:gd name="T16" fmla="*/ 205 w 1257"/>
                <a:gd name="T17" fmla="*/ 135 h 439"/>
                <a:gd name="T18" fmla="*/ 231 w 1257"/>
                <a:gd name="T19" fmla="*/ 117 h 439"/>
                <a:gd name="T20" fmla="*/ 257 w 1257"/>
                <a:gd name="T21" fmla="*/ 99 h 439"/>
                <a:gd name="T22" fmla="*/ 282 w 1257"/>
                <a:gd name="T23" fmla="*/ 83 h 439"/>
                <a:gd name="T24" fmla="*/ 308 w 1257"/>
                <a:gd name="T25" fmla="*/ 67 h 439"/>
                <a:gd name="T26" fmla="*/ 334 w 1257"/>
                <a:gd name="T27" fmla="*/ 52 h 439"/>
                <a:gd name="T28" fmla="*/ 359 w 1257"/>
                <a:gd name="T29" fmla="*/ 39 h 439"/>
                <a:gd name="T30" fmla="*/ 385 w 1257"/>
                <a:gd name="T31" fmla="*/ 28 h 439"/>
                <a:gd name="T32" fmla="*/ 411 w 1257"/>
                <a:gd name="T33" fmla="*/ 18 h 439"/>
                <a:gd name="T34" fmla="*/ 436 w 1257"/>
                <a:gd name="T35" fmla="*/ 10 h 439"/>
                <a:gd name="T36" fmla="*/ 462 w 1257"/>
                <a:gd name="T37" fmla="*/ 5 h 439"/>
                <a:gd name="T38" fmla="*/ 487 w 1257"/>
                <a:gd name="T39" fmla="*/ 1 h 439"/>
                <a:gd name="T40" fmla="*/ 513 w 1257"/>
                <a:gd name="T41" fmla="*/ 0 h 439"/>
                <a:gd name="T42" fmla="*/ 539 w 1257"/>
                <a:gd name="T43" fmla="*/ 1 h 439"/>
                <a:gd name="T44" fmla="*/ 565 w 1257"/>
                <a:gd name="T45" fmla="*/ 4 h 439"/>
                <a:gd name="T46" fmla="*/ 590 w 1257"/>
                <a:gd name="T47" fmla="*/ 9 h 439"/>
                <a:gd name="T48" fmla="*/ 616 w 1257"/>
                <a:gd name="T49" fmla="*/ 16 h 439"/>
                <a:gd name="T50" fmla="*/ 642 w 1257"/>
                <a:gd name="T51" fmla="*/ 25 h 439"/>
                <a:gd name="T52" fmla="*/ 667 w 1257"/>
                <a:gd name="T53" fmla="*/ 36 h 439"/>
                <a:gd name="T54" fmla="*/ 693 w 1257"/>
                <a:gd name="T55" fmla="*/ 49 h 439"/>
                <a:gd name="T56" fmla="*/ 718 w 1257"/>
                <a:gd name="T57" fmla="*/ 63 h 439"/>
                <a:gd name="T58" fmla="*/ 744 w 1257"/>
                <a:gd name="T59" fmla="*/ 79 h 439"/>
                <a:gd name="T60" fmla="*/ 770 w 1257"/>
                <a:gd name="T61" fmla="*/ 96 h 439"/>
                <a:gd name="T62" fmla="*/ 795 w 1257"/>
                <a:gd name="T63" fmla="*/ 115 h 439"/>
                <a:gd name="T64" fmla="*/ 821 w 1257"/>
                <a:gd name="T65" fmla="*/ 135 h 439"/>
                <a:gd name="T66" fmla="*/ 847 w 1257"/>
                <a:gd name="T67" fmla="*/ 155 h 439"/>
                <a:gd name="T68" fmla="*/ 872 w 1257"/>
                <a:gd name="T69" fmla="*/ 177 h 439"/>
                <a:gd name="T70" fmla="*/ 898 w 1257"/>
                <a:gd name="T71" fmla="*/ 198 h 439"/>
                <a:gd name="T72" fmla="*/ 924 w 1257"/>
                <a:gd name="T73" fmla="*/ 221 h 439"/>
                <a:gd name="T74" fmla="*/ 949 w 1257"/>
                <a:gd name="T75" fmla="*/ 243 h 439"/>
                <a:gd name="T76" fmla="*/ 975 w 1257"/>
                <a:gd name="T77" fmla="*/ 265 h 439"/>
                <a:gd name="T78" fmla="*/ 1001 w 1257"/>
                <a:gd name="T79" fmla="*/ 286 h 439"/>
                <a:gd name="T80" fmla="*/ 1026 w 1257"/>
                <a:gd name="T81" fmla="*/ 308 h 439"/>
                <a:gd name="T82" fmla="*/ 1052 w 1257"/>
                <a:gd name="T83" fmla="*/ 328 h 439"/>
                <a:gd name="T84" fmla="*/ 1078 w 1257"/>
                <a:gd name="T85" fmla="*/ 347 h 439"/>
                <a:gd name="T86" fmla="*/ 1103 w 1257"/>
                <a:gd name="T87" fmla="*/ 365 h 439"/>
                <a:gd name="T88" fmla="*/ 1129 w 1257"/>
                <a:gd name="T89" fmla="*/ 382 h 439"/>
                <a:gd name="T90" fmla="*/ 1155 w 1257"/>
                <a:gd name="T91" fmla="*/ 397 h 439"/>
                <a:gd name="T92" fmla="*/ 1180 w 1257"/>
                <a:gd name="T93" fmla="*/ 410 h 439"/>
                <a:gd name="T94" fmla="*/ 1206 w 1257"/>
                <a:gd name="T95" fmla="*/ 422 h 439"/>
                <a:gd name="T96" fmla="*/ 1232 w 1257"/>
                <a:gd name="T97" fmla="*/ 431 h 439"/>
                <a:gd name="T98" fmla="*/ 1257 w 1257"/>
                <a:gd name="T99" fmla="*/ 439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439">
                  <a:moveTo>
                    <a:pt x="0" y="265"/>
                  </a:moveTo>
                  <a:lnTo>
                    <a:pt x="26" y="253"/>
                  </a:lnTo>
                  <a:lnTo>
                    <a:pt x="51" y="239"/>
                  </a:lnTo>
                  <a:lnTo>
                    <a:pt x="77" y="223"/>
                  </a:lnTo>
                  <a:lnTo>
                    <a:pt x="103" y="207"/>
                  </a:lnTo>
                  <a:lnTo>
                    <a:pt x="128" y="190"/>
                  </a:lnTo>
                  <a:lnTo>
                    <a:pt x="154" y="172"/>
                  </a:lnTo>
                  <a:lnTo>
                    <a:pt x="180" y="154"/>
                  </a:lnTo>
                  <a:lnTo>
                    <a:pt x="205" y="135"/>
                  </a:lnTo>
                  <a:lnTo>
                    <a:pt x="231" y="117"/>
                  </a:lnTo>
                  <a:lnTo>
                    <a:pt x="257" y="99"/>
                  </a:lnTo>
                  <a:lnTo>
                    <a:pt x="282" y="83"/>
                  </a:lnTo>
                  <a:lnTo>
                    <a:pt x="308" y="67"/>
                  </a:lnTo>
                  <a:lnTo>
                    <a:pt x="334" y="52"/>
                  </a:lnTo>
                  <a:lnTo>
                    <a:pt x="359" y="39"/>
                  </a:lnTo>
                  <a:lnTo>
                    <a:pt x="385" y="28"/>
                  </a:lnTo>
                  <a:lnTo>
                    <a:pt x="411" y="18"/>
                  </a:lnTo>
                  <a:lnTo>
                    <a:pt x="436" y="10"/>
                  </a:lnTo>
                  <a:lnTo>
                    <a:pt x="462" y="5"/>
                  </a:lnTo>
                  <a:lnTo>
                    <a:pt x="487" y="1"/>
                  </a:lnTo>
                  <a:lnTo>
                    <a:pt x="513" y="0"/>
                  </a:lnTo>
                  <a:lnTo>
                    <a:pt x="539" y="1"/>
                  </a:lnTo>
                  <a:lnTo>
                    <a:pt x="565" y="4"/>
                  </a:lnTo>
                  <a:lnTo>
                    <a:pt x="590" y="9"/>
                  </a:lnTo>
                  <a:lnTo>
                    <a:pt x="616" y="16"/>
                  </a:lnTo>
                  <a:lnTo>
                    <a:pt x="642" y="25"/>
                  </a:lnTo>
                  <a:lnTo>
                    <a:pt x="667" y="36"/>
                  </a:lnTo>
                  <a:lnTo>
                    <a:pt x="693" y="49"/>
                  </a:lnTo>
                  <a:lnTo>
                    <a:pt x="718" y="63"/>
                  </a:lnTo>
                  <a:lnTo>
                    <a:pt x="744" y="79"/>
                  </a:lnTo>
                  <a:lnTo>
                    <a:pt x="770" y="96"/>
                  </a:lnTo>
                  <a:lnTo>
                    <a:pt x="795" y="115"/>
                  </a:lnTo>
                  <a:lnTo>
                    <a:pt x="821" y="135"/>
                  </a:lnTo>
                  <a:lnTo>
                    <a:pt x="847" y="155"/>
                  </a:lnTo>
                  <a:lnTo>
                    <a:pt x="872" y="177"/>
                  </a:lnTo>
                  <a:lnTo>
                    <a:pt x="898" y="198"/>
                  </a:lnTo>
                  <a:lnTo>
                    <a:pt x="924" y="221"/>
                  </a:lnTo>
                  <a:lnTo>
                    <a:pt x="949" y="243"/>
                  </a:lnTo>
                  <a:lnTo>
                    <a:pt x="975" y="265"/>
                  </a:lnTo>
                  <a:lnTo>
                    <a:pt x="1001" y="286"/>
                  </a:lnTo>
                  <a:lnTo>
                    <a:pt x="1026" y="308"/>
                  </a:lnTo>
                  <a:lnTo>
                    <a:pt x="1052" y="328"/>
                  </a:lnTo>
                  <a:lnTo>
                    <a:pt x="1078" y="347"/>
                  </a:lnTo>
                  <a:lnTo>
                    <a:pt x="1103" y="365"/>
                  </a:lnTo>
                  <a:lnTo>
                    <a:pt x="1129" y="382"/>
                  </a:lnTo>
                  <a:lnTo>
                    <a:pt x="1155" y="397"/>
                  </a:lnTo>
                  <a:lnTo>
                    <a:pt x="1180" y="410"/>
                  </a:lnTo>
                  <a:lnTo>
                    <a:pt x="1206" y="422"/>
                  </a:lnTo>
                  <a:lnTo>
                    <a:pt x="1232" y="431"/>
                  </a:lnTo>
                  <a:lnTo>
                    <a:pt x="1257" y="439"/>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 name="Freeform 236"/>
            <p:cNvSpPr>
              <a:spLocks/>
            </p:cNvSpPr>
            <p:nvPr/>
          </p:nvSpPr>
          <p:spPr bwMode="auto">
            <a:xfrm>
              <a:off x="6214112" y="3548971"/>
              <a:ext cx="4543850" cy="131132"/>
            </a:xfrm>
            <a:custGeom>
              <a:avLst/>
              <a:gdLst>
                <a:gd name="T0" fmla="*/ 0 w 1308"/>
                <a:gd name="T1" fmla="*/ 16 h 60"/>
                <a:gd name="T2" fmla="*/ 25 w 1308"/>
                <a:gd name="T3" fmla="*/ 24 h 60"/>
                <a:gd name="T4" fmla="*/ 51 w 1308"/>
                <a:gd name="T5" fmla="*/ 31 h 60"/>
                <a:gd name="T6" fmla="*/ 77 w 1308"/>
                <a:gd name="T7" fmla="*/ 36 h 60"/>
                <a:gd name="T8" fmla="*/ 102 w 1308"/>
                <a:gd name="T9" fmla="*/ 39 h 60"/>
                <a:gd name="T10" fmla="*/ 128 w 1308"/>
                <a:gd name="T11" fmla="*/ 41 h 60"/>
                <a:gd name="T12" fmla="*/ 154 w 1308"/>
                <a:gd name="T13" fmla="*/ 42 h 60"/>
                <a:gd name="T14" fmla="*/ 179 w 1308"/>
                <a:gd name="T15" fmla="*/ 41 h 60"/>
                <a:gd name="T16" fmla="*/ 205 w 1308"/>
                <a:gd name="T17" fmla="*/ 40 h 60"/>
                <a:gd name="T18" fmla="*/ 231 w 1308"/>
                <a:gd name="T19" fmla="*/ 38 h 60"/>
                <a:gd name="T20" fmla="*/ 256 w 1308"/>
                <a:gd name="T21" fmla="*/ 36 h 60"/>
                <a:gd name="T22" fmla="*/ 282 w 1308"/>
                <a:gd name="T23" fmla="*/ 33 h 60"/>
                <a:gd name="T24" fmla="*/ 308 w 1308"/>
                <a:gd name="T25" fmla="*/ 30 h 60"/>
                <a:gd name="T26" fmla="*/ 333 w 1308"/>
                <a:gd name="T27" fmla="*/ 26 h 60"/>
                <a:gd name="T28" fmla="*/ 359 w 1308"/>
                <a:gd name="T29" fmla="*/ 23 h 60"/>
                <a:gd name="T30" fmla="*/ 385 w 1308"/>
                <a:gd name="T31" fmla="*/ 20 h 60"/>
                <a:gd name="T32" fmla="*/ 410 w 1308"/>
                <a:gd name="T33" fmla="*/ 16 h 60"/>
                <a:gd name="T34" fmla="*/ 436 w 1308"/>
                <a:gd name="T35" fmla="*/ 13 h 60"/>
                <a:gd name="T36" fmla="*/ 462 w 1308"/>
                <a:gd name="T37" fmla="*/ 11 h 60"/>
                <a:gd name="T38" fmla="*/ 487 w 1308"/>
                <a:gd name="T39" fmla="*/ 8 h 60"/>
                <a:gd name="T40" fmla="*/ 513 w 1308"/>
                <a:gd name="T41" fmla="*/ 6 h 60"/>
                <a:gd name="T42" fmla="*/ 539 w 1308"/>
                <a:gd name="T43" fmla="*/ 4 h 60"/>
                <a:gd name="T44" fmla="*/ 564 w 1308"/>
                <a:gd name="T45" fmla="*/ 3 h 60"/>
                <a:gd name="T46" fmla="*/ 590 w 1308"/>
                <a:gd name="T47" fmla="*/ 1 h 60"/>
                <a:gd name="T48" fmla="*/ 616 w 1308"/>
                <a:gd name="T49" fmla="*/ 1 h 60"/>
                <a:gd name="T50" fmla="*/ 641 w 1308"/>
                <a:gd name="T51" fmla="*/ 0 h 60"/>
                <a:gd name="T52" fmla="*/ 667 w 1308"/>
                <a:gd name="T53" fmla="*/ 1 h 60"/>
                <a:gd name="T54" fmla="*/ 693 w 1308"/>
                <a:gd name="T55" fmla="*/ 1 h 60"/>
                <a:gd name="T56" fmla="*/ 718 w 1308"/>
                <a:gd name="T57" fmla="*/ 2 h 60"/>
                <a:gd name="T58" fmla="*/ 744 w 1308"/>
                <a:gd name="T59" fmla="*/ 4 h 60"/>
                <a:gd name="T60" fmla="*/ 770 w 1308"/>
                <a:gd name="T61" fmla="*/ 6 h 60"/>
                <a:gd name="T62" fmla="*/ 795 w 1308"/>
                <a:gd name="T63" fmla="*/ 8 h 60"/>
                <a:gd name="T64" fmla="*/ 821 w 1308"/>
                <a:gd name="T65" fmla="*/ 11 h 60"/>
                <a:gd name="T66" fmla="*/ 846 w 1308"/>
                <a:gd name="T67" fmla="*/ 14 h 60"/>
                <a:gd name="T68" fmla="*/ 872 w 1308"/>
                <a:gd name="T69" fmla="*/ 17 h 60"/>
                <a:gd name="T70" fmla="*/ 898 w 1308"/>
                <a:gd name="T71" fmla="*/ 21 h 60"/>
                <a:gd name="T72" fmla="*/ 923 w 1308"/>
                <a:gd name="T73" fmla="*/ 24 h 60"/>
                <a:gd name="T74" fmla="*/ 949 w 1308"/>
                <a:gd name="T75" fmla="*/ 28 h 60"/>
                <a:gd name="T76" fmla="*/ 975 w 1308"/>
                <a:gd name="T77" fmla="*/ 32 h 60"/>
                <a:gd name="T78" fmla="*/ 1001 w 1308"/>
                <a:gd name="T79" fmla="*/ 36 h 60"/>
                <a:gd name="T80" fmla="*/ 1026 w 1308"/>
                <a:gd name="T81" fmla="*/ 39 h 60"/>
                <a:gd name="T82" fmla="*/ 1052 w 1308"/>
                <a:gd name="T83" fmla="*/ 43 h 60"/>
                <a:gd name="T84" fmla="*/ 1077 w 1308"/>
                <a:gd name="T85" fmla="*/ 46 h 60"/>
                <a:gd name="T86" fmla="*/ 1103 w 1308"/>
                <a:gd name="T87" fmla="*/ 49 h 60"/>
                <a:gd name="T88" fmla="*/ 1129 w 1308"/>
                <a:gd name="T89" fmla="*/ 52 h 60"/>
                <a:gd name="T90" fmla="*/ 1154 w 1308"/>
                <a:gd name="T91" fmla="*/ 54 h 60"/>
                <a:gd name="T92" fmla="*/ 1180 w 1308"/>
                <a:gd name="T93" fmla="*/ 56 h 60"/>
                <a:gd name="T94" fmla="*/ 1206 w 1308"/>
                <a:gd name="T95" fmla="*/ 58 h 60"/>
                <a:gd name="T96" fmla="*/ 1231 w 1308"/>
                <a:gd name="T97" fmla="*/ 59 h 60"/>
                <a:gd name="T98" fmla="*/ 1257 w 1308"/>
                <a:gd name="T99" fmla="*/ 60 h 60"/>
                <a:gd name="T100" fmla="*/ 1283 w 1308"/>
                <a:gd name="T101" fmla="*/ 60 h 60"/>
                <a:gd name="T102" fmla="*/ 1308 w 1308"/>
                <a:gd name="T10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60">
                  <a:moveTo>
                    <a:pt x="0" y="16"/>
                  </a:moveTo>
                  <a:lnTo>
                    <a:pt x="25" y="24"/>
                  </a:lnTo>
                  <a:lnTo>
                    <a:pt x="51" y="31"/>
                  </a:lnTo>
                  <a:lnTo>
                    <a:pt x="77" y="36"/>
                  </a:lnTo>
                  <a:lnTo>
                    <a:pt x="102" y="39"/>
                  </a:lnTo>
                  <a:lnTo>
                    <a:pt x="128" y="41"/>
                  </a:lnTo>
                  <a:lnTo>
                    <a:pt x="154" y="42"/>
                  </a:lnTo>
                  <a:lnTo>
                    <a:pt x="179" y="41"/>
                  </a:lnTo>
                  <a:lnTo>
                    <a:pt x="205" y="40"/>
                  </a:lnTo>
                  <a:lnTo>
                    <a:pt x="231" y="38"/>
                  </a:lnTo>
                  <a:lnTo>
                    <a:pt x="256" y="36"/>
                  </a:lnTo>
                  <a:lnTo>
                    <a:pt x="282" y="33"/>
                  </a:lnTo>
                  <a:lnTo>
                    <a:pt x="308" y="30"/>
                  </a:lnTo>
                  <a:lnTo>
                    <a:pt x="333" y="26"/>
                  </a:lnTo>
                  <a:lnTo>
                    <a:pt x="359" y="23"/>
                  </a:lnTo>
                  <a:lnTo>
                    <a:pt x="385" y="20"/>
                  </a:lnTo>
                  <a:lnTo>
                    <a:pt x="410" y="16"/>
                  </a:lnTo>
                  <a:lnTo>
                    <a:pt x="436" y="13"/>
                  </a:lnTo>
                  <a:lnTo>
                    <a:pt x="462" y="11"/>
                  </a:lnTo>
                  <a:lnTo>
                    <a:pt x="487" y="8"/>
                  </a:lnTo>
                  <a:lnTo>
                    <a:pt x="513" y="6"/>
                  </a:lnTo>
                  <a:lnTo>
                    <a:pt x="539" y="4"/>
                  </a:lnTo>
                  <a:lnTo>
                    <a:pt x="564" y="3"/>
                  </a:lnTo>
                  <a:lnTo>
                    <a:pt x="590" y="1"/>
                  </a:lnTo>
                  <a:lnTo>
                    <a:pt x="616" y="1"/>
                  </a:lnTo>
                  <a:lnTo>
                    <a:pt x="641" y="0"/>
                  </a:lnTo>
                  <a:lnTo>
                    <a:pt x="667" y="1"/>
                  </a:lnTo>
                  <a:lnTo>
                    <a:pt x="693" y="1"/>
                  </a:lnTo>
                  <a:lnTo>
                    <a:pt x="718" y="2"/>
                  </a:lnTo>
                  <a:lnTo>
                    <a:pt x="744" y="4"/>
                  </a:lnTo>
                  <a:lnTo>
                    <a:pt x="770" y="6"/>
                  </a:lnTo>
                  <a:lnTo>
                    <a:pt x="795" y="8"/>
                  </a:lnTo>
                  <a:lnTo>
                    <a:pt x="821" y="11"/>
                  </a:lnTo>
                  <a:lnTo>
                    <a:pt x="846" y="14"/>
                  </a:lnTo>
                  <a:lnTo>
                    <a:pt x="872" y="17"/>
                  </a:lnTo>
                  <a:lnTo>
                    <a:pt x="898" y="21"/>
                  </a:lnTo>
                  <a:lnTo>
                    <a:pt x="923" y="24"/>
                  </a:lnTo>
                  <a:lnTo>
                    <a:pt x="949" y="28"/>
                  </a:lnTo>
                  <a:lnTo>
                    <a:pt x="975" y="32"/>
                  </a:lnTo>
                  <a:lnTo>
                    <a:pt x="1001" y="36"/>
                  </a:lnTo>
                  <a:lnTo>
                    <a:pt x="1026" y="39"/>
                  </a:lnTo>
                  <a:lnTo>
                    <a:pt x="1052" y="43"/>
                  </a:lnTo>
                  <a:lnTo>
                    <a:pt x="1077" y="46"/>
                  </a:lnTo>
                  <a:lnTo>
                    <a:pt x="1103" y="49"/>
                  </a:lnTo>
                  <a:lnTo>
                    <a:pt x="1129" y="52"/>
                  </a:lnTo>
                  <a:lnTo>
                    <a:pt x="1154" y="54"/>
                  </a:lnTo>
                  <a:lnTo>
                    <a:pt x="1180" y="56"/>
                  </a:lnTo>
                  <a:lnTo>
                    <a:pt x="1206" y="58"/>
                  </a:lnTo>
                  <a:lnTo>
                    <a:pt x="1231" y="59"/>
                  </a:lnTo>
                  <a:lnTo>
                    <a:pt x="1257" y="60"/>
                  </a:lnTo>
                  <a:lnTo>
                    <a:pt x="1283" y="60"/>
                  </a:lnTo>
                  <a:lnTo>
                    <a:pt x="1308" y="60"/>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 name="Line 237"/>
            <p:cNvSpPr>
              <a:spLocks noChangeShapeType="1"/>
            </p:cNvSpPr>
            <p:nvPr/>
          </p:nvSpPr>
          <p:spPr bwMode="auto">
            <a:xfrm>
              <a:off x="10671115" y="3680103"/>
              <a:ext cx="86847" cy="0"/>
            </a:xfrm>
            <a:prstGeom prst="line">
              <a:avLst/>
            </a:prstGeom>
            <a:noFill/>
            <a:ln w="26988" cap="flat">
              <a:solidFill>
                <a:srgbClr val="4DBEE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 name="Freeform 238"/>
            <p:cNvSpPr>
              <a:spLocks/>
            </p:cNvSpPr>
            <p:nvPr/>
          </p:nvSpPr>
          <p:spPr bwMode="auto">
            <a:xfrm>
              <a:off x="1934278" y="3634206"/>
              <a:ext cx="4366681" cy="677513"/>
            </a:xfrm>
            <a:custGeom>
              <a:avLst/>
              <a:gdLst>
                <a:gd name="T0" fmla="*/ 0 w 1257"/>
                <a:gd name="T1" fmla="*/ 103 h 310"/>
                <a:gd name="T2" fmla="*/ 26 w 1257"/>
                <a:gd name="T3" fmla="*/ 86 h 310"/>
                <a:gd name="T4" fmla="*/ 51 w 1257"/>
                <a:gd name="T5" fmla="*/ 70 h 310"/>
                <a:gd name="T6" fmla="*/ 77 w 1257"/>
                <a:gd name="T7" fmla="*/ 56 h 310"/>
                <a:gd name="T8" fmla="*/ 103 w 1257"/>
                <a:gd name="T9" fmla="*/ 43 h 310"/>
                <a:gd name="T10" fmla="*/ 128 w 1257"/>
                <a:gd name="T11" fmla="*/ 32 h 310"/>
                <a:gd name="T12" fmla="*/ 154 w 1257"/>
                <a:gd name="T13" fmla="*/ 23 h 310"/>
                <a:gd name="T14" fmla="*/ 180 w 1257"/>
                <a:gd name="T15" fmla="*/ 15 h 310"/>
                <a:gd name="T16" fmla="*/ 205 w 1257"/>
                <a:gd name="T17" fmla="*/ 9 h 310"/>
                <a:gd name="T18" fmla="*/ 231 w 1257"/>
                <a:gd name="T19" fmla="*/ 5 h 310"/>
                <a:gd name="T20" fmla="*/ 257 w 1257"/>
                <a:gd name="T21" fmla="*/ 2 h 310"/>
                <a:gd name="T22" fmla="*/ 282 w 1257"/>
                <a:gd name="T23" fmla="*/ 0 h 310"/>
                <a:gd name="T24" fmla="*/ 308 w 1257"/>
                <a:gd name="T25" fmla="*/ 0 h 310"/>
                <a:gd name="T26" fmla="*/ 334 w 1257"/>
                <a:gd name="T27" fmla="*/ 1 h 310"/>
                <a:gd name="T28" fmla="*/ 359 w 1257"/>
                <a:gd name="T29" fmla="*/ 3 h 310"/>
                <a:gd name="T30" fmla="*/ 385 w 1257"/>
                <a:gd name="T31" fmla="*/ 6 h 310"/>
                <a:gd name="T32" fmla="*/ 411 w 1257"/>
                <a:gd name="T33" fmla="*/ 10 h 310"/>
                <a:gd name="T34" fmla="*/ 436 w 1257"/>
                <a:gd name="T35" fmla="*/ 15 h 310"/>
                <a:gd name="T36" fmla="*/ 462 w 1257"/>
                <a:gd name="T37" fmla="*/ 21 h 310"/>
                <a:gd name="T38" fmla="*/ 487 w 1257"/>
                <a:gd name="T39" fmla="*/ 27 h 310"/>
                <a:gd name="T40" fmla="*/ 513 w 1257"/>
                <a:gd name="T41" fmla="*/ 33 h 310"/>
                <a:gd name="T42" fmla="*/ 539 w 1257"/>
                <a:gd name="T43" fmla="*/ 40 h 310"/>
                <a:gd name="T44" fmla="*/ 565 w 1257"/>
                <a:gd name="T45" fmla="*/ 47 h 310"/>
                <a:gd name="T46" fmla="*/ 590 w 1257"/>
                <a:gd name="T47" fmla="*/ 54 h 310"/>
                <a:gd name="T48" fmla="*/ 616 w 1257"/>
                <a:gd name="T49" fmla="*/ 61 h 310"/>
                <a:gd name="T50" fmla="*/ 642 w 1257"/>
                <a:gd name="T51" fmla="*/ 68 h 310"/>
                <a:gd name="T52" fmla="*/ 667 w 1257"/>
                <a:gd name="T53" fmla="*/ 75 h 310"/>
                <a:gd name="T54" fmla="*/ 693 w 1257"/>
                <a:gd name="T55" fmla="*/ 82 h 310"/>
                <a:gd name="T56" fmla="*/ 718 w 1257"/>
                <a:gd name="T57" fmla="*/ 89 h 310"/>
                <a:gd name="T58" fmla="*/ 744 w 1257"/>
                <a:gd name="T59" fmla="*/ 96 h 310"/>
                <a:gd name="T60" fmla="*/ 770 w 1257"/>
                <a:gd name="T61" fmla="*/ 103 h 310"/>
                <a:gd name="T62" fmla="*/ 795 w 1257"/>
                <a:gd name="T63" fmla="*/ 110 h 310"/>
                <a:gd name="T64" fmla="*/ 821 w 1257"/>
                <a:gd name="T65" fmla="*/ 117 h 310"/>
                <a:gd name="T66" fmla="*/ 847 w 1257"/>
                <a:gd name="T67" fmla="*/ 124 h 310"/>
                <a:gd name="T68" fmla="*/ 872 w 1257"/>
                <a:gd name="T69" fmla="*/ 131 h 310"/>
                <a:gd name="T70" fmla="*/ 898 w 1257"/>
                <a:gd name="T71" fmla="*/ 139 h 310"/>
                <a:gd name="T72" fmla="*/ 924 w 1257"/>
                <a:gd name="T73" fmla="*/ 148 h 310"/>
                <a:gd name="T74" fmla="*/ 949 w 1257"/>
                <a:gd name="T75" fmla="*/ 157 h 310"/>
                <a:gd name="T76" fmla="*/ 975 w 1257"/>
                <a:gd name="T77" fmla="*/ 167 h 310"/>
                <a:gd name="T78" fmla="*/ 1001 w 1257"/>
                <a:gd name="T79" fmla="*/ 177 h 310"/>
                <a:gd name="T80" fmla="*/ 1026 w 1257"/>
                <a:gd name="T81" fmla="*/ 189 h 310"/>
                <a:gd name="T82" fmla="*/ 1052 w 1257"/>
                <a:gd name="T83" fmla="*/ 201 h 310"/>
                <a:gd name="T84" fmla="*/ 1078 w 1257"/>
                <a:gd name="T85" fmla="*/ 213 h 310"/>
                <a:gd name="T86" fmla="*/ 1103 w 1257"/>
                <a:gd name="T87" fmla="*/ 227 h 310"/>
                <a:gd name="T88" fmla="*/ 1129 w 1257"/>
                <a:gd name="T89" fmla="*/ 241 h 310"/>
                <a:gd name="T90" fmla="*/ 1155 w 1257"/>
                <a:gd name="T91" fmla="*/ 255 h 310"/>
                <a:gd name="T92" fmla="*/ 1180 w 1257"/>
                <a:gd name="T93" fmla="*/ 269 h 310"/>
                <a:gd name="T94" fmla="*/ 1206 w 1257"/>
                <a:gd name="T95" fmla="*/ 283 h 310"/>
                <a:gd name="T96" fmla="*/ 1232 w 1257"/>
                <a:gd name="T97" fmla="*/ 297 h 310"/>
                <a:gd name="T98" fmla="*/ 1257 w 1257"/>
                <a:gd name="T99"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10">
                  <a:moveTo>
                    <a:pt x="0" y="103"/>
                  </a:moveTo>
                  <a:lnTo>
                    <a:pt x="26" y="86"/>
                  </a:lnTo>
                  <a:lnTo>
                    <a:pt x="51" y="70"/>
                  </a:lnTo>
                  <a:lnTo>
                    <a:pt x="77" y="56"/>
                  </a:lnTo>
                  <a:lnTo>
                    <a:pt x="103" y="43"/>
                  </a:lnTo>
                  <a:lnTo>
                    <a:pt x="128" y="32"/>
                  </a:lnTo>
                  <a:lnTo>
                    <a:pt x="154" y="23"/>
                  </a:lnTo>
                  <a:lnTo>
                    <a:pt x="180" y="15"/>
                  </a:lnTo>
                  <a:lnTo>
                    <a:pt x="205" y="9"/>
                  </a:lnTo>
                  <a:lnTo>
                    <a:pt x="231" y="5"/>
                  </a:lnTo>
                  <a:lnTo>
                    <a:pt x="257" y="2"/>
                  </a:lnTo>
                  <a:lnTo>
                    <a:pt x="282" y="0"/>
                  </a:lnTo>
                  <a:lnTo>
                    <a:pt x="308" y="0"/>
                  </a:lnTo>
                  <a:lnTo>
                    <a:pt x="334" y="1"/>
                  </a:lnTo>
                  <a:lnTo>
                    <a:pt x="359" y="3"/>
                  </a:lnTo>
                  <a:lnTo>
                    <a:pt x="385" y="6"/>
                  </a:lnTo>
                  <a:lnTo>
                    <a:pt x="411" y="10"/>
                  </a:lnTo>
                  <a:lnTo>
                    <a:pt x="436" y="15"/>
                  </a:lnTo>
                  <a:lnTo>
                    <a:pt x="462" y="21"/>
                  </a:lnTo>
                  <a:lnTo>
                    <a:pt x="487" y="27"/>
                  </a:lnTo>
                  <a:lnTo>
                    <a:pt x="513" y="33"/>
                  </a:lnTo>
                  <a:lnTo>
                    <a:pt x="539" y="40"/>
                  </a:lnTo>
                  <a:lnTo>
                    <a:pt x="565" y="47"/>
                  </a:lnTo>
                  <a:lnTo>
                    <a:pt x="590" y="54"/>
                  </a:lnTo>
                  <a:lnTo>
                    <a:pt x="616" y="61"/>
                  </a:lnTo>
                  <a:lnTo>
                    <a:pt x="642" y="68"/>
                  </a:lnTo>
                  <a:lnTo>
                    <a:pt x="667" y="75"/>
                  </a:lnTo>
                  <a:lnTo>
                    <a:pt x="693" y="82"/>
                  </a:lnTo>
                  <a:lnTo>
                    <a:pt x="718" y="89"/>
                  </a:lnTo>
                  <a:lnTo>
                    <a:pt x="744" y="96"/>
                  </a:lnTo>
                  <a:lnTo>
                    <a:pt x="770" y="103"/>
                  </a:lnTo>
                  <a:lnTo>
                    <a:pt x="795" y="110"/>
                  </a:lnTo>
                  <a:lnTo>
                    <a:pt x="821" y="117"/>
                  </a:lnTo>
                  <a:lnTo>
                    <a:pt x="847" y="124"/>
                  </a:lnTo>
                  <a:lnTo>
                    <a:pt x="872" y="131"/>
                  </a:lnTo>
                  <a:lnTo>
                    <a:pt x="898" y="139"/>
                  </a:lnTo>
                  <a:lnTo>
                    <a:pt x="924" y="148"/>
                  </a:lnTo>
                  <a:lnTo>
                    <a:pt x="949" y="157"/>
                  </a:lnTo>
                  <a:lnTo>
                    <a:pt x="975" y="167"/>
                  </a:lnTo>
                  <a:lnTo>
                    <a:pt x="1001" y="177"/>
                  </a:lnTo>
                  <a:lnTo>
                    <a:pt x="1026" y="189"/>
                  </a:lnTo>
                  <a:lnTo>
                    <a:pt x="1052" y="201"/>
                  </a:lnTo>
                  <a:lnTo>
                    <a:pt x="1078" y="213"/>
                  </a:lnTo>
                  <a:lnTo>
                    <a:pt x="1103" y="227"/>
                  </a:lnTo>
                  <a:lnTo>
                    <a:pt x="1129" y="241"/>
                  </a:lnTo>
                  <a:lnTo>
                    <a:pt x="1155" y="255"/>
                  </a:lnTo>
                  <a:lnTo>
                    <a:pt x="1180" y="269"/>
                  </a:lnTo>
                  <a:lnTo>
                    <a:pt x="1206" y="283"/>
                  </a:lnTo>
                  <a:lnTo>
                    <a:pt x="1232" y="297"/>
                  </a:lnTo>
                  <a:lnTo>
                    <a:pt x="1257" y="310"/>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 name="Freeform 239"/>
            <p:cNvSpPr>
              <a:spLocks/>
            </p:cNvSpPr>
            <p:nvPr/>
          </p:nvSpPr>
          <p:spPr bwMode="auto">
            <a:xfrm>
              <a:off x="6214112" y="3896470"/>
              <a:ext cx="4543850" cy="531083"/>
            </a:xfrm>
            <a:custGeom>
              <a:avLst/>
              <a:gdLst>
                <a:gd name="T0" fmla="*/ 0 w 1308"/>
                <a:gd name="T1" fmla="*/ 177 h 243"/>
                <a:gd name="T2" fmla="*/ 25 w 1308"/>
                <a:gd name="T3" fmla="*/ 190 h 243"/>
                <a:gd name="T4" fmla="*/ 51 w 1308"/>
                <a:gd name="T5" fmla="*/ 203 h 243"/>
                <a:gd name="T6" fmla="*/ 77 w 1308"/>
                <a:gd name="T7" fmla="*/ 214 h 243"/>
                <a:gd name="T8" fmla="*/ 102 w 1308"/>
                <a:gd name="T9" fmla="*/ 224 h 243"/>
                <a:gd name="T10" fmla="*/ 128 w 1308"/>
                <a:gd name="T11" fmla="*/ 232 h 243"/>
                <a:gd name="T12" fmla="*/ 154 w 1308"/>
                <a:gd name="T13" fmla="*/ 238 h 243"/>
                <a:gd name="T14" fmla="*/ 179 w 1308"/>
                <a:gd name="T15" fmla="*/ 242 h 243"/>
                <a:gd name="T16" fmla="*/ 205 w 1308"/>
                <a:gd name="T17" fmla="*/ 243 h 243"/>
                <a:gd name="T18" fmla="*/ 231 w 1308"/>
                <a:gd name="T19" fmla="*/ 242 h 243"/>
                <a:gd name="T20" fmla="*/ 256 w 1308"/>
                <a:gd name="T21" fmla="*/ 239 h 243"/>
                <a:gd name="T22" fmla="*/ 282 w 1308"/>
                <a:gd name="T23" fmla="*/ 233 h 243"/>
                <a:gd name="T24" fmla="*/ 308 w 1308"/>
                <a:gd name="T25" fmla="*/ 225 h 243"/>
                <a:gd name="T26" fmla="*/ 333 w 1308"/>
                <a:gd name="T27" fmla="*/ 214 h 243"/>
                <a:gd name="T28" fmla="*/ 359 w 1308"/>
                <a:gd name="T29" fmla="*/ 202 h 243"/>
                <a:gd name="T30" fmla="*/ 385 w 1308"/>
                <a:gd name="T31" fmla="*/ 187 h 243"/>
                <a:gd name="T32" fmla="*/ 410 w 1308"/>
                <a:gd name="T33" fmla="*/ 171 h 243"/>
                <a:gd name="T34" fmla="*/ 436 w 1308"/>
                <a:gd name="T35" fmla="*/ 154 h 243"/>
                <a:gd name="T36" fmla="*/ 462 w 1308"/>
                <a:gd name="T37" fmla="*/ 136 h 243"/>
                <a:gd name="T38" fmla="*/ 487 w 1308"/>
                <a:gd name="T39" fmla="*/ 118 h 243"/>
                <a:gd name="T40" fmla="*/ 513 w 1308"/>
                <a:gd name="T41" fmla="*/ 100 h 243"/>
                <a:gd name="T42" fmla="*/ 539 w 1308"/>
                <a:gd name="T43" fmla="*/ 82 h 243"/>
                <a:gd name="T44" fmla="*/ 564 w 1308"/>
                <a:gd name="T45" fmla="*/ 65 h 243"/>
                <a:gd name="T46" fmla="*/ 590 w 1308"/>
                <a:gd name="T47" fmla="*/ 50 h 243"/>
                <a:gd name="T48" fmla="*/ 616 w 1308"/>
                <a:gd name="T49" fmla="*/ 36 h 243"/>
                <a:gd name="T50" fmla="*/ 641 w 1308"/>
                <a:gd name="T51" fmla="*/ 24 h 243"/>
                <a:gd name="T52" fmla="*/ 667 w 1308"/>
                <a:gd name="T53" fmla="*/ 14 h 243"/>
                <a:gd name="T54" fmla="*/ 693 w 1308"/>
                <a:gd name="T55" fmla="*/ 7 h 243"/>
                <a:gd name="T56" fmla="*/ 718 w 1308"/>
                <a:gd name="T57" fmla="*/ 2 h 243"/>
                <a:gd name="T58" fmla="*/ 744 w 1308"/>
                <a:gd name="T59" fmla="*/ 0 h 243"/>
                <a:gd name="T60" fmla="*/ 770 w 1308"/>
                <a:gd name="T61" fmla="*/ 0 h 243"/>
                <a:gd name="T62" fmla="*/ 795 w 1308"/>
                <a:gd name="T63" fmla="*/ 2 h 243"/>
                <a:gd name="T64" fmla="*/ 821 w 1308"/>
                <a:gd name="T65" fmla="*/ 7 h 243"/>
                <a:gd name="T66" fmla="*/ 846 w 1308"/>
                <a:gd name="T67" fmla="*/ 15 h 243"/>
                <a:gd name="T68" fmla="*/ 872 w 1308"/>
                <a:gd name="T69" fmla="*/ 24 h 243"/>
                <a:gd name="T70" fmla="*/ 898 w 1308"/>
                <a:gd name="T71" fmla="*/ 34 h 243"/>
                <a:gd name="T72" fmla="*/ 923 w 1308"/>
                <a:gd name="T73" fmla="*/ 47 h 243"/>
                <a:gd name="T74" fmla="*/ 949 w 1308"/>
                <a:gd name="T75" fmla="*/ 60 h 243"/>
                <a:gd name="T76" fmla="*/ 975 w 1308"/>
                <a:gd name="T77" fmla="*/ 74 h 243"/>
                <a:gd name="T78" fmla="*/ 1001 w 1308"/>
                <a:gd name="T79" fmla="*/ 88 h 243"/>
                <a:gd name="T80" fmla="*/ 1026 w 1308"/>
                <a:gd name="T81" fmla="*/ 103 h 243"/>
                <a:gd name="T82" fmla="*/ 1052 w 1308"/>
                <a:gd name="T83" fmla="*/ 117 h 243"/>
                <a:gd name="T84" fmla="*/ 1077 w 1308"/>
                <a:gd name="T85" fmla="*/ 131 h 243"/>
                <a:gd name="T86" fmla="*/ 1103 w 1308"/>
                <a:gd name="T87" fmla="*/ 143 h 243"/>
                <a:gd name="T88" fmla="*/ 1129 w 1308"/>
                <a:gd name="T89" fmla="*/ 155 h 243"/>
                <a:gd name="T90" fmla="*/ 1154 w 1308"/>
                <a:gd name="T91" fmla="*/ 165 h 243"/>
                <a:gd name="T92" fmla="*/ 1180 w 1308"/>
                <a:gd name="T93" fmla="*/ 173 h 243"/>
                <a:gd name="T94" fmla="*/ 1206 w 1308"/>
                <a:gd name="T95" fmla="*/ 179 h 243"/>
                <a:gd name="T96" fmla="*/ 1231 w 1308"/>
                <a:gd name="T97" fmla="*/ 183 h 243"/>
                <a:gd name="T98" fmla="*/ 1257 w 1308"/>
                <a:gd name="T99" fmla="*/ 185 h 243"/>
                <a:gd name="T100" fmla="*/ 1283 w 1308"/>
                <a:gd name="T101" fmla="*/ 185 h 243"/>
                <a:gd name="T102" fmla="*/ 1308 w 1308"/>
                <a:gd name="T103" fmla="*/ 18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243">
                  <a:moveTo>
                    <a:pt x="0" y="177"/>
                  </a:moveTo>
                  <a:lnTo>
                    <a:pt x="25" y="190"/>
                  </a:lnTo>
                  <a:lnTo>
                    <a:pt x="51" y="203"/>
                  </a:lnTo>
                  <a:lnTo>
                    <a:pt x="77" y="214"/>
                  </a:lnTo>
                  <a:lnTo>
                    <a:pt x="102" y="224"/>
                  </a:lnTo>
                  <a:lnTo>
                    <a:pt x="128" y="232"/>
                  </a:lnTo>
                  <a:lnTo>
                    <a:pt x="154" y="238"/>
                  </a:lnTo>
                  <a:lnTo>
                    <a:pt x="179" y="242"/>
                  </a:lnTo>
                  <a:lnTo>
                    <a:pt x="205" y="243"/>
                  </a:lnTo>
                  <a:lnTo>
                    <a:pt x="231" y="242"/>
                  </a:lnTo>
                  <a:lnTo>
                    <a:pt x="256" y="239"/>
                  </a:lnTo>
                  <a:lnTo>
                    <a:pt x="282" y="233"/>
                  </a:lnTo>
                  <a:lnTo>
                    <a:pt x="308" y="225"/>
                  </a:lnTo>
                  <a:lnTo>
                    <a:pt x="333" y="214"/>
                  </a:lnTo>
                  <a:lnTo>
                    <a:pt x="359" y="202"/>
                  </a:lnTo>
                  <a:lnTo>
                    <a:pt x="385" y="187"/>
                  </a:lnTo>
                  <a:lnTo>
                    <a:pt x="410" y="171"/>
                  </a:lnTo>
                  <a:lnTo>
                    <a:pt x="436" y="154"/>
                  </a:lnTo>
                  <a:lnTo>
                    <a:pt x="462" y="136"/>
                  </a:lnTo>
                  <a:lnTo>
                    <a:pt x="487" y="118"/>
                  </a:lnTo>
                  <a:lnTo>
                    <a:pt x="513" y="100"/>
                  </a:lnTo>
                  <a:lnTo>
                    <a:pt x="539" y="82"/>
                  </a:lnTo>
                  <a:lnTo>
                    <a:pt x="564" y="65"/>
                  </a:lnTo>
                  <a:lnTo>
                    <a:pt x="590" y="50"/>
                  </a:lnTo>
                  <a:lnTo>
                    <a:pt x="616" y="36"/>
                  </a:lnTo>
                  <a:lnTo>
                    <a:pt x="641" y="24"/>
                  </a:lnTo>
                  <a:lnTo>
                    <a:pt x="667" y="14"/>
                  </a:lnTo>
                  <a:lnTo>
                    <a:pt x="693" y="7"/>
                  </a:lnTo>
                  <a:lnTo>
                    <a:pt x="718" y="2"/>
                  </a:lnTo>
                  <a:lnTo>
                    <a:pt x="744" y="0"/>
                  </a:lnTo>
                  <a:lnTo>
                    <a:pt x="770" y="0"/>
                  </a:lnTo>
                  <a:lnTo>
                    <a:pt x="795" y="2"/>
                  </a:lnTo>
                  <a:lnTo>
                    <a:pt x="821" y="7"/>
                  </a:lnTo>
                  <a:lnTo>
                    <a:pt x="846" y="15"/>
                  </a:lnTo>
                  <a:lnTo>
                    <a:pt x="872" y="24"/>
                  </a:lnTo>
                  <a:lnTo>
                    <a:pt x="898" y="34"/>
                  </a:lnTo>
                  <a:lnTo>
                    <a:pt x="923" y="47"/>
                  </a:lnTo>
                  <a:lnTo>
                    <a:pt x="949" y="60"/>
                  </a:lnTo>
                  <a:lnTo>
                    <a:pt x="975" y="74"/>
                  </a:lnTo>
                  <a:lnTo>
                    <a:pt x="1001" y="88"/>
                  </a:lnTo>
                  <a:lnTo>
                    <a:pt x="1026" y="103"/>
                  </a:lnTo>
                  <a:lnTo>
                    <a:pt x="1052" y="117"/>
                  </a:lnTo>
                  <a:lnTo>
                    <a:pt x="1077" y="131"/>
                  </a:lnTo>
                  <a:lnTo>
                    <a:pt x="1103" y="143"/>
                  </a:lnTo>
                  <a:lnTo>
                    <a:pt x="1129" y="155"/>
                  </a:lnTo>
                  <a:lnTo>
                    <a:pt x="1154" y="165"/>
                  </a:lnTo>
                  <a:lnTo>
                    <a:pt x="1180" y="173"/>
                  </a:lnTo>
                  <a:lnTo>
                    <a:pt x="1206" y="179"/>
                  </a:lnTo>
                  <a:lnTo>
                    <a:pt x="1231" y="183"/>
                  </a:lnTo>
                  <a:lnTo>
                    <a:pt x="1257" y="185"/>
                  </a:lnTo>
                  <a:lnTo>
                    <a:pt x="1283" y="185"/>
                  </a:lnTo>
                  <a:lnTo>
                    <a:pt x="1308" y="182"/>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 name="Line 240"/>
            <p:cNvSpPr>
              <a:spLocks noChangeShapeType="1"/>
            </p:cNvSpPr>
            <p:nvPr/>
          </p:nvSpPr>
          <p:spPr bwMode="auto">
            <a:xfrm flipV="1">
              <a:off x="10671115" y="4294235"/>
              <a:ext cx="86847" cy="6557"/>
            </a:xfrm>
            <a:prstGeom prst="line">
              <a:avLst/>
            </a:prstGeom>
            <a:noFill/>
            <a:ln w="26988" cap="flat">
              <a:solidFill>
                <a:srgbClr val="A214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 name="Freeform 241"/>
            <p:cNvSpPr>
              <a:spLocks/>
            </p:cNvSpPr>
            <p:nvPr/>
          </p:nvSpPr>
          <p:spPr bwMode="auto">
            <a:xfrm>
              <a:off x="1934278" y="3750039"/>
              <a:ext cx="4366681" cy="542011"/>
            </a:xfrm>
            <a:custGeom>
              <a:avLst/>
              <a:gdLst>
                <a:gd name="T0" fmla="*/ 0 w 1257"/>
                <a:gd name="T1" fmla="*/ 29 h 248"/>
                <a:gd name="T2" fmla="*/ 26 w 1257"/>
                <a:gd name="T3" fmla="*/ 34 h 248"/>
                <a:gd name="T4" fmla="*/ 51 w 1257"/>
                <a:gd name="T5" fmla="*/ 41 h 248"/>
                <a:gd name="T6" fmla="*/ 77 w 1257"/>
                <a:gd name="T7" fmla="*/ 48 h 248"/>
                <a:gd name="T8" fmla="*/ 103 w 1257"/>
                <a:gd name="T9" fmla="*/ 57 h 248"/>
                <a:gd name="T10" fmla="*/ 128 w 1257"/>
                <a:gd name="T11" fmla="*/ 66 h 248"/>
                <a:gd name="T12" fmla="*/ 154 w 1257"/>
                <a:gd name="T13" fmla="*/ 76 h 248"/>
                <a:gd name="T14" fmla="*/ 180 w 1257"/>
                <a:gd name="T15" fmla="*/ 87 h 248"/>
                <a:gd name="T16" fmla="*/ 205 w 1257"/>
                <a:gd name="T17" fmla="*/ 98 h 248"/>
                <a:gd name="T18" fmla="*/ 231 w 1257"/>
                <a:gd name="T19" fmla="*/ 110 h 248"/>
                <a:gd name="T20" fmla="*/ 257 w 1257"/>
                <a:gd name="T21" fmla="*/ 121 h 248"/>
                <a:gd name="T22" fmla="*/ 282 w 1257"/>
                <a:gd name="T23" fmla="*/ 132 h 248"/>
                <a:gd name="T24" fmla="*/ 308 w 1257"/>
                <a:gd name="T25" fmla="*/ 144 h 248"/>
                <a:gd name="T26" fmla="*/ 334 w 1257"/>
                <a:gd name="T27" fmla="*/ 155 h 248"/>
                <a:gd name="T28" fmla="*/ 359 w 1257"/>
                <a:gd name="T29" fmla="*/ 166 h 248"/>
                <a:gd name="T30" fmla="*/ 385 w 1257"/>
                <a:gd name="T31" fmla="*/ 176 h 248"/>
                <a:gd name="T32" fmla="*/ 411 w 1257"/>
                <a:gd name="T33" fmla="*/ 186 h 248"/>
                <a:gd name="T34" fmla="*/ 436 w 1257"/>
                <a:gd name="T35" fmla="*/ 195 h 248"/>
                <a:gd name="T36" fmla="*/ 462 w 1257"/>
                <a:gd name="T37" fmla="*/ 203 h 248"/>
                <a:gd name="T38" fmla="*/ 487 w 1257"/>
                <a:gd name="T39" fmla="*/ 211 h 248"/>
                <a:gd name="T40" fmla="*/ 513 w 1257"/>
                <a:gd name="T41" fmla="*/ 218 h 248"/>
                <a:gd name="T42" fmla="*/ 539 w 1257"/>
                <a:gd name="T43" fmla="*/ 225 h 248"/>
                <a:gd name="T44" fmla="*/ 565 w 1257"/>
                <a:gd name="T45" fmla="*/ 231 h 248"/>
                <a:gd name="T46" fmla="*/ 590 w 1257"/>
                <a:gd name="T47" fmla="*/ 236 h 248"/>
                <a:gd name="T48" fmla="*/ 616 w 1257"/>
                <a:gd name="T49" fmla="*/ 240 h 248"/>
                <a:gd name="T50" fmla="*/ 642 w 1257"/>
                <a:gd name="T51" fmla="*/ 243 h 248"/>
                <a:gd name="T52" fmla="*/ 667 w 1257"/>
                <a:gd name="T53" fmla="*/ 246 h 248"/>
                <a:gd name="T54" fmla="*/ 693 w 1257"/>
                <a:gd name="T55" fmla="*/ 247 h 248"/>
                <a:gd name="T56" fmla="*/ 718 w 1257"/>
                <a:gd name="T57" fmla="*/ 248 h 248"/>
                <a:gd name="T58" fmla="*/ 744 w 1257"/>
                <a:gd name="T59" fmla="*/ 248 h 248"/>
                <a:gd name="T60" fmla="*/ 770 w 1257"/>
                <a:gd name="T61" fmla="*/ 246 h 248"/>
                <a:gd name="T62" fmla="*/ 795 w 1257"/>
                <a:gd name="T63" fmla="*/ 244 h 248"/>
                <a:gd name="T64" fmla="*/ 821 w 1257"/>
                <a:gd name="T65" fmla="*/ 240 h 248"/>
                <a:gd name="T66" fmla="*/ 847 w 1257"/>
                <a:gd name="T67" fmla="*/ 236 h 248"/>
                <a:gd name="T68" fmla="*/ 872 w 1257"/>
                <a:gd name="T69" fmla="*/ 230 h 248"/>
                <a:gd name="T70" fmla="*/ 898 w 1257"/>
                <a:gd name="T71" fmla="*/ 222 h 248"/>
                <a:gd name="T72" fmla="*/ 924 w 1257"/>
                <a:gd name="T73" fmla="*/ 214 h 248"/>
                <a:gd name="T74" fmla="*/ 949 w 1257"/>
                <a:gd name="T75" fmla="*/ 204 h 248"/>
                <a:gd name="T76" fmla="*/ 975 w 1257"/>
                <a:gd name="T77" fmla="*/ 193 h 248"/>
                <a:gd name="T78" fmla="*/ 1001 w 1257"/>
                <a:gd name="T79" fmla="*/ 181 h 248"/>
                <a:gd name="T80" fmla="*/ 1026 w 1257"/>
                <a:gd name="T81" fmla="*/ 167 h 248"/>
                <a:gd name="T82" fmla="*/ 1052 w 1257"/>
                <a:gd name="T83" fmla="*/ 152 h 248"/>
                <a:gd name="T84" fmla="*/ 1078 w 1257"/>
                <a:gd name="T85" fmla="*/ 136 h 248"/>
                <a:gd name="T86" fmla="*/ 1103 w 1257"/>
                <a:gd name="T87" fmla="*/ 119 h 248"/>
                <a:gd name="T88" fmla="*/ 1129 w 1257"/>
                <a:gd name="T89" fmla="*/ 101 h 248"/>
                <a:gd name="T90" fmla="*/ 1155 w 1257"/>
                <a:gd name="T91" fmla="*/ 82 h 248"/>
                <a:gd name="T92" fmla="*/ 1180 w 1257"/>
                <a:gd name="T93" fmla="*/ 62 h 248"/>
                <a:gd name="T94" fmla="*/ 1206 w 1257"/>
                <a:gd name="T95" fmla="*/ 42 h 248"/>
                <a:gd name="T96" fmla="*/ 1232 w 1257"/>
                <a:gd name="T97" fmla="*/ 21 h 248"/>
                <a:gd name="T98" fmla="*/ 1257 w 1257"/>
                <a:gd name="T9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48">
                  <a:moveTo>
                    <a:pt x="0" y="29"/>
                  </a:moveTo>
                  <a:lnTo>
                    <a:pt x="26" y="34"/>
                  </a:lnTo>
                  <a:lnTo>
                    <a:pt x="51" y="41"/>
                  </a:lnTo>
                  <a:lnTo>
                    <a:pt x="77" y="48"/>
                  </a:lnTo>
                  <a:lnTo>
                    <a:pt x="103" y="57"/>
                  </a:lnTo>
                  <a:lnTo>
                    <a:pt x="128" y="66"/>
                  </a:lnTo>
                  <a:lnTo>
                    <a:pt x="154" y="76"/>
                  </a:lnTo>
                  <a:lnTo>
                    <a:pt x="180" y="87"/>
                  </a:lnTo>
                  <a:lnTo>
                    <a:pt x="205" y="98"/>
                  </a:lnTo>
                  <a:lnTo>
                    <a:pt x="231" y="110"/>
                  </a:lnTo>
                  <a:lnTo>
                    <a:pt x="257" y="121"/>
                  </a:lnTo>
                  <a:lnTo>
                    <a:pt x="282" y="132"/>
                  </a:lnTo>
                  <a:lnTo>
                    <a:pt x="308" y="144"/>
                  </a:lnTo>
                  <a:lnTo>
                    <a:pt x="334" y="155"/>
                  </a:lnTo>
                  <a:lnTo>
                    <a:pt x="359" y="166"/>
                  </a:lnTo>
                  <a:lnTo>
                    <a:pt x="385" y="176"/>
                  </a:lnTo>
                  <a:lnTo>
                    <a:pt x="411" y="186"/>
                  </a:lnTo>
                  <a:lnTo>
                    <a:pt x="436" y="195"/>
                  </a:lnTo>
                  <a:lnTo>
                    <a:pt x="462" y="203"/>
                  </a:lnTo>
                  <a:lnTo>
                    <a:pt x="487" y="211"/>
                  </a:lnTo>
                  <a:lnTo>
                    <a:pt x="513" y="218"/>
                  </a:lnTo>
                  <a:lnTo>
                    <a:pt x="539" y="225"/>
                  </a:lnTo>
                  <a:lnTo>
                    <a:pt x="565" y="231"/>
                  </a:lnTo>
                  <a:lnTo>
                    <a:pt x="590" y="236"/>
                  </a:lnTo>
                  <a:lnTo>
                    <a:pt x="616" y="240"/>
                  </a:lnTo>
                  <a:lnTo>
                    <a:pt x="642" y="243"/>
                  </a:lnTo>
                  <a:lnTo>
                    <a:pt x="667" y="246"/>
                  </a:lnTo>
                  <a:lnTo>
                    <a:pt x="693" y="247"/>
                  </a:lnTo>
                  <a:lnTo>
                    <a:pt x="718" y="248"/>
                  </a:lnTo>
                  <a:lnTo>
                    <a:pt x="744" y="248"/>
                  </a:lnTo>
                  <a:lnTo>
                    <a:pt x="770" y="246"/>
                  </a:lnTo>
                  <a:lnTo>
                    <a:pt x="795" y="244"/>
                  </a:lnTo>
                  <a:lnTo>
                    <a:pt x="821" y="240"/>
                  </a:lnTo>
                  <a:lnTo>
                    <a:pt x="847" y="236"/>
                  </a:lnTo>
                  <a:lnTo>
                    <a:pt x="872" y="230"/>
                  </a:lnTo>
                  <a:lnTo>
                    <a:pt x="898" y="222"/>
                  </a:lnTo>
                  <a:lnTo>
                    <a:pt x="924" y="214"/>
                  </a:lnTo>
                  <a:lnTo>
                    <a:pt x="949" y="204"/>
                  </a:lnTo>
                  <a:lnTo>
                    <a:pt x="975" y="193"/>
                  </a:lnTo>
                  <a:lnTo>
                    <a:pt x="1001" y="181"/>
                  </a:lnTo>
                  <a:lnTo>
                    <a:pt x="1026" y="167"/>
                  </a:lnTo>
                  <a:lnTo>
                    <a:pt x="1052" y="152"/>
                  </a:lnTo>
                  <a:lnTo>
                    <a:pt x="1078" y="136"/>
                  </a:lnTo>
                  <a:lnTo>
                    <a:pt x="1103" y="119"/>
                  </a:lnTo>
                  <a:lnTo>
                    <a:pt x="1129" y="101"/>
                  </a:lnTo>
                  <a:lnTo>
                    <a:pt x="1155" y="82"/>
                  </a:lnTo>
                  <a:lnTo>
                    <a:pt x="1180" y="62"/>
                  </a:lnTo>
                  <a:lnTo>
                    <a:pt x="1206" y="42"/>
                  </a:lnTo>
                  <a:lnTo>
                    <a:pt x="1232" y="21"/>
                  </a:lnTo>
                  <a:lnTo>
                    <a:pt x="1257" y="0"/>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 name="Freeform 242"/>
            <p:cNvSpPr>
              <a:spLocks/>
            </p:cNvSpPr>
            <p:nvPr/>
          </p:nvSpPr>
          <p:spPr bwMode="auto">
            <a:xfrm>
              <a:off x="6214112" y="2858345"/>
              <a:ext cx="4543850" cy="937591"/>
            </a:xfrm>
            <a:custGeom>
              <a:avLst/>
              <a:gdLst>
                <a:gd name="T0" fmla="*/ 0 w 1308"/>
                <a:gd name="T1" fmla="*/ 429 h 429"/>
                <a:gd name="T2" fmla="*/ 25 w 1308"/>
                <a:gd name="T3" fmla="*/ 408 h 429"/>
                <a:gd name="T4" fmla="*/ 51 w 1308"/>
                <a:gd name="T5" fmla="*/ 386 h 429"/>
                <a:gd name="T6" fmla="*/ 77 w 1308"/>
                <a:gd name="T7" fmla="*/ 365 h 429"/>
                <a:gd name="T8" fmla="*/ 102 w 1308"/>
                <a:gd name="T9" fmla="*/ 343 h 429"/>
                <a:gd name="T10" fmla="*/ 128 w 1308"/>
                <a:gd name="T11" fmla="*/ 322 h 429"/>
                <a:gd name="T12" fmla="*/ 154 w 1308"/>
                <a:gd name="T13" fmla="*/ 301 h 429"/>
                <a:gd name="T14" fmla="*/ 179 w 1308"/>
                <a:gd name="T15" fmla="*/ 280 h 429"/>
                <a:gd name="T16" fmla="*/ 205 w 1308"/>
                <a:gd name="T17" fmla="*/ 260 h 429"/>
                <a:gd name="T18" fmla="*/ 231 w 1308"/>
                <a:gd name="T19" fmla="*/ 240 h 429"/>
                <a:gd name="T20" fmla="*/ 256 w 1308"/>
                <a:gd name="T21" fmla="*/ 220 h 429"/>
                <a:gd name="T22" fmla="*/ 282 w 1308"/>
                <a:gd name="T23" fmla="*/ 201 h 429"/>
                <a:gd name="T24" fmla="*/ 308 w 1308"/>
                <a:gd name="T25" fmla="*/ 183 h 429"/>
                <a:gd name="T26" fmla="*/ 333 w 1308"/>
                <a:gd name="T27" fmla="*/ 165 h 429"/>
                <a:gd name="T28" fmla="*/ 359 w 1308"/>
                <a:gd name="T29" fmla="*/ 147 h 429"/>
                <a:gd name="T30" fmla="*/ 385 w 1308"/>
                <a:gd name="T31" fmla="*/ 131 h 429"/>
                <a:gd name="T32" fmla="*/ 410 w 1308"/>
                <a:gd name="T33" fmla="*/ 115 h 429"/>
                <a:gd name="T34" fmla="*/ 436 w 1308"/>
                <a:gd name="T35" fmla="*/ 99 h 429"/>
                <a:gd name="T36" fmla="*/ 462 w 1308"/>
                <a:gd name="T37" fmla="*/ 85 h 429"/>
                <a:gd name="T38" fmla="*/ 487 w 1308"/>
                <a:gd name="T39" fmla="*/ 71 h 429"/>
                <a:gd name="T40" fmla="*/ 513 w 1308"/>
                <a:gd name="T41" fmla="*/ 58 h 429"/>
                <a:gd name="T42" fmla="*/ 539 w 1308"/>
                <a:gd name="T43" fmla="*/ 46 h 429"/>
                <a:gd name="T44" fmla="*/ 564 w 1308"/>
                <a:gd name="T45" fmla="*/ 36 h 429"/>
                <a:gd name="T46" fmla="*/ 590 w 1308"/>
                <a:gd name="T47" fmla="*/ 26 h 429"/>
                <a:gd name="T48" fmla="*/ 616 w 1308"/>
                <a:gd name="T49" fmla="*/ 18 h 429"/>
                <a:gd name="T50" fmla="*/ 641 w 1308"/>
                <a:gd name="T51" fmla="*/ 11 h 429"/>
                <a:gd name="T52" fmla="*/ 667 w 1308"/>
                <a:gd name="T53" fmla="*/ 6 h 429"/>
                <a:gd name="T54" fmla="*/ 693 w 1308"/>
                <a:gd name="T55" fmla="*/ 2 h 429"/>
                <a:gd name="T56" fmla="*/ 718 w 1308"/>
                <a:gd name="T57" fmla="*/ 0 h 429"/>
                <a:gd name="T58" fmla="*/ 744 w 1308"/>
                <a:gd name="T59" fmla="*/ 0 h 429"/>
                <a:gd name="T60" fmla="*/ 770 w 1308"/>
                <a:gd name="T61" fmla="*/ 1 h 429"/>
                <a:gd name="T62" fmla="*/ 795 w 1308"/>
                <a:gd name="T63" fmla="*/ 5 h 429"/>
                <a:gd name="T64" fmla="*/ 821 w 1308"/>
                <a:gd name="T65" fmla="*/ 10 h 429"/>
                <a:gd name="T66" fmla="*/ 846 w 1308"/>
                <a:gd name="T67" fmla="*/ 17 h 429"/>
                <a:gd name="T68" fmla="*/ 872 w 1308"/>
                <a:gd name="T69" fmla="*/ 26 h 429"/>
                <a:gd name="T70" fmla="*/ 898 w 1308"/>
                <a:gd name="T71" fmla="*/ 36 h 429"/>
                <a:gd name="T72" fmla="*/ 923 w 1308"/>
                <a:gd name="T73" fmla="*/ 48 h 429"/>
                <a:gd name="T74" fmla="*/ 949 w 1308"/>
                <a:gd name="T75" fmla="*/ 61 h 429"/>
                <a:gd name="T76" fmla="*/ 975 w 1308"/>
                <a:gd name="T77" fmla="*/ 75 h 429"/>
                <a:gd name="T78" fmla="*/ 1001 w 1308"/>
                <a:gd name="T79" fmla="*/ 91 h 429"/>
                <a:gd name="T80" fmla="*/ 1026 w 1308"/>
                <a:gd name="T81" fmla="*/ 107 h 429"/>
                <a:gd name="T82" fmla="*/ 1052 w 1308"/>
                <a:gd name="T83" fmla="*/ 123 h 429"/>
                <a:gd name="T84" fmla="*/ 1077 w 1308"/>
                <a:gd name="T85" fmla="*/ 140 h 429"/>
                <a:gd name="T86" fmla="*/ 1103 w 1308"/>
                <a:gd name="T87" fmla="*/ 156 h 429"/>
                <a:gd name="T88" fmla="*/ 1129 w 1308"/>
                <a:gd name="T89" fmla="*/ 172 h 429"/>
                <a:gd name="T90" fmla="*/ 1154 w 1308"/>
                <a:gd name="T91" fmla="*/ 188 h 429"/>
                <a:gd name="T92" fmla="*/ 1180 w 1308"/>
                <a:gd name="T93" fmla="*/ 203 h 429"/>
                <a:gd name="T94" fmla="*/ 1206 w 1308"/>
                <a:gd name="T95" fmla="*/ 216 h 429"/>
                <a:gd name="T96" fmla="*/ 1231 w 1308"/>
                <a:gd name="T97" fmla="*/ 228 h 429"/>
                <a:gd name="T98" fmla="*/ 1257 w 1308"/>
                <a:gd name="T99" fmla="*/ 240 h 429"/>
                <a:gd name="T100" fmla="*/ 1283 w 1308"/>
                <a:gd name="T101" fmla="*/ 249 h 429"/>
                <a:gd name="T102" fmla="*/ 1308 w 1308"/>
                <a:gd name="T103" fmla="*/ 257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29">
                  <a:moveTo>
                    <a:pt x="0" y="429"/>
                  </a:moveTo>
                  <a:lnTo>
                    <a:pt x="25" y="408"/>
                  </a:lnTo>
                  <a:lnTo>
                    <a:pt x="51" y="386"/>
                  </a:lnTo>
                  <a:lnTo>
                    <a:pt x="77" y="365"/>
                  </a:lnTo>
                  <a:lnTo>
                    <a:pt x="102" y="343"/>
                  </a:lnTo>
                  <a:lnTo>
                    <a:pt x="128" y="322"/>
                  </a:lnTo>
                  <a:lnTo>
                    <a:pt x="154" y="301"/>
                  </a:lnTo>
                  <a:lnTo>
                    <a:pt x="179" y="280"/>
                  </a:lnTo>
                  <a:lnTo>
                    <a:pt x="205" y="260"/>
                  </a:lnTo>
                  <a:lnTo>
                    <a:pt x="231" y="240"/>
                  </a:lnTo>
                  <a:lnTo>
                    <a:pt x="256" y="220"/>
                  </a:lnTo>
                  <a:lnTo>
                    <a:pt x="282" y="201"/>
                  </a:lnTo>
                  <a:lnTo>
                    <a:pt x="308" y="183"/>
                  </a:lnTo>
                  <a:lnTo>
                    <a:pt x="333" y="165"/>
                  </a:lnTo>
                  <a:lnTo>
                    <a:pt x="359" y="147"/>
                  </a:lnTo>
                  <a:lnTo>
                    <a:pt x="385" y="131"/>
                  </a:lnTo>
                  <a:lnTo>
                    <a:pt x="410" y="115"/>
                  </a:lnTo>
                  <a:lnTo>
                    <a:pt x="436" y="99"/>
                  </a:lnTo>
                  <a:lnTo>
                    <a:pt x="462" y="85"/>
                  </a:lnTo>
                  <a:lnTo>
                    <a:pt x="487" y="71"/>
                  </a:lnTo>
                  <a:lnTo>
                    <a:pt x="513" y="58"/>
                  </a:lnTo>
                  <a:lnTo>
                    <a:pt x="539" y="46"/>
                  </a:lnTo>
                  <a:lnTo>
                    <a:pt x="564" y="36"/>
                  </a:lnTo>
                  <a:lnTo>
                    <a:pt x="590" y="26"/>
                  </a:lnTo>
                  <a:lnTo>
                    <a:pt x="616" y="18"/>
                  </a:lnTo>
                  <a:lnTo>
                    <a:pt x="641" y="11"/>
                  </a:lnTo>
                  <a:lnTo>
                    <a:pt x="667" y="6"/>
                  </a:lnTo>
                  <a:lnTo>
                    <a:pt x="693" y="2"/>
                  </a:lnTo>
                  <a:lnTo>
                    <a:pt x="718" y="0"/>
                  </a:lnTo>
                  <a:lnTo>
                    <a:pt x="744" y="0"/>
                  </a:lnTo>
                  <a:lnTo>
                    <a:pt x="770" y="1"/>
                  </a:lnTo>
                  <a:lnTo>
                    <a:pt x="795" y="5"/>
                  </a:lnTo>
                  <a:lnTo>
                    <a:pt x="821" y="10"/>
                  </a:lnTo>
                  <a:lnTo>
                    <a:pt x="846" y="17"/>
                  </a:lnTo>
                  <a:lnTo>
                    <a:pt x="872" y="26"/>
                  </a:lnTo>
                  <a:lnTo>
                    <a:pt x="898" y="36"/>
                  </a:lnTo>
                  <a:lnTo>
                    <a:pt x="923" y="48"/>
                  </a:lnTo>
                  <a:lnTo>
                    <a:pt x="949" y="61"/>
                  </a:lnTo>
                  <a:lnTo>
                    <a:pt x="975" y="75"/>
                  </a:lnTo>
                  <a:lnTo>
                    <a:pt x="1001" y="91"/>
                  </a:lnTo>
                  <a:lnTo>
                    <a:pt x="1026" y="107"/>
                  </a:lnTo>
                  <a:lnTo>
                    <a:pt x="1052" y="123"/>
                  </a:lnTo>
                  <a:lnTo>
                    <a:pt x="1077" y="140"/>
                  </a:lnTo>
                  <a:lnTo>
                    <a:pt x="1103" y="156"/>
                  </a:lnTo>
                  <a:lnTo>
                    <a:pt x="1129" y="172"/>
                  </a:lnTo>
                  <a:lnTo>
                    <a:pt x="1154" y="188"/>
                  </a:lnTo>
                  <a:lnTo>
                    <a:pt x="1180" y="203"/>
                  </a:lnTo>
                  <a:lnTo>
                    <a:pt x="1206" y="216"/>
                  </a:lnTo>
                  <a:lnTo>
                    <a:pt x="1231" y="228"/>
                  </a:lnTo>
                  <a:lnTo>
                    <a:pt x="1257" y="240"/>
                  </a:lnTo>
                  <a:lnTo>
                    <a:pt x="1283" y="249"/>
                  </a:lnTo>
                  <a:lnTo>
                    <a:pt x="1308" y="257"/>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 name="Line 243"/>
            <p:cNvSpPr>
              <a:spLocks noChangeShapeType="1"/>
            </p:cNvSpPr>
            <p:nvPr/>
          </p:nvSpPr>
          <p:spPr bwMode="auto">
            <a:xfrm>
              <a:off x="10671115" y="3402541"/>
              <a:ext cx="86847" cy="17484"/>
            </a:xfrm>
            <a:prstGeom prst="line">
              <a:avLst/>
            </a:prstGeom>
            <a:noFill/>
            <a:ln w="26988"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 name="Freeform 244"/>
            <p:cNvSpPr>
              <a:spLocks/>
            </p:cNvSpPr>
            <p:nvPr/>
          </p:nvSpPr>
          <p:spPr bwMode="auto">
            <a:xfrm>
              <a:off x="1934278" y="3393799"/>
              <a:ext cx="4366681" cy="439291"/>
            </a:xfrm>
            <a:custGeom>
              <a:avLst/>
              <a:gdLst>
                <a:gd name="T0" fmla="*/ 0 w 1257"/>
                <a:gd name="T1" fmla="*/ 0 h 201"/>
                <a:gd name="T2" fmla="*/ 26 w 1257"/>
                <a:gd name="T3" fmla="*/ 14 h 201"/>
                <a:gd name="T4" fmla="*/ 51 w 1257"/>
                <a:gd name="T5" fmla="*/ 26 h 201"/>
                <a:gd name="T6" fmla="*/ 77 w 1257"/>
                <a:gd name="T7" fmla="*/ 39 h 201"/>
                <a:gd name="T8" fmla="*/ 103 w 1257"/>
                <a:gd name="T9" fmla="*/ 50 h 201"/>
                <a:gd name="T10" fmla="*/ 128 w 1257"/>
                <a:gd name="T11" fmla="*/ 60 h 201"/>
                <a:gd name="T12" fmla="*/ 154 w 1257"/>
                <a:gd name="T13" fmla="*/ 68 h 201"/>
                <a:gd name="T14" fmla="*/ 180 w 1257"/>
                <a:gd name="T15" fmla="*/ 76 h 201"/>
                <a:gd name="T16" fmla="*/ 205 w 1257"/>
                <a:gd name="T17" fmla="*/ 82 h 201"/>
                <a:gd name="T18" fmla="*/ 231 w 1257"/>
                <a:gd name="T19" fmla="*/ 87 h 201"/>
                <a:gd name="T20" fmla="*/ 257 w 1257"/>
                <a:gd name="T21" fmla="*/ 91 h 201"/>
                <a:gd name="T22" fmla="*/ 282 w 1257"/>
                <a:gd name="T23" fmla="*/ 94 h 201"/>
                <a:gd name="T24" fmla="*/ 308 w 1257"/>
                <a:gd name="T25" fmla="*/ 97 h 201"/>
                <a:gd name="T26" fmla="*/ 334 w 1257"/>
                <a:gd name="T27" fmla="*/ 99 h 201"/>
                <a:gd name="T28" fmla="*/ 359 w 1257"/>
                <a:gd name="T29" fmla="*/ 100 h 201"/>
                <a:gd name="T30" fmla="*/ 385 w 1257"/>
                <a:gd name="T31" fmla="*/ 101 h 201"/>
                <a:gd name="T32" fmla="*/ 411 w 1257"/>
                <a:gd name="T33" fmla="*/ 103 h 201"/>
                <a:gd name="T34" fmla="*/ 436 w 1257"/>
                <a:gd name="T35" fmla="*/ 105 h 201"/>
                <a:gd name="T36" fmla="*/ 462 w 1257"/>
                <a:gd name="T37" fmla="*/ 107 h 201"/>
                <a:gd name="T38" fmla="*/ 487 w 1257"/>
                <a:gd name="T39" fmla="*/ 109 h 201"/>
                <a:gd name="T40" fmla="*/ 513 w 1257"/>
                <a:gd name="T41" fmla="*/ 112 h 201"/>
                <a:gd name="T42" fmla="*/ 539 w 1257"/>
                <a:gd name="T43" fmla="*/ 116 h 201"/>
                <a:gd name="T44" fmla="*/ 565 w 1257"/>
                <a:gd name="T45" fmla="*/ 120 h 201"/>
                <a:gd name="T46" fmla="*/ 590 w 1257"/>
                <a:gd name="T47" fmla="*/ 124 h 201"/>
                <a:gd name="T48" fmla="*/ 616 w 1257"/>
                <a:gd name="T49" fmla="*/ 129 h 201"/>
                <a:gd name="T50" fmla="*/ 642 w 1257"/>
                <a:gd name="T51" fmla="*/ 135 h 201"/>
                <a:gd name="T52" fmla="*/ 667 w 1257"/>
                <a:gd name="T53" fmla="*/ 140 h 201"/>
                <a:gd name="T54" fmla="*/ 693 w 1257"/>
                <a:gd name="T55" fmla="*/ 146 h 201"/>
                <a:gd name="T56" fmla="*/ 718 w 1257"/>
                <a:gd name="T57" fmla="*/ 151 h 201"/>
                <a:gd name="T58" fmla="*/ 744 w 1257"/>
                <a:gd name="T59" fmla="*/ 156 h 201"/>
                <a:gd name="T60" fmla="*/ 770 w 1257"/>
                <a:gd name="T61" fmla="*/ 161 h 201"/>
                <a:gd name="T62" fmla="*/ 795 w 1257"/>
                <a:gd name="T63" fmla="*/ 165 h 201"/>
                <a:gd name="T64" fmla="*/ 821 w 1257"/>
                <a:gd name="T65" fmla="*/ 168 h 201"/>
                <a:gd name="T66" fmla="*/ 847 w 1257"/>
                <a:gd name="T67" fmla="*/ 171 h 201"/>
                <a:gd name="T68" fmla="*/ 872 w 1257"/>
                <a:gd name="T69" fmla="*/ 174 h 201"/>
                <a:gd name="T70" fmla="*/ 898 w 1257"/>
                <a:gd name="T71" fmla="*/ 176 h 201"/>
                <a:gd name="T72" fmla="*/ 924 w 1257"/>
                <a:gd name="T73" fmla="*/ 178 h 201"/>
                <a:gd name="T74" fmla="*/ 949 w 1257"/>
                <a:gd name="T75" fmla="*/ 178 h 201"/>
                <a:gd name="T76" fmla="*/ 975 w 1257"/>
                <a:gd name="T77" fmla="*/ 179 h 201"/>
                <a:gd name="T78" fmla="*/ 1001 w 1257"/>
                <a:gd name="T79" fmla="*/ 180 h 201"/>
                <a:gd name="T80" fmla="*/ 1026 w 1257"/>
                <a:gd name="T81" fmla="*/ 180 h 201"/>
                <a:gd name="T82" fmla="*/ 1052 w 1257"/>
                <a:gd name="T83" fmla="*/ 180 h 201"/>
                <a:gd name="T84" fmla="*/ 1078 w 1257"/>
                <a:gd name="T85" fmla="*/ 181 h 201"/>
                <a:gd name="T86" fmla="*/ 1103 w 1257"/>
                <a:gd name="T87" fmla="*/ 182 h 201"/>
                <a:gd name="T88" fmla="*/ 1129 w 1257"/>
                <a:gd name="T89" fmla="*/ 183 h 201"/>
                <a:gd name="T90" fmla="*/ 1155 w 1257"/>
                <a:gd name="T91" fmla="*/ 185 h 201"/>
                <a:gd name="T92" fmla="*/ 1180 w 1257"/>
                <a:gd name="T93" fmla="*/ 188 h 201"/>
                <a:gd name="T94" fmla="*/ 1206 w 1257"/>
                <a:gd name="T95" fmla="*/ 191 h 201"/>
                <a:gd name="T96" fmla="*/ 1232 w 1257"/>
                <a:gd name="T97" fmla="*/ 196 h 201"/>
                <a:gd name="T98" fmla="*/ 1257 w 1257"/>
                <a:gd name="T9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01">
                  <a:moveTo>
                    <a:pt x="0" y="0"/>
                  </a:moveTo>
                  <a:lnTo>
                    <a:pt x="26" y="14"/>
                  </a:lnTo>
                  <a:lnTo>
                    <a:pt x="51" y="26"/>
                  </a:lnTo>
                  <a:lnTo>
                    <a:pt x="77" y="39"/>
                  </a:lnTo>
                  <a:lnTo>
                    <a:pt x="103" y="50"/>
                  </a:lnTo>
                  <a:lnTo>
                    <a:pt x="128" y="60"/>
                  </a:lnTo>
                  <a:lnTo>
                    <a:pt x="154" y="68"/>
                  </a:lnTo>
                  <a:lnTo>
                    <a:pt x="180" y="76"/>
                  </a:lnTo>
                  <a:lnTo>
                    <a:pt x="205" y="82"/>
                  </a:lnTo>
                  <a:lnTo>
                    <a:pt x="231" y="87"/>
                  </a:lnTo>
                  <a:lnTo>
                    <a:pt x="257" y="91"/>
                  </a:lnTo>
                  <a:lnTo>
                    <a:pt x="282" y="94"/>
                  </a:lnTo>
                  <a:lnTo>
                    <a:pt x="308" y="97"/>
                  </a:lnTo>
                  <a:lnTo>
                    <a:pt x="334" y="99"/>
                  </a:lnTo>
                  <a:lnTo>
                    <a:pt x="359" y="100"/>
                  </a:lnTo>
                  <a:lnTo>
                    <a:pt x="385" y="101"/>
                  </a:lnTo>
                  <a:lnTo>
                    <a:pt x="411" y="103"/>
                  </a:lnTo>
                  <a:lnTo>
                    <a:pt x="436" y="105"/>
                  </a:lnTo>
                  <a:lnTo>
                    <a:pt x="462" y="107"/>
                  </a:lnTo>
                  <a:lnTo>
                    <a:pt x="487" y="109"/>
                  </a:lnTo>
                  <a:lnTo>
                    <a:pt x="513" y="112"/>
                  </a:lnTo>
                  <a:lnTo>
                    <a:pt x="539" y="116"/>
                  </a:lnTo>
                  <a:lnTo>
                    <a:pt x="565" y="120"/>
                  </a:lnTo>
                  <a:lnTo>
                    <a:pt x="590" y="124"/>
                  </a:lnTo>
                  <a:lnTo>
                    <a:pt x="616" y="129"/>
                  </a:lnTo>
                  <a:lnTo>
                    <a:pt x="642" y="135"/>
                  </a:lnTo>
                  <a:lnTo>
                    <a:pt x="667" y="140"/>
                  </a:lnTo>
                  <a:lnTo>
                    <a:pt x="693" y="146"/>
                  </a:lnTo>
                  <a:lnTo>
                    <a:pt x="718" y="151"/>
                  </a:lnTo>
                  <a:lnTo>
                    <a:pt x="744" y="156"/>
                  </a:lnTo>
                  <a:lnTo>
                    <a:pt x="770" y="161"/>
                  </a:lnTo>
                  <a:lnTo>
                    <a:pt x="795" y="165"/>
                  </a:lnTo>
                  <a:lnTo>
                    <a:pt x="821" y="168"/>
                  </a:lnTo>
                  <a:lnTo>
                    <a:pt x="847" y="171"/>
                  </a:lnTo>
                  <a:lnTo>
                    <a:pt x="872" y="174"/>
                  </a:lnTo>
                  <a:lnTo>
                    <a:pt x="898" y="176"/>
                  </a:lnTo>
                  <a:lnTo>
                    <a:pt x="924" y="178"/>
                  </a:lnTo>
                  <a:lnTo>
                    <a:pt x="949" y="178"/>
                  </a:lnTo>
                  <a:lnTo>
                    <a:pt x="975" y="179"/>
                  </a:lnTo>
                  <a:lnTo>
                    <a:pt x="1001" y="180"/>
                  </a:lnTo>
                  <a:lnTo>
                    <a:pt x="1026" y="180"/>
                  </a:lnTo>
                  <a:lnTo>
                    <a:pt x="1052" y="180"/>
                  </a:lnTo>
                  <a:lnTo>
                    <a:pt x="1078" y="181"/>
                  </a:lnTo>
                  <a:lnTo>
                    <a:pt x="1103" y="182"/>
                  </a:lnTo>
                  <a:lnTo>
                    <a:pt x="1129" y="183"/>
                  </a:lnTo>
                  <a:lnTo>
                    <a:pt x="1155" y="185"/>
                  </a:lnTo>
                  <a:lnTo>
                    <a:pt x="1180" y="188"/>
                  </a:lnTo>
                  <a:lnTo>
                    <a:pt x="1206" y="191"/>
                  </a:lnTo>
                  <a:lnTo>
                    <a:pt x="1232" y="196"/>
                  </a:lnTo>
                  <a:lnTo>
                    <a:pt x="1257" y="201"/>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 name="Freeform 245"/>
            <p:cNvSpPr>
              <a:spLocks/>
            </p:cNvSpPr>
            <p:nvPr/>
          </p:nvSpPr>
          <p:spPr bwMode="auto">
            <a:xfrm>
              <a:off x="6214112" y="3822162"/>
              <a:ext cx="4543850" cy="900437"/>
            </a:xfrm>
            <a:custGeom>
              <a:avLst/>
              <a:gdLst>
                <a:gd name="T0" fmla="*/ 0 w 1308"/>
                <a:gd name="T1" fmla="*/ 0 h 412"/>
                <a:gd name="T2" fmla="*/ 25 w 1308"/>
                <a:gd name="T3" fmla="*/ 5 h 412"/>
                <a:gd name="T4" fmla="*/ 51 w 1308"/>
                <a:gd name="T5" fmla="*/ 11 h 412"/>
                <a:gd name="T6" fmla="*/ 77 w 1308"/>
                <a:gd name="T7" fmla="*/ 18 h 412"/>
                <a:gd name="T8" fmla="*/ 102 w 1308"/>
                <a:gd name="T9" fmla="*/ 26 h 412"/>
                <a:gd name="T10" fmla="*/ 128 w 1308"/>
                <a:gd name="T11" fmla="*/ 35 h 412"/>
                <a:gd name="T12" fmla="*/ 154 w 1308"/>
                <a:gd name="T13" fmla="*/ 45 h 412"/>
                <a:gd name="T14" fmla="*/ 179 w 1308"/>
                <a:gd name="T15" fmla="*/ 56 h 412"/>
                <a:gd name="T16" fmla="*/ 205 w 1308"/>
                <a:gd name="T17" fmla="*/ 68 h 412"/>
                <a:gd name="T18" fmla="*/ 231 w 1308"/>
                <a:gd name="T19" fmla="*/ 81 h 412"/>
                <a:gd name="T20" fmla="*/ 256 w 1308"/>
                <a:gd name="T21" fmla="*/ 94 h 412"/>
                <a:gd name="T22" fmla="*/ 282 w 1308"/>
                <a:gd name="T23" fmla="*/ 108 h 412"/>
                <a:gd name="T24" fmla="*/ 308 w 1308"/>
                <a:gd name="T25" fmla="*/ 123 h 412"/>
                <a:gd name="T26" fmla="*/ 333 w 1308"/>
                <a:gd name="T27" fmla="*/ 138 h 412"/>
                <a:gd name="T28" fmla="*/ 359 w 1308"/>
                <a:gd name="T29" fmla="*/ 153 h 412"/>
                <a:gd name="T30" fmla="*/ 385 w 1308"/>
                <a:gd name="T31" fmla="*/ 169 h 412"/>
                <a:gd name="T32" fmla="*/ 410 w 1308"/>
                <a:gd name="T33" fmla="*/ 185 h 412"/>
                <a:gd name="T34" fmla="*/ 436 w 1308"/>
                <a:gd name="T35" fmla="*/ 201 h 412"/>
                <a:gd name="T36" fmla="*/ 462 w 1308"/>
                <a:gd name="T37" fmla="*/ 216 h 412"/>
                <a:gd name="T38" fmla="*/ 487 w 1308"/>
                <a:gd name="T39" fmla="*/ 232 h 412"/>
                <a:gd name="T40" fmla="*/ 513 w 1308"/>
                <a:gd name="T41" fmla="*/ 247 h 412"/>
                <a:gd name="T42" fmla="*/ 539 w 1308"/>
                <a:gd name="T43" fmla="*/ 262 h 412"/>
                <a:gd name="T44" fmla="*/ 564 w 1308"/>
                <a:gd name="T45" fmla="*/ 276 h 412"/>
                <a:gd name="T46" fmla="*/ 590 w 1308"/>
                <a:gd name="T47" fmla="*/ 289 h 412"/>
                <a:gd name="T48" fmla="*/ 616 w 1308"/>
                <a:gd name="T49" fmla="*/ 302 h 412"/>
                <a:gd name="T50" fmla="*/ 641 w 1308"/>
                <a:gd name="T51" fmla="*/ 315 h 412"/>
                <a:gd name="T52" fmla="*/ 667 w 1308"/>
                <a:gd name="T53" fmla="*/ 326 h 412"/>
                <a:gd name="T54" fmla="*/ 693 w 1308"/>
                <a:gd name="T55" fmla="*/ 337 h 412"/>
                <a:gd name="T56" fmla="*/ 718 w 1308"/>
                <a:gd name="T57" fmla="*/ 347 h 412"/>
                <a:gd name="T58" fmla="*/ 744 w 1308"/>
                <a:gd name="T59" fmla="*/ 356 h 412"/>
                <a:gd name="T60" fmla="*/ 770 w 1308"/>
                <a:gd name="T61" fmla="*/ 364 h 412"/>
                <a:gd name="T62" fmla="*/ 795 w 1308"/>
                <a:gd name="T63" fmla="*/ 371 h 412"/>
                <a:gd name="T64" fmla="*/ 821 w 1308"/>
                <a:gd name="T65" fmla="*/ 378 h 412"/>
                <a:gd name="T66" fmla="*/ 846 w 1308"/>
                <a:gd name="T67" fmla="*/ 384 h 412"/>
                <a:gd name="T68" fmla="*/ 872 w 1308"/>
                <a:gd name="T69" fmla="*/ 389 h 412"/>
                <a:gd name="T70" fmla="*/ 898 w 1308"/>
                <a:gd name="T71" fmla="*/ 394 h 412"/>
                <a:gd name="T72" fmla="*/ 923 w 1308"/>
                <a:gd name="T73" fmla="*/ 398 h 412"/>
                <a:gd name="T74" fmla="*/ 949 w 1308"/>
                <a:gd name="T75" fmla="*/ 402 h 412"/>
                <a:gd name="T76" fmla="*/ 975 w 1308"/>
                <a:gd name="T77" fmla="*/ 405 h 412"/>
                <a:gd name="T78" fmla="*/ 1001 w 1308"/>
                <a:gd name="T79" fmla="*/ 407 h 412"/>
                <a:gd name="T80" fmla="*/ 1026 w 1308"/>
                <a:gd name="T81" fmla="*/ 409 h 412"/>
                <a:gd name="T82" fmla="*/ 1052 w 1308"/>
                <a:gd name="T83" fmla="*/ 411 h 412"/>
                <a:gd name="T84" fmla="*/ 1077 w 1308"/>
                <a:gd name="T85" fmla="*/ 411 h 412"/>
                <a:gd name="T86" fmla="*/ 1103 w 1308"/>
                <a:gd name="T87" fmla="*/ 412 h 412"/>
                <a:gd name="T88" fmla="*/ 1129 w 1308"/>
                <a:gd name="T89" fmla="*/ 411 h 412"/>
                <a:gd name="T90" fmla="*/ 1154 w 1308"/>
                <a:gd name="T91" fmla="*/ 410 h 412"/>
                <a:gd name="T92" fmla="*/ 1180 w 1308"/>
                <a:gd name="T93" fmla="*/ 408 h 412"/>
                <a:gd name="T94" fmla="*/ 1206 w 1308"/>
                <a:gd name="T95" fmla="*/ 405 h 412"/>
                <a:gd name="T96" fmla="*/ 1231 w 1308"/>
                <a:gd name="T97" fmla="*/ 402 h 412"/>
                <a:gd name="T98" fmla="*/ 1257 w 1308"/>
                <a:gd name="T99" fmla="*/ 397 h 412"/>
                <a:gd name="T100" fmla="*/ 1283 w 1308"/>
                <a:gd name="T101" fmla="*/ 391 h 412"/>
                <a:gd name="T102" fmla="*/ 1308 w 1308"/>
                <a:gd name="T103" fmla="*/ 384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12">
                  <a:moveTo>
                    <a:pt x="0" y="0"/>
                  </a:moveTo>
                  <a:lnTo>
                    <a:pt x="25" y="5"/>
                  </a:lnTo>
                  <a:lnTo>
                    <a:pt x="51" y="11"/>
                  </a:lnTo>
                  <a:lnTo>
                    <a:pt x="77" y="18"/>
                  </a:lnTo>
                  <a:lnTo>
                    <a:pt x="102" y="26"/>
                  </a:lnTo>
                  <a:lnTo>
                    <a:pt x="128" y="35"/>
                  </a:lnTo>
                  <a:lnTo>
                    <a:pt x="154" y="45"/>
                  </a:lnTo>
                  <a:lnTo>
                    <a:pt x="179" y="56"/>
                  </a:lnTo>
                  <a:lnTo>
                    <a:pt x="205" y="68"/>
                  </a:lnTo>
                  <a:lnTo>
                    <a:pt x="231" y="81"/>
                  </a:lnTo>
                  <a:lnTo>
                    <a:pt x="256" y="94"/>
                  </a:lnTo>
                  <a:lnTo>
                    <a:pt x="282" y="108"/>
                  </a:lnTo>
                  <a:lnTo>
                    <a:pt x="308" y="123"/>
                  </a:lnTo>
                  <a:lnTo>
                    <a:pt x="333" y="138"/>
                  </a:lnTo>
                  <a:lnTo>
                    <a:pt x="359" y="153"/>
                  </a:lnTo>
                  <a:lnTo>
                    <a:pt x="385" y="169"/>
                  </a:lnTo>
                  <a:lnTo>
                    <a:pt x="410" y="185"/>
                  </a:lnTo>
                  <a:lnTo>
                    <a:pt x="436" y="201"/>
                  </a:lnTo>
                  <a:lnTo>
                    <a:pt x="462" y="216"/>
                  </a:lnTo>
                  <a:lnTo>
                    <a:pt x="487" y="232"/>
                  </a:lnTo>
                  <a:lnTo>
                    <a:pt x="513" y="247"/>
                  </a:lnTo>
                  <a:lnTo>
                    <a:pt x="539" y="262"/>
                  </a:lnTo>
                  <a:lnTo>
                    <a:pt x="564" y="276"/>
                  </a:lnTo>
                  <a:lnTo>
                    <a:pt x="590" y="289"/>
                  </a:lnTo>
                  <a:lnTo>
                    <a:pt x="616" y="302"/>
                  </a:lnTo>
                  <a:lnTo>
                    <a:pt x="641" y="315"/>
                  </a:lnTo>
                  <a:lnTo>
                    <a:pt x="667" y="326"/>
                  </a:lnTo>
                  <a:lnTo>
                    <a:pt x="693" y="337"/>
                  </a:lnTo>
                  <a:lnTo>
                    <a:pt x="718" y="347"/>
                  </a:lnTo>
                  <a:lnTo>
                    <a:pt x="744" y="356"/>
                  </a:lnTo>
                  <a:lnTo>
                    <a:pt x="770" y="364"/>
                  </a:lnTo>
                  <a:lnTo>
                    <a:pt x="795" y="371"/>
                  </a:lnTo>
                  <a:lnTo>
                    <a:pt x="821" y="378"/>
                  </a:lnTo>
                  <a:lnTo>
                    <a:pt x="846" y="384"/>
                  </a:lnTo>
                  <a:lnTo>
                    <a:pt x="872" y="389"/>
                  </a:lnTo>
                  <a:lnTo>
                    <a:pt x="898" y="394"/>
                  </a:lnTo>
                  <a:lnTo>
                    <a:pt x="923" y="398"/>
                  </a:lnTo>
                  <a:lnTo>
                    <a:pt x="949" y="402"/>
                  </a:lnTo>
                  <a:lnTo>
                    <a:pt x="975" y="405"/>
                  </a:lnTo>
                  <a:lnTo>
                    <a:pt x="1001" y="407"/>
                  </a:lnTo>
                  <a:lnTo>
                    <a:pt x="1026" y="409"/>
                  </a:lnTo>
                  <a:lnTo>
                    <a:pt x="1052" y="411"/>
                  </a:lnTo>
                  <a:lnTo>
                    <a:pt x="1077" y="411"/>
                  </a:lnTo>
                  <a:lnTo>
                    <a:pt x="1103" y="412"/>
                  </a:lnTo>
                  <a:lnTo>
                    <a:pt x="1129" y="411"/>
                  </a:lnTo>
                  <a:lnTo>
                    <a:pt x="1154" y="410"/>
                  </a:lnTo>
                  <a:lnTo>
                    <a:pt x="1180" y="408"/>
                  </a:lnTo>
                  <a:lnTo>
                    <a:pt x="1206" y="405"/>
                  </a:lnTo>
                  <a:lnTo>
                    <a:pt x="1231" y="402"/>
                  </a:lnTo>
                  <a:lnTo>
                    <a:pt x="1257" y="397"/>
                  </a:lnTo>
                  <a:lnTo>
                    <a:pt x="1283" y="391"/>
                  </a:lnTo>
                  <a:lnTo>
                    <a:pt x="1308" y="384"/>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4" name="Line 246"/>
            <p:cNvSpPr>
              <a:spLocks noChangeShapeType="1"/>
            </p:cNvSpPr>
            <p:nvPr/>
          </p:nvSpPr>
          <p:spPr bwMode="auto">
            <a:xfrm flipV="1">
              <a:off x="10671115" y="4661404"/>
              <a:ext cx="86847" cy="15299"/>
            </a:xfrm>
            <a:prstGeom prst="line">
              <a:avLst/>
            </a:prstGeom>
            <a:noFill/>
            <a:ln w="26988" cap="flat">
              <a:solidFill>
                <a:srgbClr val="D9531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 name="Freeform 247"/>
            <p:cNvSpPr>
              <a:spLocks/>
            </p:cNvSpPr>
            <p:nvPr/>
          </p:nvSpPr>
          <p:spPr bwMode="auto">
            <a:xfrm>
              <a:off x="1934278" y="3522745"/>
              <a:ext cx="4366681" cy="242593"/>
            </a:xfrm>
            <a:custGeom>
              <a:avLst/>
              <a:gdLst>
                <a:gd name="T0" fmla="*/ 0 w 1257"/>
                <a:gd name="T1" fmla="*/ 0 h 111"/>
                <a:gd name="T2" fmla="*/ 26 w 1257"/>
                <a:gd name="T3" fmla="*/ 4 h 111"/>
                <a:gd name="T4" fmla="*/ 51 w 1257"/>
                <a:gd name="T5" fmla="*/ 9 h 111"/>
                <a:gd name="T6" fmla="*/ 77 w 1257"/>
                <a:gd name="T7" fmla="*/ 14 h 111"/>
                <a:gd name="T8" fmla="*/ 103 w 1257"/>
                <a:gd name="T9" fmla="*/ 20 h 111"/>
                <a:gd name="T10" fmla="*/ 128 w 1257"/>
                <a:gd name="T11" fmla="*/ 25 h 111"/>
                <a:gd name="T12" fmla="*/ 154 w 1257"/>
                <a:gd name="T13" fmla="*/ 30 h 111"/>
                <a:gd name="T14" fmla="*/ 180 w 1257"/>
                <a:gd name="T15" fmla="*/ 34 h 111"/>
                <a:gd name="T16" fmla="*/ 205 w 1257"/>
                <a:gd name="T17" fmla="*/ 38 h 111"/>
                <a:gd name="T18" fmla="*/ 231 w 1257"/>
                <a:gd name="T19" fmla="*/ 42 h 111"/>
                <a:gd name="T20" fmla="*/ 257 w 1257"/>
                <a:gd name="T21" fmla="*/ 45 h 111"/>
                <a:gd name="T22" fmla="*/ 282 w 1257"/>
                <a:gd name="T23" fmla="*/ 48 h 111"/>
                <a:gd name="T24" fmla="*/ 308 w 1257"/>
                <a:gd name="T25" fmla="*/ 51 h 111"/>
                <a:gd name="T26" fmla="*/ 334 w 1257"/>
                <a:gd name="T27" fmla="*/ 54 h 111"/>
                <a:gd name="T28" fmla="*/ 359 w 1257"/>
                <a:gd name="T29" fmla="*/ 57 h 111"/>
                <a:gd name="T30" fmla="*/ 385 w 1257"/>
                <a:gd name="T31" fmla="*/ 59 h 111"/>
                <a:gd name="T32" fmla="*/ 411 w 1257"/>
                <a:gd name="T33" fmla="*/ 62 h 111"/>
                <a:gd name="T34" fmla="*/ 436 w 1257"/>
                <a:gd name="T35" fmla="*/ 65 h 111"/>
                <a:gd name="T36" fmla="*/ 462 w 1257"/>
                <a:gd name="T37" fmla="*/ 68 h 111"/>
                <a:gd name="T38" fmla="*/ 487 w 1257"/>
                <a:gd name="T39" fmla="*/ 71 h 111"/>
                <a:gd name="T40" fmla="*/ 513 w 1257"/>
                <a:gd name="T41" fmla="*/ 74 h 111"/>
                <a:gd name="T42" fmla="*/ 539 w 1257"/>
                <a:gd name="T43" fmla="*/ 78 h 111"/>
                <a:gd name="T44" fmla="*/ 565 w 1257"/>
                <a:gd name="T45" fmla="*/ 81 h 111"/>
                <a:gd name="T46" fmla="*/ 590 w 1257"/>
                <a:gd name="T47" fmla="*/ 84 h 111"/>
                <a:gd name="T48" fmla="*/ 616 w 1257"/>
                <a:gd name="T49" fmla="*/ 88 h 111"/>
                <a:gd name="T50" fmla="*/ 642 w 1257"/>
                <a:gd name="T51" fmla="*/ 91 h 111"/>
                <a:gd name="T52" fmla="*/ 667 w 1257"/>
                <a:gd name="T53" fmla="*/ 94 h 111"/>
                <a:gd name="T54" fmla="*/ 693 w 1257"/>
                <a:gd name="T55" fmla="*/ 97 h 111"/>
                <a:gd name="T56" fmla="*/ 718 w 1257"/>
                <a:gd name="T57" fmla="*/ 100 h 111"/>
                <a:gd name="T58" fmla="*/ 744 w 1257"/>
                <a:gd name="T59" fmla="*/ 102 h 111"/>
                <a:gd name="T60" fmla="*/ 770 w 1257"/>
                <a:gd name="T61" fmla="*/ 104 h 111"/>
                <a:gd name="T62" fmla="*/ 795 w 1257"/>
                <a:gd name="T63" fmla="*/ 106 h 111"/>
                <a:gd name="T64" fmla="*/ 821 w 1257"/>
                <a:gd name="T65" fmla="*/ 108 h 111"/>
                <a:gd name="T66" fmla="*/ 847 w 1257"/>
                <a:gd name="T67" fmla="*/ 109 h 111"/>
                <a:gd name="T68" fmla="*/ 872 w 1257"/>
                <a:gd name="T69" fmla="*/ 110 h 111"/>
                <a:gd name="T70" fmla="*/ 898 w 1257"/>
                <a:gd name="T71" fmla="*/ 110 h 111"/>
                <a:gd name="T72" fmla="*/ 924 w 1257"/>
                <a:gd name="T73" fmla="*/ 111 h 111"/>
                <a:gd name="T74" fmla="*/ 949 w 1257"/>
                <a:gd name="T75" fmla="*/ 110 h 111"/>
                <a:gd name="T76" fmla="*/ 975 w 1257"/>
                <a:gd name="T77" fmla="*/ 110 h 111"/>
                <a:gd name="T78" fmla="*/ 1001 w 1257"/>
                <a:gd name="T79" fmla="*/ 109 h 111"/>
                <a:gd name="T80" fmla="*/ 1026 w 1257"/>
                <a:gd name="T81" fmla="*/ 107 h 111"/>
                <a:gd name="T82" fmla="*/ 1052 w 1257"/>
                <a:gd name="T83" fmla="*/ 105 h 111"/>
                <a:gd name="T84" fmla="*/ 1078 w 1257"/>
                <a:gd name="T85" fmla="*/ 102 h 111"/>
                <a:gd name="T86" fmla="*/ 1103 w 1257"/>
                <a:gd name="T87" fmla="*/ 99 h 111"/>
                <a:gd name="T88" fmla="*/ 1129 w 1257"/>
                <a:gd name="T89" fmla="*/ 95 h 111"/>
                <a:gd name="T90" fmla="*/ 1155 w 1257"/>
                <a:gd name="T91" fmla="*/ 90 h 111"/>
                <a:gd name="T92" fmla="*/ 1180 w 1257"/>
                <a:gd name="T93" fmla="*/ 85 h 111"/>
                <a:gd name="T94" fmla="*/ 1206 w 1257"/>
                <a:gd name="T95" fmla="*/ 79 h 111"/>
                <a:gd name="T96" fmla="*/ 1232 w 1257"/>
                <a:gd name="T97" fmla="*/ 73 h 111"/>
                <a:gd name="T98" fmla="*/ 1257 w 1257"/>
                <a:gd name="T99" fmla="*/ 6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111">
                  <a:moveTo>
                    <a:pt x="0" y="0"/>
                  </a:moveTo>
                  <a:lnTo>
                    <a:pt x="26" y="4"/>
                  </a:lnTo>
                  <a:lnTo>
                    <a:pt x="51" y="9"/>
                  </a:lnTo>
                  <a:lnTo>
                    <a:pt x="77" y="14"/>
                  </a:lnTo>
                  <a:lnTo>
                    <a:pt x="103" y="20"/>
                  </a:lnTo>
                  <a:lnTo>
                    <a:pt x="128" y="25"/>
                  </a:lnTo>
                  <a:lnTo>
                    <a:pt x="154" y="30"/>
                  </a:lnTo>
                  <a:lnTo>
                    <a:pt x="180" y="34"/>
                  </a:lnTo>
                  <a:lnTo>
                    <a:pt x="205" y="38"/>
                  </a:lnTo>
                  <a:lnTo>
                    <a:pt x="231" y="42"/>
                  </a:lnTo>
                  <a:lnTo>
                    <a:pt x="257" y="45"/>
                  </a:lnTo>
                  <a:lnTo>
                    <a:pt x="282" y="48"/>
                  </a:lnTo>
                  <a:lnTo>
                    <a:pt x="308" y="51"/>
                  </a:lnTo>
                  <a:lnTo>
                    <a:pt x="334" y="54"/>
                  </a:lnTo>
                  <a:lnTo>
                    <a:pt x="359" y="57"/>
                  </a:lnTo>
                  <a:lnTo>
                    <a:pt x="385" y="59"/>
                  </a:lnTo>
                  <a:lnTo>
                    <a:pt x="411" y="62"/>
                  </a:lnTo>
                  <a:lnTo>
                    <a:pt x="436" y="65"/>
                  </a:lnTo>
                  <a:lnTo>
                    <a:pt x="462" y="68"/>
                  </a:lnTo>
                  <a:lnTo>
                    <a:pt x="487" y="71"/>
                  </a:lnTo>
                  <a:lnTo>
                    <a:pt x="513" y="74"/>
                  </a:lnTo>
                  <a:lnTo>
                    <a:pt x="539" y="78"/>
                  </a:lnTo>
                  <a:lnTo>
                    <a:pt x="565" y="81"/>
                  </a:lnTo>
                  <a:lnTo>
                    <a:pt x="590" y="84"/>
                  </a:lnTo>
                  <a:lnTo>
                    <a:pt x="616" y="88"/>
                  </a:lnTo>
                  <a:lnTo>
                    <a:pt x="642" y="91"/>
                  </a:lnTo>
                  <a:lnTo>
                    <a:pt x="667" y="94"/>
                  </a:lnTo>
                  <a:lnTo>
                    <a:pt x="693" y="97"/>
                  </a:lnTo>
                  <a:lnTo>
                    <a:pt x="718" y="100"/>
                  </a:lnTo>
                  <a:lnTo>
                    <a:pt x="744" y="102"/>
                  </a:lnTo>
                  <a:lnTo>
                    <a:pt x="770" y="104"/>
                  </a:lnTo>
                  <a:lnTo>
                    <a:pt x="795" y="106"/>
                  </a:lnTo>
                  <a:lnTo>
                    <a:pt x="821" y="108"/>
                  </a:lnTo>
                  <a:lnTo>
                    <a:pt x="847" y="109"/>
                  </a:lnTo>
                  <a:lnTo>
                    <a:pt x="872" y="110"/>
                  </a:lnTo>
                  <a:lnTo>
                    <a:pt x="898" y="110"/>
                  </a:lnTo>
                  <a:lnTo>
                    <a:pt x="924" y="111"/>
                  </a:lnTo>
                  <a:lnTo>
                    <a:pt x="949" y="110"/>
                  </a:lnTo>
                  <a:lnTo>
                    <a:pt x="975" y="110"/>
                  </a:lnTo>
                  <a:lnTo>
                    <a:pt x="1001" y="109"/>
                  </a:lnTo>
                  <a:lnTo>
                    <a:pt x="1026" y="107"/>
                  </a:lnTo>
                  <a:lnTo>
                    <a:pt x="1052" y="105"/>
                  </a:lnTo>
                  <a:lnTo>
                    <a:pt x="1078" y="102"/>
                  </a:lnTo>
                  <a:lnTo>
                    <a:pt x="1103" y="99"/>
                  </a:lnTo>
                  <a:lnTo>
                    <a:pt x="1129" y="95"/>
                  </a:lnTo>
                  <a:lnTo>
                    <a:pt x="1155" y="90"/>
                  </a:lnTo>
                  <a:lnTo>
                    <a:pt x="1180" y="85"/>
                  </a:lnTo>
                  <a:lnTo>
                    <a:pt x="1206" y="79"/>
                  </a:lnTo>
                  <a:lnTo>
                    <a:pt x="1232" y="73"/>
                  </a:lnTo>
                  <a:lnTo>
                    <a:pt x="1257" y="66"/>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6" name="Freeform 248"/>
            <p:cNvSpPr>
              <a:spLocks/>
            </p:cNvSpPr>
            <p:nvPr/>
          </p:nvSpPr>
          <p:spPr bwMode="auto">
            <a:xfrm>
              <a:off x="6214112" y="3282337"/>
              <a:ext cx="4543850" cy="399951"/>
            </a:xfrm>
            <a:custGeom>
              <a:avLst/>
              <a:gdLst>
                <a:gd name="T0" fmla="*/ 0 w 1308"/>
                <a:gd name="T1" fmla="*/ 183 h 183"/>
                <a:gd name="T2" fmla="*/ 25 w 1308"/>
                <a:gd name="T3" fmla="*/ 176 h 183"/>
                <a:gd name="T4" fmla="*/ 51 w 1308"/>
                <a:gd name="T5" fmla="*/ 169 h 183"/>
                <a:gd name="T6" fmla="*/ 77 w 1308"/>
                <a:gd name="T7" fmla="*/ 162 h 183"/>
                <a:gd name="T8" fmla="*/ 102 w 1308"/>
                <a:gd name="T9" fmla="*/ 155 h 183"/>
                <a:gd name="T10" fmla="*/ 128 w 1308"/>
                <a:gd name="T11" fmla="*/ 147 h 183"/>
                <a:gd name="T12" fmla="*/ 154 w 1308"/>
                <a:gd name="T13" fmla="*/ 140 h 183"/>
                <a:gd name="T14" fmla="*/ 179 w 1308"/>
                <a:gd name="T15" fmla="*/ 133 h 183"/>
                <a:gd name="T16" fmla="*/ 205 w 1308"/>
                <a:gd name="T17" fmla="*/ 126 h 183"/>
                <a:gd name="T18" fmla="*/ 231 w 1308"/>
                <a:gd name="T19" fmla="*/ 119 h 183"/>
                <a:gd name="T20" fmla="*/ 256 w 1308"/>
                <a:gd name="T21" fmla="*/ 113 h 183"/>
                <a:gd name="T22" fmla="*/ 282 w 1308"/>
                <a:gd name="T23" fmla="*/ 108 h 183"/>
                <a:gd name="T24" fmla="*/ 308 w 1308"/>
                <a:gd name="T25" fmla="*/ 103 h 183"/>
                <a:gd name="T26" fmla="*/ 333 w 1308"/>
                <a:gd name="T27" fmla="*/ 98 h 183"/>
                <a:gd name="T28" fmla="*/ 359 w 1308"/>
                <a:gd name="T29" fmla="*/ 95 h 183"/>
                <a:gd name="T30" fmla="*/ 385 w 1308"/>
                <a:gd name="T31" fmla="*/ 91 h 183"/>
                <a:gd name="T32" fmla="*/ 410 w 1308"/>
                <a:gd name="T33" fmla="*/ 89 h 183"/>
                <a:gd name="T34" fmla="*/ 436 w 1308"/>
                <a:gd name="T35" fmla="*/ 86 h 183"/>
                <a:gd name="T36" fmla="*/ 462 w 1308"/>
                <a:gd name="T37" fmla="*/ 84 h 183"/>
                <a:gd name="T38" fmla="*/ 487 w 1308"/>
                <a:gd name="T39" fmla="*/ 82 h 183"/>
                <a:gd name="T40" fmla="*/ 513 w 1308"/>
                <a:gd name="T41" fmla="*/ 80 h 183"/>
                <a:gd name="T42" fmla="*/ 539 w 1308"/>
                <a:gd name="T43" fmla="*/ 79 h 183"/>
                <a:gd name="T44" fmla="*/ 564 w 1308"/>
                <a:gd name="T45" fmla="*/ 77 h 183"/>
                <a:gd name="T46" fmla="*/ 590 w 1308"/>
                <a:gd name="T47" fmla="*/ 75 h 183"/>
                <a:gd name="T48" fmla="*/ 616 w 1308"/>
                <a:gd name="T49" fmla="*/ 73 h 183"/>
                <a:gd name="T50" fmla="*/ 641 w 1308"/>
                <a:gd name="T51" fmla="*/ 70 h 183"/>
                <a:gd name="T52" fmla="*/ 667 w 1308"/>
                <a:gd name="T53" fmla="*/ 67 h 183"/>
                <a:gd name="T54" fmla="*/ 693 w 1308"/>
                <a:gd name="T55" fmla="*/ 64 h 183"/>
                <a:gd name="T56" fmla="*/ 718 w 1308"/>
                <a:gd name="T57" fmla="*/ 60 h 183"/>
                <a:gd name="T58" fmla="*/ 744 w 1308"/>
                <a:gd name="T59" fmla="*/ 56 h 183"/>
                <a:gd name="T60" fmla="*/ 770 w 1308"/>
                <a:gd name="T61" fmla="*/ 51 h 183"/>
                <a:gd name="T62" fmla="*/ 795 w 1308"/>
                <a:gd name="T63" fmla="*/ 47 h 183"/>
                <a:gd name="T64" fmla="*/ 821 w 1308"/>
                <a:gd name="T65" fmla="*/ 42 h 183"/>
                <a:gd name="T66" fmla="*/ 846 w 1308"/>
                <a:gd name="T67" fmla="*/ 37 h 183"/>
                <a:gd name="T68" fmla="*/ 872 w 1308"/>
                <a:gd name="T69" fmla="*/ 32 h 183"/>
                <a:gd name="T70" fmla="*/ 898 w 1308"/>
                <a:gd name="T71" fmla="*/ 26 h 183"/>
                <a:gd name="T72" fmla="*/ 923 w 1308"/>
                <a:gd name="T73" fmla="*/ 22 h 183"/>
                <a:gd name="T74" fmla="*/ 949 w 1308"/>
                <a:gd name="T75" fmla="*/ 17 h 183"/>
                <a:gd name="T76" fmla="*/ 975 w 1308"/>
                <a:gd name="T77" fmla="*/ 13 h 183"/>
                <a:gd name="T78" fmla="*/ 1001 w 1308"/>
                <a:gd name="T79" fmla="*/ 9 h 183"/>
                <a:gd name="T80" fmla="*/ 1026 w 1308"/>
                <a:gd name="T81" fmla="*/ 6 h 183"/>
                <a:gd name="T82" fmla="*/ 1052 w 1308"/>
                <a:gd name="T83" fmla="*/ 3 h 183"/>
                <a:gd name="T84" fmla="*/ 1077 w 1308"/>
                <a:gd name="T85" fmla="*/ 2 h 183"/>
                <a:gd name="T86" fmla="*/ 1103 w 1308"/>
                <a:gd name="T87" fmla="*/ 1 h 183"/>
                <a:gd name="T88" fmla="*/ 1129 w 1308"/>
                <a:gd name="T89" fmla="*/ 0 h 183"/>
                <a:gd name="T90" fmla="*/ 1154 w 1308"/>
                <a:gd name="T91" fmla="*/ 1 h 183"/>
                <a:gd name="T92" fmla="*/ 1180 w 1308"/>
                <a:gd name="T93" fmla="*/ 3 h 183"/>
                <a:gd name="T94" fmla="*/ 1206 w 1308"/>
                <a:gd name="T95" fmla="*/ 5 h 183"/>
                <a:gd name="T96" fmla="*/ 1231 w 1308"/>
                <a:gd name="T97" fmla="*/ 9 h 183"/>
                <a:gd name="T98" fmla="*/ 1257 w 1308"/>
                <a:gd name="T99" fmla="*/ 13 h 183"/>
                <a:gd name="T100" fmla="*/ 1283 w 1308"/>
                <a:gd name="T101" fmla="*/ 18 h 183"/>
                <a:gd name="T102" fmla="*/ 1308 w 1308"/>
                <a:gd name="T103" fmla="*/ 2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183">
                  <a:moveTo>
                    <a:pt x="0" y="183"/>
                  </a:moveTo>
                  <a:lnTo>
                    <a:pt x="25" y="176"/>
                  </a:lnTo>
                  <a:lnTo>
                    <a:pt x="51" y="169"/>
                  </a:lnTo>
                  <a:lnTo>
                    <a:pt x="77" y="162"/>
                  </a:lnTo>
                  <a:lnTo>
                    <a:pt x="102" y="155"/>
                  </a:lnTo>
                  <a:lnTo>
                    <a:pt x="128" y="147"/>
                  </a:lnTo>
                  <a:lnTo>
                    <a:pt x="154" y="140"/>
                  </a:lnTo>
                  <a:lnTo>
                    <a:pt x="179" y="133"/>
                  </a:lnTo>
                  <a:lnTo>
                    <a:pt x="205" y="126"/>
                  </a:lnTo>
                  <a:lnTo>
                    <a:pt x="231" y="119"/>
                  </a:lnTo>
                  <a:lnTo>
                    <a:pt x="256" y="113"/>
                  </a:lnTo>
                  <a:lnTo>
                    <a:pt x="282" y="108"/>
                  </a:lnTo>
                  <a:lnTo>
                    <a:pt x="308" y="103"/>
                  </a:lnTo>
                  <a:lnTo>
                    <a:pt x="333" y="98"/>
                  </a:lnTo>
                  <a:lnTo>
                    <a:pt x="359" y="95"/>
                  </a:lnTo>
                  <a:lnTo>
                    <a:pt x="385" y="91"/>
                  </a:lnTo>
                  <a:lnTo>
                    <a:pt x="410" y="89"/>
                  </a:lnTo>
                  <a:lnTo>
                    <a:pt x="436" y="86"/>
                  </a:lnTo>
                  <a:lnTo>
                    <a:pt x="462" y="84"/>
                  </a:lnTo>
                  <a:lnTo>
                    <a:pt x="487" y="82"/>
                  </a:lnTo>
                  <a:lnTo>
                    <a:pt x="513" y="80"/>
                  </a:lnTo>
                  <a:lnTo>
                    <a:pt x="539" y="79"/>
                  </a:lnTo>
                  <a:lnTo>
                    <a:pt x="564" y="77"/>
                  </a:lnTo>
                  <a:lnTo>
                    <a:pt x="590" y="75"/>
                  </a:lnTo>
                  <a:lnTo>
                    <a:pt x="616" y="73"/>
                  </a:lnTo>
                  <a:lnTo>
                    <a:pt x="641" y="70"/>
                  </a:lnTo>
                  <a:lnTo>
                    <a:pt x="667" y="67"/>
                  </a:lnTo>
                  <a:lnTo>
                    <a:pt x="693" y="64"/>
                  </a:lnTo>
                  <a:lnTo>
                    <a:pt x="718" y="60"/>
                  </a:lnTo>
                  <a:lnTo>
                    <a:pt x="744" y="56"/>
                  </a:lnTo>
                  <a:lnTo>
                    <a:pt x="770" y="51"/>
                  </a:lnTo>
                  <a:lnTo>
                    <a:pt x="795" y="47"/>
                  </a:lnTo>
                  <a:lnTo>
                    <a:pt x="821" y="42"/>
                  </a:lnTo>
                  <a:lnTo>
                    <a:pt x="846" y="37"/>
                  </a:lnTo>
                  <a:lnTo>
                    <a:pt x="872" y="32"/>
                  </a:lnTo>
                  <a:lnTo>
                    <a:pt x="898" y="26"/>
                  </a:lnTo>
                  <a:lnTo>
                    <a:pt x="923" y="22"/>
                  </a:lnTo>
                  <a:lnTo>
                    <a:pt x="949" y="17"/>
                  </a:lnTo>
                  <a:lnTo>
                    <a:pt x="975" y="13"/>
                  </a:lnTo>
                  <a:lnTo>
                    <a:pt x="1001" y="9"/>
                  </a:lnTo>
                  <a:lnTo>
                    <a:pt x="1026" y="6"/>
                  </a:lnTo>
                  <a:lnTo>
                    <a:pt x="1052" y="3"/>
                  </a:lnTo>
                  <a:lnTo>
                    <a:pt x="1077" y="2"/>
                  </a:lnTo>
                  <a:lnTo>
                    <a:pt x="1103" y="1"/>
                  </a:lnTo>
                  <a:lnTo>
                    <a:pt x="1129" y="0"/>
                  </a:lnTo>
                  <a:lnTo>
                    <a:pt x="1154" y="1"/>
                  </a:lnTo>
                  <a:lnTo>
                    <a:pt x="1180" y="3"/>
                  </a:lnTo>
                  <a:lnTo>
                    <a:pt x="1206" y="5"/>
                  </a:lnTo>
                  <a:lnTo>
                    <a:pt x="1231" y="9"/>
                  </a:lnTo>
                  <a:lnTo>
                    <a:pt x="1257" y="13"/>
                  </a:lnTo>
                  <a:lnTo>
                    <a:pt x="1283" y="18"/>
                  </a:lnTo>
                  <a:lnTo>
                    <a:pt x="1308" y="23"/>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7" name="Line 249"/>
            <p:cNvSpPr>
              <a:spLocks noChangeShapeType="1"/>
            </p:cNvSpPr>
            <p:nvPr/>
          </p:nvSpPr>
          <p:spPr bwMode="auto">
            <a:xfrm>
              <a:off x="10671115" y="3321676"/>
              <a:ext cx="86847" cy="10928"/>
            </a:xfrm>
            <a:prstGeom prst="line">
              <a:avLst/>
            </a:prstGeom>
            <a:noFill/>
            <a:ln w="26988" cap="flat">
              <a:solidFill>
                <a:srgbClr val="EDB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8" name="Freeform 250"/>
            <p:cNvSpPr>
              <a:spLocks/>
            </p:cNvSpPr>
            <p:nvPr/>
          </p:nvSpPr>
          <p:spPr bwMode="auto">
            <a:xfrm>
              <a:off x="1934278" y="3400355"/>
              <a:ext cx="4366681" cy="797717"/>
            </a:xfrm>
            <a:custGeom>
              <a:avLst/>
              <a:gdLst>
                <a:gd name="T0" fmla="*/ 0 w 1257"/>
                <a:gd name="T1" fmla="*/ 0 h 365"/>
                <a:gd name="T2" fmla="*/ 26 w 1257"/>
                <a:gd name="T3" fmla="*/ 6 h 365"/>
                <a:gd name="T4" fmla="*/ 51 w 1257"/>
                <a:gd name="T5" fmla="*/ 13 h 365"/>
                <a:gd name="T6" fmla="*/ 77 w 1257"/>
                <a:gd name="T7" fmla="*/ 21 h 365"/>
                <a:gd name="T8" fmla="*/ 103 w 1257"/>
                <a:gd name="T9" fmla="*/ 29 h 365"/>
                <a:gd name="T10" fmla="*/ 128 w 1257"/>
                <a:gd name="T11" fmla="*/ 37 h 365"/>
                <a:gd name="T12" fmla="*/ 154 w 1257"/>
                <a:gd name="T13" fmla="*/ 46 h 365"/>
                <a:gd name="T14" fmla="*/ 180 w 1257"/>
                <a:gd name="T15" fmla="*/ 56 h 365"/>
                <a:gd name="T16" fmla="*/ 205 w 1257"/>
                <a:gd name="T17" fmla="*/ 67 h 365"/>
                <a:gd name="T18" fmla="*/ 231 w 1257"/>
                <a:gd name="T19" fmla="*/ 78 h 365"/>
                <a:gd name="T20" fmla="*/ 257 w 1257"/>
                <a:gd name="T21" fmla="*/ 90 h 365"/>
                <a:gd name="T22" fmla="*/ 282 w 1257"/>
                <a:gd name="T23" fmla="*/ 103 h 365"/>
                <a:gd name="T24" fmla="*/ 308 w 1257"/>
                <a:gd name="T25" fmla="*/ 117 h 365"/>
                <a:gd name="T26" fmla="*/ 334 w 1257"/>
                <a:gd name="T27" fmla="*/ 131 h 365"/>
                <a:gd name="T28" fmla="*/ 359 w 1257"/>
                <a:gd name="T29" fmla="*/ 146 h 365"/>
                <a:gd name="T30" fmla="*/ 385 w 1257"/>
                <a:gd name="T31" fmla="*/ 162 h 365"/>
                <a:gd name="T32" fmla="*/ 411 w 1257"/>
                <a:gd name="T33" fmla="*/ 178 h 365"/>
                <a:gd name="T34" fmla="*/ 436 w 1257"/>
                <a:gd name="T35" fmla="*/ 194 h 365"/>
                <a:gd name="T36" fmla="*/ 462 w 1257"/>
                <a:gd name="T37" fmla="*/ 210 h 365"/>
                <a:gd name="T38" fmla="*/ 487 w 1257"/>
                <a:gd name="T39" fmla="*/ 227 h 365"/>
                <a:gd name="T40" fmla="*/ 513 w 1257"/>
                <a:gd name="T41" fmla="*/ 243 h 365"/>
                <a:gd name="T42" fmla="*/ 539 w 1257"/>
                <a:gd name="T43" fmla="*/ 259 h 365"/>
                <a:gd name="T44" fmla="*/ 565 w 1257"/>
                <a:gd name="T45" fmla="*/ 274 h 365"/>
                <a:gd name="T46" fmla="*/ 590 w 1257"/>
                <a:gd name="T47" fmla="*/ 289 h 365"/>
                <a:gd name="T48" fmla="*/ 616 w 1257"/>
                <a:gd name="T49" fmla="*/ 303 h 365"/>
                <a:gd name="T50" fmla="*/ 642 w 1257"/>
                <a:gd name="T51" fmla="*/ 315 h 365"/>
                <a:gd name="T52" fmla="*/ 667 w 1257"/>
                <a:gd name="T53" fmla="*/ 327 h 365"/>
                <a:gd name="T54" fmla="*/ 693 w 1257"/>
                <a:gd name="T55" fmla="*/ 337 h 365"/>
                <a:gd name="T56" fmla="*/ 718 w 1257"/>
                <a:gd name="T57" fmla="*/ 346 h 365"/>
                <a:gd name="T58" fmla="*/ 744 w 1257"/>
                <a:gd name="T59" fmla="*/ 353 h 365"/>
                <a:gd name="T60" fmla="*/ 770 w 1257"/>
                <a:gd name="T61" fmla="*/ 359 h 365"/>
                <a:gd name="T62" fmla="*/ 795 w 1257"/>
                <a:gd name="T63" fmla="*/ 362 h 365"/>
                <a:gd name="T64" fmla="*/ 821 w 1257"/>
                <a:gd name="T65" fmla="*/ 365 h 365"/>
                <a:gd name="T66" fmla="*/ 847 w 1257"/>
                <a:gd name="T67" fmla="*/ 365 h 365"/>
                <a:gd name="T68" fmla="*/ 872 w 1257"/>
                <a:gd name="T69" fmla="*/ 364 h 365"/>
                <a:gd name="T70" fmla="*/ 898 w 1257"/>
                <a:gd name="T71" fmla="*/ 361 h 365"/>
                <a:gd name="T72" fmla="*/ 924 w 1257"/>
                <a:gd name="T73" fmla="*/ 357 h 365"/>
                <a:gd name="T74" fmla="*/ 949 w 1257"/>
                <a:gd name="T75" fmla="*/ 351 h 365"/>
                <a:gd name="T76" fmla="*/ 975 w 1257"/>
                <a:gd name="T77" fmla="*/ 344 h 365"/>
                <a:gd name="T78" fmla="*/ 1001 w 1257"/>
                <a:gd name="T79" fmla="*/ 336 h 365"/>
                <a:gd name="T80" fmla="*/ 1026 w 1257"/>
                <a:gd name="T81" fmla="*/ 326 h 365"/>
                <a:gd name="T82" fmla="*/ 1052 w 1257"/>
                <a:gd name="T83" fmla="*/ 316 h 365"/>
                <a:gd name="T84" fmla="*/ 1078 w 1257"/>
                <a:gd name="T85" fmla="*/ 306 h 365"/>
                <a:gd name="T86" fmla="*/ 1103 w 1257"/>
                <a:gd name="T87" fmla="*/ 295 h 365"/>
                <a:gd name="T88" fmla="*/ 1129 w 1257"/>
                <a:gd name="T89" fmla="*/ 284 h 365"/>
                <a:gd name="T90" fmla="*/ 1155 w 1257"/>
                <a:gd name="T91" fmla="*/ 273 h 365"/>
                <a:gd name="T92" fmla="*/ 1180 w 1257"/>
                <a:gd name="T93" fmla="*/ 263 h 365"/>
                <a:gd name="T94" fmla="*/ 1206 w 1257"/>
                <a:gd name="T95" fmla="*/ 254 h 365"/>
                <a:gd name="T96" fmla="*/ 1232 w 1257"/>
                <a:gd name="T97" fmla="*/ 246 h 365"/>
                <a:gd name="T98" fmla="*/ 1257 w 1257"/>
                <a:gd name="T99" fmla="*/ 24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65">
                  <a:moveTo>
                    <a:pt x="0" y="0"/>
                  </a:moveTo>
                  <a:lnTo>
                    <a:pt x="26" y="6"/>
                  </a:lnTo>
                  <a:lnTo>
                    <a:pt x="51" y="13"/>
                  </a:lnTo>
                  <a:lnTo>
                    <a:pt x="77" y="21"/>
                  </a:lnTo>
                  <a:lnTo>
                    <a:pt x="103" y="29"/>
                  </a:lnTo>
                  <a:lnTo>
                    <a:pt x="128" y="37"/>
                  </a:lnTo>
                  <a:lnTo>
                    <a:pt x="154" y="46"/>
                  </a:lnTo>
                  <a:lnTo>
                    <a:pt x="180" y="56"/>
                  </a:lnTo>
                  <a:lnTo>
                    <a:pt x="205" y="67"/>
                  </a:lnTo>
                  <a:lnTo>
                    <a:pt x="231" y="78"/>
                  </a:lnTo>
                  <a:lnTo>
                    <a:pt x="257" y="90"/>
                  </a:lnTo>
                  <a:lnTo>
                    <a:pt x="282" y="103"/>
                  </a:lnTo>
                  <a:lnTo>
                    <a:pt x="308" y="117"/>
                  </a:lnTo>
                  <a:lnTo>
                    <a:pt x="334" y="131"/>
                  </a:lnTo>
                  <a:lnTo>
                    <a:pt x="359" y="146"/>
                  </a:lnTo>
                  <a:lnTo>
                    <a:pt x="385" y="162"/>
                  </a:lnTo>
                  <a:lnTo>
                    <a:pt x="411" y="178"/>
                  </a:lnTo>
                  <a:lnTo>
                    <a:pt x="436" y="194"/>
                  </a:lnTo>
                  <a:lnTo>
                    <a:pt x="462" y="210"/>
                  </a:lnTo>
                  <a:lnTo>
                    <a:pt x="487" y="227"/>
                  </a:lnTo>
                  <a:lnTo>
                    <a:pt x="513" y="243"/>
                  </a:lnTo>
                  <a:lnTo>
                    <a:pt x="539" y="259"/>
                  </a:lnTo>
                  <a:lnTo>
                    <a:pt x="565" y="274"/>
                  </a:lnTo>
                  <a:lnTo>
                    <a:pt x="590" y="289"/>
                  </a:lnTo>
                  <a:lnTo>
                    <a:pt x="616" y="303"/>
                  </a:lnTo>
                  <a:lnTo>
                    <a:pt x="642" y="315"/>
                  </a:lnTo>
                  <a:lnTo>
                    <a:pt x="667" y="327"/>
                  </a:lnTo>
                  <a:lnTo>
                    <a:pt x="693" y="337"/>
                  </a:lnTo>
                  <a:lnTo>
                    <a:pt x="718" y="346"/>
                  </a:lnTo>
                  <a:lnTo>
                    <a:pt x="744" y="353"/>
                  </a:lnTo>
                  <a:lnTo>
                    <a:pt x="770" y="359"/>
                  </a:lnTo>
                  <a:lnTo>
                    <a:pt x="795" y="362"/>
                  </a:lnTo>
                  <a:lnTo>
                    <a:pt x="821" y="365"/>
                  </a:lnTo>
                  <a:lnTo>
                    <a:pt x="847" y="365"/>
                  </a:lnTo>
                  <a:lnTo>
                    <a:pt x="872" y="364"/>
                  </a:lnTo>
                  <a:lnTo>
                    <a:pt x="898" y="361"/>
                  </a:lnTo>
                  <a:lnTo>
                    <a:pt x="924" y="357"/>
                  </a:lnTo>
                  <a:lnTo>
                    <a:pt x="949" y="351"/>
                  </a:lnTo>
                  <a:lnTo>
                    <a:pt x="975" y="344"/>
                  </a:lnTo>
                  <a:lnTo>
                    <a:pt x="1001" y="336"/>
                  </a:lnTo>
                  <a:lnTo>
                    <a:pt x="1026" y="326"/>
                  </a:lnTo>
                  <a:lnTo>
                    <a:pt x="1052" y="316"/>
                  </a:lnTo>
                  <a:lnTo>
                    <a:pt x="1078" y="306"/>
                  </a:lnTo>
                  <a:lnTo>
                    <a:pt x="1103" y="295"/>
                  </a:lnTo>
                  <a:lnTo>
                    <a:pt x="1129" y="284"/>
                  </a:lnTo>
                  <a:lnTo>
                    <a:pt x="1155" y="273"/>
                  </a:lnTo>
                  <a:lnTo>
                    <a:pt x="1180" y="263"/>
                  </a:lnTo>
                  <a:lnTo>
                    <a:pt x="1206" y="254"/>
                  </a:lnTo>
                  <a:lnTo>
                    <a:pt x="1232" y="246"/>
                  </a:lnTo>
                  <a:lnTo>
                    <a:pt x="1257" y="240"/>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9" name="Freeform 251"/>
            <p:cNvSpPr>
              <a:spLocks/>
            </p:cNvSpPr>
            <p:nvPr/>
          </p:nvSpPr>
          <p:spPr bwMode="auto">
            <a:xfrm>
              <a:off x="6214112" y="3903026"/>
              <a:ext cx="4543850" cy="767120"/>
            </a:xfrm>
            <a:custGeom>
              <a:avLst/>
              <a:gdLst>
                <a:gd name="T0" fmla="*/ 0 w 1308"/>
                <a:gd name="T1" fmla="*/ 16 h 351"/>
                <a:gd name="T2" fmla="*/ 25 w 1308"/>
                <a:gd name="T3" fmla="*/ 10 h 351"/>
                <a:gd name="T4" fmla="*/ 51 w 1308"/>
                <a:gd name="T5" fmla="*/ 5 h 351"/>
                <a:gd name="T6" fmla="*/ 77 w 1308"/>
                <a:gd name="T7" fmla="*/ 1 h 351"/>
                <a:gd name="T8" fmla="*/ 102 w 1308"/>
                <a:gd name="T9" fmla="*/ 0 h 351"/>
                <a:gd name="T10" fmla="*/ 128 w 1308"/>
                <a:gd name="T11" fmla="*/ 2 h 351"/>
                <a:gd name="T12" fmla="*/ 154 w 1308"/>
                <a:gd name="T13" fmla="*/ 5 h 351"/>
                <a:gd name="T14" fmla="*/ 179 w 1308"/>
                <a:gd name="T15" fmla="*/ 11 h 351"/>
                <a:gd name="T16" fmla="*/ 205 w 1308"/>
                <a:gd name="T17" fmla="*/ 19 h 351"/>
                <a:gd name="T18" fmla="*/ 231 w 1308"/>
                <a:gd name="T19" fmla="*/ 30 h 351"/>
                <a:gd name="T20" fmla="*/ 256 w 1308"/>
                <a:gd name="T21" fmla="*/ 42 h 351"/>
                <a:gd name="T22" fmla="*/ 282 w 1308"/>
                <a:gd name="T23" fmla="*/ 57 h 351"/>
                <a:gd name="T24" fmla="*/ 308 w 1308"/>
                <a:gd name="T25" fmla="*/ 73 h 351"/>
                <a:gd name="T26" fmla="*/ 333 w 1308"/>
                <a:gd name="T27" fmla="*/ 92 h 351"/>
                <a:gd name="T28" fmla="*/ 359 w 1308"/>
                <a:gd name="T29" fmla="*/ 111 h 351"/>
                <a:gd name="T30" fmla="*/ 385 w 1308"/>
                <a:gd name="T31" fmla="*/ 132 h 351"/>
                <a:gd name="T32" fmla="*/ 410 w 1308"/>
                <a:gd name="T33" fmla="*/ 153 h 351"/>
                <a:gd name="T34" fmla="*/ 436 w 1308"/>
                <a:gd name="T35" fmla="*/ 174 h 351"/>
                <a:gd name="T36" fmla="*/ 462 w 1308"/>
                <a:gd name="T37" fmla="*/ 196 h 351"/>
                <a:gd name="T38" fmla="*/ 487 w 1308"/>
                <a:gd name="T39" fmla="*/ 217 h 351"/>
                <a:gd name="T40" fmla="*/ 513 w 1308"/>
                <a:gd name="T41" fmla="*/ 237 h 351"/>
                <a:gd name="T42" fmla="*/ 539 w 1308"/>
                <a:gd name="T43" fmla="*/ 256 h 351"/>
                <a:gd name="T44" fmla="*/ 564 w 1308"/>
                <a:gd name="T45" fmla="*/ 274 h 351"/>
                <a:gd name="T46" fmla="*/ 590 w 1308"/>
                <a:gd name="T47" fmla="*/ 291 h 351"/>
                <a:gd name="T48" fmla="*/ 616 w 1308"/>
                <a:gd name="T49" fmla="*/ 306 h 351"/>
                <a:gd name="T50" fmla="*/ 641 w 1308"/>
                <a:gd name="T51" fmla="*/ 319 h 351"/>
                <a:gd name="T52" fmla="*/ 667 w 1308"/>
                <a:gd name="T53" fmla="*/ 329 h 351"/>
                <a:gd name="T54" fmla="*/ 693 w 1308"/>
                <a:gd name="T55" fmla="*/ 338 h 351"/>
                <a:gd name="T56" fmla="*/ 718 w 1308"/>
                <a:gd name="T57" fmla="*/ 345 h 351"/>
                <a:gd name="T58" fmla="*/ 744 w 1308"/>
                <a:gd name="T59" fmla="*/ 349 h 351"/>
                <a:gd name="T60" fmla="*/ 770 w 1308"/>
                <a:gd name="T61" fmla="*/ 351 h 351"/>
                <a:gd name="T62" fmla="*/ 795 w 1308"/>
                <a:gd name="T63" fmla="*/ 351 h 351"/>
                <a:gd name="T64" fmla="*/ 821 w 1308"/>
                <a:gd name="T65" fmla="*/ 349 h 351"/>
                <a:gd name="T66" fmla="*/ 846 w 1308"/>
                <a:gd name="T67" fmla="*/ 345 h 351"/>
                <a:gd name="T68" fmla="*/ 872 w 1308"/>
                <a:gd name="T69" fmla="*/ 340 h 351"/>
                <a:gd name="T70" fmla="*/ 898 w 1308"/>
                <a:gd name="T71" fmla="*/ 332 h 351"/>
                <a:gd name="T72" fmla="*/ 923 w 1308"/>
                <a:gd name="T73" fmla="*/ 324 h 351"/>
                <a:gd name="T74" fmla="*/ 949 w 1308"/>
                <a:gd name="T75" fmla="*/ 314 h 351"/>
                <a:gd name="T76" fmla="*/ 975 w 1308"/>
                <a:gd name="T77" fmla="*/ 303 h 351"/>
                <a:gd name="T78" fmla="*/ 1001 w 1308"/>
                <a:gd name="T79" fmla="*/ 291 h 351"/>
                <a:gd name="T80" fmla="*/ 1026 w 1308"/>
                <a:gd name="T81" fmla="*/ 278 h 351"/>
                <a:gd name="T82" fmla="*/ 1052 w 1308"/>
                <a:gd name="T83" fmla="*/ 265 h 351"/>
                <a:gd name="T84" fmla="*/ 1077 w 1308"/>
                <a:gd name="T85" fmla="*/ 251 h 351"/>
                <a:gd name="T86" fmla="*/ 1103 w 1308"/>
                <a:gd name="T87" fmla="*/ 236 h 351"/>
                <a:gd name="T88" fmla="*/ 1129 w 1308"/>
                <a:gd name="T89" fmla="*/ 222 h 351"/>
                <a:gd name="T90" fmla="*/ 1154 w 1308"/>
                <a:gd name="T91" fmla="*/ 207 h 351"/>
                <a:gd name="T92" fmla="*/ 1180 w 1308"/>
                <a:gd name="T93" fmla="*/ 192 h 351"/>
                <a:gd name="T94" fmla="*/ 1206 w 1308"/>
                <a:gd name="T95" fmla="*/ 177 h 351"/>
                <a:gd name="T96" fmla="*/ 1231 w 1308"/>
                <a:gd name="T97" fmla="*/ 162 h 351"/>
                <a:gd name="T98" fmla="*/ 1257 w 1308"/>
                <a:gd name="T99" fmla="*/ 147 h 351"/>
                <a:gd name="T100" fmla="*/ 1283 w 1308"/>
                <a:gd name="T101" fmla="*/ 132 h 351"/>
                <a:gd name="T102" fmla="*/ 1308 w 1308"/>
                <a:gd name="T103" fmla="*/ 118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351">
                  <a:moveTo>
                    <a:pt x="0" y="16"/>
                  </a:moveTo>
                  <a:lnTo>
                    <a:pt x="25" y="10"/>
                  </a:lnTo>
                  <a:lnTo>
                    <a:pt x="51" y="5"/>
                  </a:lnTo>
                  <a:lnTo>
                    <a:pt x="77" y="1"/>
                  </a:lnTo>
                  <a:lnTo>
                    <a:pt x="102" y="0"/>
                  </a:lnTo>
                  <a:lnTo>
                    <a:pt x="128" y="2"/>
                  </a:lnTo>
                  <a:lnTo>
                    <a:pt x="154" y="5"/>
                  </a:lnTo>
                  <a:lnTo>
                    <a:pt x="179" y="11"/>
                  </a:lnTo>
                  <a:lnTo>
                    <a:pt x="205" y="19"/>
                  </a:lnTo>
                  <a:lnTo>
                    <a:pt x="231" y="30"/>
                  </a:lnTo>
                  <a:lnTo>
                    <a:pt x="256" y="42"/>
                  </a:lnTo>
                  <a:lnTo>
                    <a:pt x="282" y="57"/>
                  </a:lnTo>
                  <a:lnTo>
                    <a:pt x="308" y="73"/>
                  </a:lnTo>
                  <a:lnTo>
                    <a:pt x="333" y="92"/>
                  </a:lnTo>
                  <a:lnTo>
                    <a:pt x="359" y="111"/>
                  </a:lnTo>
                  <a:lnTo>
                    <a:pt x="385" y="132"/>
                  </a:lnTo>
                  <a:lnTo>
                    <a:pt x="410" y="153"/>
                  </a:lnTo>
                  <a:lnTo>
                    <a:pt x="436" y="174"/>
                  </a:lnTo>
                  <a:lnTo>
                    <a:pt x="462" y="196"/>
                  </a:lnTo>
                  <a:lnTo>
                    <a:pt x="487" y="217"/>
                  </a:lnTo>
                  <a:lnTo>
                    <a:pt x="513" y="237"/>
                  </a:lnTo>
                  <a:lnTo>
                    <a:pt x="539" y="256"/>
                  </a:lnTo>
                  <a:lnTo>
                    <a:pt x="564" y="274"/>
                  </a:lnTo>
                  <a:lnTo>
                    <a:pt x="590" y="291"/>
                  </a:lnTo>
                  <a:lnTo>
                    <a:pt x="616" y="306"/>
                  </a:lnTo>
                  <a:lnTo>
                    <a:pt x="641" y="319"/>
                  </a:lnTo>
                  <a:lnTo>
                    <a:pt x="667" y="329"/>
                  </a:lnTo>
                  <a:lnTo>
                    <a:pt x="693" y="338"/>
                  </a:lnTo>
                  <a:lnTo>
                    <a:pt x="718" y="345"/>
                  </a:lnTo>
                  <a:lnTo>
                    <a:pt x="744" y="349"/>
                  </a:lnTo>
                  <a:lnTo>
                    <a:pt x="770" y="351"/>
                  </a:lnTo>
                  <a:lnTo>
                    <a:pt x="795" y="351"/>
                  </a:lnTo>
                  <a:lnTo>
                    <a:pt x="821" y="349"/>
                  </a:lnTo>
                  <a:lnTo>
                    <a:pt x="846" y="345"/>
                  </a:lnTo>
                  <a:lnTo>
                    <a:pt x="872" y="340"/>
                  </a:lnTo>
                  <a:lnTo>
                    <a:pt x="898" y="332"/>
                  </a:lnTo>
                  <a:lnTo>
                    <a:pt x="923" y="324"/>
                  </a:lnTo>
                  <a:lnTo>
                    <a:pt x="949" y="314"/>
                  </a:lnTo>
                  <a:lnTo>
                    <a:pt x="975" y="303"/>
                  </a:lnTo>
                  <a:lnTo>
                    <a:pt x="1001" y="291"/>
                  </a:lnTo>
                  <a:lnTo>
                    <a:pt x="1026" y="278"/>
                  </a:lnTo>
                  <a:lnTo>
                    <a:pt x="1052" y="265"/>
                  </a:lnTo>
                  <a:lnTo>
                    <a:pt x="1077" y="251"/>
                  </a:lnTo>
                  <a:lnTo>
                    <a:pt x="1103" y="236"/>
                  </a:lnTo>
                  <a:lnTo>
                    <a:pt x="1129" y="222"/>
                  </a:lnTo>
                  <a:lnTo>
                    <a:pt x="1154" y="207"/>
                  </a:lnTo>
                  <a:lnTo>
                    <a:pt x="1180" y="192"/>
                  </a:lnTo>
                  <a:lnTo>
                    <a:pt x="1206" y="177"/>
                  </a:lnTo>
                  <a:lnTo>
                    <a:pt x="1231" y="162"/>
                  </a:lnTo>
                  <a:lnTo>
                    <a:pt x="1257" y="147"/>
                  </a:lnTo>
                  <a:lnTo>
                    <a:pt x="1283" y="132"/>
                  </a:lnTo>
                  <a:lnTo>
                    <a:pt x="1308" y="118"/>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0" name="Line 252"/>
            <p:cNvSpPr>
              <a:spLocks noChangeShapeType="1"/>
            </p:cNvSpPr>
            <p:nvPr/>
          </p:nvSpPr>
          <p:spPr bwMode="auto">
            <a:xfrm flipV="1">
              <a:off x="10671115" y="4160918"/>
              <a:ext cx="86847" cy="30597"/>
            </a:xfrm>
            <a:prstGeom prst="line">
              <a:avLst/>
            </a:prstGeom>
            <a:noFill/>
            <a:ln w="26988" cap="flat">
              <a:solidFill>
                <a:srgbClr val="7E2F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1" name="Freeform 253"/>
            <p:cNvSpPr>
              <a:spLocks/>
            </p:cNvSpPr>
            <p:nvPr/>
          </p:nvSpPr>
          <p:spPr bwMode="auto">
            <a:xfrm>
              <a:off x="1934278" y="3094382"/>
              <a:ext cx="4366681" cy="1153958"/>
            </a:xfrm>
            <a:custGeom>
              <a:avLst/>
              <a:gdLst>
                <a:gd name="T0" fmla="*/ 0 w 1257"/>
                <a:gd name="T1" fmla="*/ 528 h 528"/>
                <a:gd name="T2" fmla="*/ 26 w 1257"/>
                <a:gd name="T3" fmla="*/ 512 h 528"/>
                <a:gd name="T4" fmla="*/ 51 w 1257"/>
                <a:gd name="T5" fmla="*/ 494 h 528"/>
                <a:gd name="T6" fmla="*/ 77 w 1257"/>
                <a:gd name="T7" fmla="*/ 476 h 528"/>
                <a:gd name="T8" fmla="*/ 103 w 1257"/>
                <a:gd name="T9" fmla="*/ 457 h 528"/>
                <a:gd name="T10" fmla="*/ 128 w 1257"/>
                <a:gd name="T11" fmla="*/ 438 h 528"/>
                <a:gd name="T12" fmla="*/ 154 w 1257"/>
                <a:gd name="T13" fmla="*/ 419 h 528"/>
                <a:gd name="T14" fmla="*/ 180 w 1257"/>
                <a:gd name="T15" fmla="*/ 398 h 528"/>
                <a:gd name="T16" fmla="*/ 205 w 1257"/>
                <a:gd name="T17" fmla="*/ 377 h 528"/>
                <a:gd name="T18" fmla="*/ 231 w 1257"/>
                <a:gd name="T19" fmla="*/ 356 h 528"/>
                <a:gd name="T20" fmla="*/ 257 w 1257"/>
                <a:gd name="T21" fmla="*/ 334 h 528"/>
                <a:gd name="T22" fmla="*/ 282 w 1257"/>
                <a:gd name="T23" fmla="*/ 311 h 528"/>
                <a:gd name="T24" fmla="*/ 308 w 1257"/>
                <a:gd name="T25" fmla="*/ 288 h 528"/>
                <a:gd name="T26" fmla="*/ 334 w 1257"/>
                <a:gd name="T27" fmla="*/ 265 h 528"/>
                <a:gd name="T28" fmla="*/ 359 w 1257"/>
                <a:gd name="T29" fmla="*/ 241 h 528"/>
                <a:gd name="T30" fmla="*/ 385 w 1257"/>
                <a:gd name="T31" fmla="*/ 218 h 528"/>
                <a:gd name="T32" fmla="*/ 411 w 1257"/>
                <a:gd name="T33" fmla="*/ 194 h 528"/>
                <a:gd name="T34" fmla="*/ 436 w 1257"/>
                <a:gd name="T35" fmla="*/ 171 h 528"/>
                <a:gd name="T36" fmla="*/ 462 w 1257"/>
                <a:gd name="T37" fmla="*/ 148 h 528"/>
                <a:gd name="T38" fmla="*/ 487 w 1257"/>
                <a:gd name="T39" fmla="*/ 126 h 528"/>
                <a:gd name="T40" fmla="*/ 513 w 1257"/>
                <a:gd name="T41" fmla="*/ 105 h 528"/>
                <a:gd name="T42" fmla="*/ 539 w 1257"/>
                <a:gd name="T43" fmla="*/ 85 h 528"/>
                <a:gd name="T44" fmla="*/ 565 w 1257"/>
                <a:gd name="T45" fmla="*/ 67 h 528"/>
                <a:gd name="T46" fmla="*/ 590 w 1257"/>
                <a:gd name="T47" fmla="*/ 51 h 528"/>
                <a:gd name="T48" fmla="*/ 616 w 1257"/>
                <a:gd name="T49" fmla="*/ 36 h 528"/>
                <a:gd name="T50" fmla="*/ 642 w 1257"/>
                <a:gd name="T51" fmla="*/ 24 h 528"/>
                <a:gd name="T52" fmla="*/ 667 w 1257"/>
                <a:gd name="T53" fmla="*/ 14 h 528"/>
                <a:gd name="T54" fmla="*/ 693 w 1257"/>
                <a:gd name="T55" fmla="*/ 7 h 528"/>
                <a:gd name="T56" fmla="*/ 718 w 1257"/>
                <a:gd name="T57" fmla="*/ 2 h 528"/>
                <a:gd name="T58" fmla="*/ 744 w 1257"/>
                <a:gd name="T59" fmla="*/ 0 h 528"/>
                <a:gd name="T60" fmla="*/ 770 w 1257"/>
                <a:gd name="T61" fmla="*/ 0 h 528"/>
                <a:gd name="T62" fmla="*/ 795 w 1257"/>
                <a:gd name="T63" fmla="*/ 3 h 528"/>
                <a:gd name="T64" fmla="*/ 821 w 1257"/>
                <a:gd name="T65" fmla="*/ 9 h 528"/>
                <a:gd name="T66" fmla="*/ 847 w 1257"/>
                <a:gd name="T67" fmla="*/ 16 h 528"/>
                <a:gd name="T68" fmla="*/ 872 w 1257"/>
                <a:gd name="T69" fmla="*/ 26 h 528"/>
                <a:gd name="T70" fmla="*/ 898 w 1257"/>
                <a:gd name="T71" fmla="*/ 37 h 528"/>
                <a:gd name="T72" fmla="*/ 924 w 1257"/>
                <a:gd name="T73" fmla="*/ 49 h 528"/>
                <a:gd name="T74" fmla="*/ 949 w 1257"/>
                <a:gd name="T75" fmla="*/ 62 h 528"/>
                <a:gd name="T76" fmla="*/ 975 w 1257"/>
                <a:gd name="T77" fmla="*/ 75 h 528"/>
                <a:gd name="T78" fmla="*/ 1001 w 1257"/>
                <a:gd name="T79" fmla="*/ 89 h 528"/>
                <a:gd name="T80" fmla="*/ 1026 w 1257"/>
                <a:gd name="T81" fmla="*/ 102 h 528"/>
                <a:gd name="T82" fmla="*/ 1052 w 1257"/>
                <a:gd name="T83" fmla="*/ 114 h 528"/>
                <a:gd name="T84" fmla="*/ 1078 w 1257"/>
                <a:gd name="T85" fmla="*/ 125 h 528"/>
                <a:gd name="T86" fmla="*/ 1103 w 1257"/>
                <a:gd name="T87" fmla="*/ 134 h 528"/>
                <a:gd name="T88" fmla="*/ 1129 w 1257"/>
                <a:gd name="T89" fmla="*/ 142 h 528"/>
                <a:gd name="T90" fmla="*/ 1155 w 1257"/>
                <a:gd name="T91" fmla="*/ 148 h 528"/>
                <a:gd name="T92" fmla="*/ 1180 w 1257"/>
                <a:gd name="T93" fmla="*/ 152 h 528"/>
                <a:gd name="T94" fmla="*/ 1206 w 1257"/>
                <a:gd name="T95" fmla="*/ 154 h 528"/>
                <a:gd name="T96" fmla="*/ 1232 w 1257"/>
                <a:gd name="T97" fmla="*/ 155 h 528"/>
                <a:gd name="T98" fmla="*/ 1257 w 1257"/>
                <a:gd name="T99" fmla="*/ 154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528">
                  <a:moveTo>
                    <a:pt x="0" y="528"/>
                  </a:moveTo>
                  <a:lnTo>
                    <a:pt x="26" y="512"/>
                  </a:lnTo>
                  <a:lnTo>
                    <a:pt x="51" y="494"/>
                  </a:lnTo>
                  <a:lnTo>
                    <a:pt x="77" y="476"/>
                  </a:lnTo>
                  <a:lnTo>
                    <a:pt x="103" y="457"/>
                  </a:lnTo>
                  <a:lnTo>
                    <a:pt x="128" y="438"/>
                  </a:lnTo>
                  <a:lnTo>
                    <a:pt x="154" y="419"/>
                  </a:lnTo>
                  <a:lnTo>
                    <a:pt x="180" y="398"/>
                  </a:lnTo>
                  <a:lnTo>
                    <a:pt x="205" y="377"/>
                  </a:lnTo>
                  <a:lnTo>
                    <a:pt x="231" y="356"/>
                  </a:lnTo>
                  <a:lnTo>
                    <a:pt x="257" y="334"/>
                  </a:lnTo>
                  <a:lnTo>
                    <a:pt x="282" y="311"/>
                  </a:lnTo>
                  <a:lnTo>
                    <a:pt x="308" y="288"/>
                  </a:lnTo>
                  <a:lnTo>
                    <a:pt x="334" y="265"/>
                  </a:lnTo>
                  <a:lnTo>
                    <a:pt x="359" y="241"/>
                  </a:lnTo>
                  <a:lnTo>
                    <a:pt x="385" y="218"/>
                  </a:lnTo>
                  <a:lnTo>
                    <a:pt x="411" y="194"/>
                  </a:lnTo>
                  <a:lnTo>
                    <a:pt x="436" y="171"/>
                  </a:lnTo>
                  <a:lnTo>
                    <a:pt x="462" y="148"/>
                  </a:lnTo>
                  <a:lnTo>
                    <a:pt x="487" y="126"/>
                  </a:lnTo>
                  <a:lnTo>
                    <a:pt x="513" y="105"/>
                  </a:lnTo>
                  <a:lnTo>
                    <a:pt x="539" y="85"/>
                  </a:lnTo>
                  <a:lnTo>
                    <a:pt x="565" y="67"/>
                  </a:lnTo>
                  <a:lnTo>
                    <a:pt x="590" y="51"/>
                  </a:lnTo>
                  <a:lnTo>
                    <a:pt x="616" y="36"/>
                  </a:lnTo>
                  <a:lnTo>
                    <a:pt x="642" y="24"/>
                  </a:lnTo>
                  <a:lnTo>
                    <a:pt x="667" y="14"/>
                  </a:lnTo>
                  <a:lnTo>
                    <a:pt x="693" y="7"/>
                  </a:lnTo>
                  <a:lnTo>
                    <a:pt x="718" y="2"/>
                  </a:lnTo>
                  <a:lnTo>
                    <a:pt x="744" y="0"/>
                  </a:lnTo>
                  <a:lnTo>
                    <a:pt x="770" y="0"/>
                  </a:lnTo>
                  <a:lnTo>
                    <a:pt x="795" y="3"/>
                  </a:lnTo>
                  <a:lnTo>
                    <a:pt x="821" y="9"/>
                  </a:lnTo>
                  <a:lnTo>
                    <a:pt x="847" y="16"/>
                  </a:lnTo>
                  <a:lnTo>
                    <a:pt x="872" y="26"/>
                  </a:lnTo>
                  <a:lnTo>
                    <a:pt x="898" y="37"/>
                  </a:lnTo>
                  <a:lnTo>
                    <a:pt x="924" y="49"/>
                  </a:lnTo>
                  <a:lnTo>
                    <a:pt x="949" y="62"/>
                  </a:lnTo>
                  <a:lnTo>
                    <a:pt x="975" y="75"/>
                  </a:lnTo>
                  <a:lnTo>
                    <a:pt x="1001" y="89"/>
                  </a:lnTo>
                  <a:lnTo>
                    <a:pt x="1026" y="102"/>
                  </a:lnTo>
                  <a:lnTo>
                    <a:pt x="1052" y="114"/>
                  </a:lnTo>
                  <a:lnTo>
                    <a:pt x="1078" y="125"/>
                  </a:lnTo>
                  <a:lnTo>
                    <a:pt x="1103" y="134"/>
                  </a:lnTo>
                  <a:lnTo>
                    <a:pt x="1129" y="142"/>
                  </a:lnTo>
                  <a:lnTo>
                    <a:pt x="1155" y="148"/>
                  </a:lnTo>
                  <a:lnTo>
                    <a:pt x="1180" y="152"/>
                  </a:lnTo>
                  <a:lnTo>
                    <a:pt x="1206" y="154"/>
                  </a:lnTo>
                  <a:lnTo>
                    <a:pt x="1232" y="155"/>
                  </a:lnTo>
                  <a:lnTo>
                    <a:pt x="1257" y="154"/>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2" name="Freeform 254"/>
            <p:cNvSpPr>
              <a:spLocks/>
            </p:cNvSpPr>
            <p:nvPr/>
          </p:nvSpPr>
          <p:spPr bwMode="auto">
            <a:xfrm>
              <a:off x="6214112" y="3369758"/>
              <a:ext cx="4543850" cy="1086207"/>
            </a:xfrm>
            <a:custGeom>
              <a:avLst/>
              <a:gdLst>
                <a:gd name="T0" fmla="*/ 0 w 1308"/>
                <a:gd name="T1" fmla="*/ 29 h 497"/>
                <a:gd name="T2" fmla="*/ 25 w 1308"/>
                <a:gd name="T3" fmla="*/ 28 h 497"/>
                <a:gd name="T4" fmla="*/ 51 w 1308"/>
                <a:gd name="T5" fmla="*/ 25 h 497"/>
                <a:gd name="T6" fmla="*/ 77 w 1308"/>
                <a:gd name="T7" fmla="*/ 21 h 497"/>
                <a:gd name="T8" fmla="*/ 102 w 1308"/>
                <a:gd name="T9" fmla="*/ 17 h 497"/>
                <a:gd name="T10" fmla="*/ 128 w 1308"/>
                <a:gd name="T11" fmla="*/ 13 h 497"/>
                <a:gd name="T12" fmla="*/ 154 w 1308"/>
                <a:gd name="T13" fmla="*/ 8 h 497"/>
                <a:gd name="T14" fmla="*/ 179 w 1308"/>
                <a:gd name="T15" fmla="*/ 4 h 497"/>
                <a:gd name="T16" fmla="*/ 205 w 1308"/>
                <a:gd name="T17" fmla="*/ 2 h 497"/>
                <a:gd name="T18" fmla="*/ 231 w 1308"/>
                <a:gd name="T19" fmla="*/ 0 h 497"/>
                <a:gd name="T20" fmla="*/ 256 w 1308"/>
                <a:gd name="T21" fmla="*/ 1 h 497"/>
                <a:gd name="T22" fmla="*/ 282 w 1308"/>
                <a:gd name="T23" fmla="*/ 3 h 497"/>
                <a:gd name="T24" fmla="*/ 308 w 1308"/>
                <a:gd name="T25" fmla="*/ 9 h 497"/>
                <a:gd name="T26" fmla="*/ 333 w 1308"/>
                <a:gd name="T27" fmla="*/ 16 h 497"/>
                <a:gd name="T28" fmla="*/ 359 w 1308"/>
                <a:gd name="T29" fmla="*/ 26 h 497"/>
                <a:gd name="T30" fmla="*/ 385 w 1308"/>
                <a:gd name="T31" fmla="*/ 39 h 497"/>
                <a:gd name="T32" fmla="*/ 410 w 1308"/>
                <a:gd name="T33" fmla="*/ 54 h 497"/>
                <a:gd name="T34" fmla="*/ 436 w 1308"/>
                <a:gd name="T35" fmla="*/ 72 h 497"/>
                <a:gd name="T36" fmla="*/ 462 w 1308"/>
                <a:gd name="T37" fmla="*/ 92 h 497"/>
                <a:gd name="T38" fmla="*/ 487 w 1308"/>
                <a:gd name="T39" fmla="*/ 115 h 497"/>
                <a:gd name="T40" fmla="*/ 513 w 1308"/>
                <a:gd name="T41" fmla="*/ 138 h 497"/>
                <a:gd name="T42" fmla="*/ 539 w 1308"/>
                <a:gd name="T43" fmla="*/ 164 h 497"/>
                <a:gd name="T44" fmla="*/ 564 w 1308"/>
                <a:gd name="T45" fmla="*/ 190 h 497"/>
                <a:gd name="T46" fmla="*/ 590 w 1308"/>
                <a:gd name="T47" fmla="*/ 217 h 497"/>
                <a:gd name="T48" fmla="*/ 616 w 1308"/>
                <a:gd name="T49" fmla="*/ 244 h 497"/>
                <a:gd name="T50" fmla="*/ 641 w 1308"/>
                <a:gd name="T51" fmla="*/ 272 h 497"/>
                <a:gd name="T52" fmla="*/ 667 w 1308"/>
                <a:gd name="T53" fmla="*/ 299 h 497"/>
                <a:gd name="T54" fmla="*/ 693 w 1308"/>
                <a:gd name="T55" fmla="*/ 325 h 497"/>
                <a:gd name="T56" fmla="*/ 718 w 1308"/>
                <a:gd name="T57" fmla="*/ 350 h 497"/>
                <a:gd name="T58" fmla="*/ 744 w 1308"/>
                <a:gd name="T59" fmla="*/ 374 h 497"/>
                <a:gd name="T60" fmla="*/ 770 w 1308"/>
                <a:gd name="T61" fmla="*/ 396 h 497"/>
                <a:gd name="T62" fmla="*/ 795 w 1308"/>
                <a:gd name="T63" fmla="*/ 416 h 497"/>
                <a:gd name="T64" fmla="*/ 821 w 1308"/>
                <a:gd name="T65" fmla="*/ 434 h 497"/>
                <a:gd name="T66" fmla="*/ 846 w 1308"/>
                <a:gd name="T67" fmla="*/ 450 h 497"/>
                <a:gd name="T68" fmla="*/ 872 w 1308"/>
                <a:gd name="T69" fmla="*/ 464 h 497"/>
                <a:gd name="T70" fmla="*/ 898 w 1308"/>
                <a:gd name="T71" fmla="*/ 476 h 497"/>
                <a:gd name="T72" fmla="*/ 923 w 1308"/>
                <a:gd name="T73" fmla="*/ 484 h 497"/>
                <a:gd name="T74" fmla="*/ 949 w 1308"/>
                <a:gd name="T75" fmla="*/ 491 h 497"/>
                <a:gd name="T76" fmla="*/ 975 w 1308"/>
                <a:gd name="T77" fmla="*/ 495 h 497"/>
                <a:gd name="T78" fmla="*/ 1001 w 1308"/>
                <a:gd name="T79" fmla="*/ 497 h 497"/>
                <a:gd name="T80" fmla="*/ 1026 w 1308"/>
                <a:gd name="T81" fmla="*/ 497 h 497"/>
                <a:gd name="T82" fmla="*/ 1052 w 1308"/>
                <a:gd name="T83" fmla="*/ 495 h 497"/>
                <a:gd name="T84" fmla="*/ 1077 w 1308"/>
                <a:gd name="T85" fmla="*/ 491 h 497"/>
                <a:gd name="T86" fmla="*/ 1103 w 1308"/>
                <a:gd name="T87" fmla="*/ 485 h 497"/>
                <a:gd name="T88" fmla="*/ 1129 w 1308"/>
                <a:gd name="T89" fmla="*/ 478 h 497"/>
                <a:gd name="T90" fmla="*/ 1154 w 1308"/>
                <a:gd name="T91" fmla="*/ 470 h 497"/>
                <a:gd name="T92" fmla="*/ 1180 w 1308"/>
                <a:gd name="T93" fmla="*/ 461 h 497"/>
                <a:gd name="T94" fmla="*/ 1206 w 1308"/>
                <a:gd name="T95" fmla="*/ 452 h 497"/>
                <a:gd name="T96" fmla="*/ 1231 w 1308"/>
                <a:gd name="T97" fmla="*/ 442 h 497"/>
                <a:gd name="T98" fmla="*/ 1257 w 1308"/>
                <a:gd name="T99" fmla="*/ 432 h 497"/>
                <a:gd name="T100" fmla="*/ 1283 w 1308"/>
                <a:gd name="T101" fmla="*/ 422 h 497"/>
                <a:gd name="T102" fmla="*/ 1308 w 1308"/>
                <a:gd name="T103" fmla="*/ 413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97">
                  <a:moveTo>
                    <a:pt x="0" y="29"/>
                  </a:moveTo>
                  <a:lnTo>
                    <a:pt x="25" y="28"/>
                  </a:lnTo>
                  <a:lnTo>
                    <a:pt x="51" y="25"/>
                  </a:lnTo>
                  <a:lnTo>
                    <a:pt x="77" y="21"/>
                  </a:lnTo>
                  <a:lnTo>
                    <a:pt x="102" y="17"/>
                  </a:lnTo>
                  <a:lnTo>
                    <a:pt x="128" y="13"/>
                  </a:lnTo>
                  <a:lnTo>
                    <a:pt x="154" y="8"/>
                  </a:lnTo>
                  <a:lnTo>
                    <a:pt x="179" y="4"/>
                  </a:lnTo>
                  <a:lnTo>
                    <a:pt x="205" y="2"/>
                  </a:lnTo>
                  <a:lnTo>
                    <a:pt x="231" y="0"/>
                  </a:lnTo>
                  <a:lnTo>
                    <a:pt x="256" y="1"/>
                  </a:lnTo>
                  <a:lnTo>
                    <a:pt x="282" y="3"/>
                  </a:lnTo>
                  <a:lnTo>
                    <a:pt x="308" y="9"/>
                  </a:lnTo>
                  <a:lnTo>
                    <a:pt x="333" y="16"/>
                  </a:lnTo>
                  <a:lnTo>
                    <a:pt x="359" y="26"/>
                  </a:lnTo>
                  <a:lnTo>
                    <a:pt x="385" y="39"/>
                  </a:lnTo>
                  <a:lnTo>
                    <a:pt x="410" y="54"/>
                  </a:lnTo>
                  <a:lnTo>
                    <a:pt x="436" y="72"/>
                  </a:lnTo>
                  <a:lnTo>
                    <a:pt x="462" y="92"/>
                  </a:lnTo>
                  <a:lnTo>
                    <a:pt x="487" y="115"/>
                  </a:lnTo>
                  <a:lnTo>
                    <a:pt x="513" y="138"/>
                  </a:lnTo>
                  <a:lnTo>
                    <a:pt x="539" y="164"/>
                  </a:lnTo>
                  <a:lnTo>
                    <a:pt x="564" y="190"/>
                  </a:lnTo>
                  <a:lnTo>
                    <a:pt x="590" y="217"/>
                  </a:lnTo>
                  <a:lnTo>
                    <a:pt x="616" y="244"/>
                  </a:lnTo>
                  <a:lnTo>
                    <a:pt x="641" y="272"/>
                  </a:lnTo>
                  <a:lnTo>
                    <a:pt x="667" y="299"/>
                  </a:lnTo>
                  <a:lnTo>
                    <a:pt x="693" y="325"/>
                  </a:lnTo>
                  <a:lnTo>
                    <a:pt x="718" y="350"/>
                  </a:lnTo>
                  <a:lnTo>
                    <a:pt x="744" y="374"/>
                  </a:lnTo>
                  <a:lnTo>
                    <a:pt x="770" y="396"/>
                  </a:lnTo>
                  <a:lnTo>
                    <a:pt x="795" y="416"/>
                  </a:lnTo>
                  <a:lnTo>
                    <a:pt x="821" y="434"/>
                  </a:lnTo>
                  <a:lnTo>
                    <a:pt x="846" y="450"/>
                  </a:lnTo>
                  <a:lnTo>
                    <a:pt x="872" y="464"/>
                  </a:lnTo>
                  <a:lnTo>
                    <a:pt x="898" y="476"/>
                  </a:lnTo>
                  <a:lnTo>
                    <a:pt x="923" y="484"/>
                  </a:lnTo>
                  <a:lnTo>
                    <a:pt x="949" y="491"/>
                  </a:lnTo>
                  <a:lnTo>
                    <a:pt x="975" y="495"/>
                  </a:lnTo>
                  <a:lnTo>
                    <a:pt x="1001" y="497"/>
                  </a:lnTo>
                  <a:lnTo>
                    <a:pt x="1026" y="497"/>
                  </a:lnTo>
                  <a:lnTo>
                    <a:pt x="1052" y="495"/>
                  </a:lnTo>
                  <a:lnTo>
                    <a:pt x="1077" y="491"/>
                  </a:lnTo>
                  <a:lnTo>
                    <a:pt x="1103" y="485"/>
                  </a:lnTo>
                  <a:lnTo>
                    <a:pt x="1129" y="478"/>
                  </a:lnTo>
                  <a:lnTo>
                    <a:pt x="1154" y="470"/>
                  </a:lnTo>
                  <a:lnTo>
                    <a:pt x="1180" y="461"/>
                  </a:lnTo>
                  <a:lnTo>
                    <a:pt x="1206" y="452"/>
                  </a:lnTo>
                  <a:lnTo>
                    <a:pt x="1231" y="442"/>
                  </a:lnTo>
                  <a:lnTo>
                    <a:pt x="1257" y="432"/>
                  </a:lnTo>
                  <a:lnTo>
                    <a:pt x="1283" y="422"/>
                  </a:lnTo>
                  <a:lnTo>
                    <a:pt x="1308" y="413"/>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3" name="Line 255"/>
            <p:cNvSpPr>
              <a:spLocks noChangeShapeType="1"/>
            </p:cNvSpPr>
            <p:nvPr/>
          </p:nvSpPr>
          <p:spPr bwMode="auto">
            <a:xfrm flipV="1">
              <a:off x="10671115" y="4272380"/>
              <a:ext cx="86847" cy="19670"/>
            </a:xfrm>
            <a:prstGeom prst="line">
              <a:avLst/>
            </a:prstGeom>
            <a:noFill/>
            <a:ln w="26988" cap="flat">
              <a:solidFill>
                <a:srgbClr val="77AC3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4" name="Freeform 256"/>
            <p:cNvSpPr>
              <a:spLocks/>
            </p:cNvSpPr>
            <p:nvPr/>
          </p:nvSpPr>
          <p:spPr bwMode="auto">
            <a:xfrm>
              <a:off x="1934278" y="4497489"/>
              <a:ext cx="4366681" cy="583536"/>
            </a:xfrm>
            <a:custGeom>
              <a:avLst/>
              <a:gdLst>
                <a:gd name="T0" fmla="*/ 0 w 1257"/>
                <a:gd name="T1" fmla="*/ 129 h 267"/>
                <a:gd name="T2" fmla="*/ 26 w 1257"/>
                <a:gd name="T3" fmla="*/ 145 h 267"/>
                <a:gd name="T4" fmla="*/ 51 w 1257"/>
                <a:gd name="T5" fmla="*/ 162 h 267"/>
                <a:gd name="T6" fmla="*/ 77 w 1257"/>
                <a:gd name="T7" fmla="*/ 178 h 267"/>
                <a:gd name="T8" fmla="*/ 103 w 1257"/>
                <a:gd name="T9" fmla="*/ 193 h 267"/>
                <a:gd name="T10" fmla="*/ 128 w 1257"/>
                <a:gd name="T11" fmla="*/ 207 h 267"/>
                <a:gd name="T12" fmla="*/ 154 w 1257"/>
                <a:gd name="T13" fmla="*/ 220 h 267"/>
                <a:gd name="T14" fmla="*/ 180 w 1257"/>
                <a:gd name="T15" fmla="*/ 232 h 267"/>
                <a:gd name="T16" fmla="*/ 205 w 1257"/>
                <a:gd name="T17" fmla="*/ 243 h 267"/>
                <a:gd name="T18" fmla="*/ 231 w 1257"/>
                <a:gd name="T19" fmla="*/ 251 h 267"/>
                <a:gd name="T20" fmla="*/ 257 w 1257"/>
                <a:gd name="T21" fmla="*/ 258 h 267"/>
                <a:gd name="T22" fmla="*/ 282 w 1257"/>
                <a:gd name="T23" fmla="*/ 263 h 267"/>
                <a:gd name="T24" fmla="*/ 308 w 1257"/>
                <a:gd name="T25" fmla="*/ 266 h 267"/>
                <a:gd name="T26" fmla="*/ 334 w 1257"/>
                <a:gd name="T27" fmla="*/ 267 h 267"/>
                <a:gd name="T28" fmla="*/ 359 w 1257"/>
                <a:gd name="T29" fmla="*/ 266 h 267"/>
                <a:gd name="T30" fmla="*/ 385 w 1257"/>
                <a:gd name="T31" fmla="*/ 263 h 267"/>
                <a:gd name="T32" fmla="*/ 411 w 1257"/>
                <a:gd name="T33" fmla="*/ 259 h 267"/>
                <a:gd name="T34" fmla="*/ 436 w 1257"/>
                <a:gd name="T35" fmla="*/ 253 h 267"/>
                <a:gd name="T36" fmla="*/ 462 w 1257"/>
                <a:gd name="T37" fmla="*/ 247 h 267"/>
                <a:gd name="T38" fmla="*/ 487 w 1257"/>
                <a:gd name="T39" fmla="*/ 239 h 267"/>
                <a:gd name="T40" fmla="*/ 513 w 1257"/>
                <a:gd name="T41" fmla="*/ 231 h 267"/>
                <a:gd name="T42" fmla="*/ 539 w 1257"/>
                <a:gd name="T43" fmla="*/ 223 h 267"/>
                <a:gd name="T44" fmla="*/ 565 w 1257"/>
                <a:gd name="T45" fmla="*/ 215 h 267"/>
                <a:gd name="T46" fmla="*/ 590 w 1257"/>
                <a:gd name="T47" fmla="*/ 207 h 267"/>
                <a:gd name="T48" fmla="*/ 616 w 1257"/>
                <a:gd name="T49" fmla="*/ 200 h 267"/>
                <a:gd name="T50" fmla="*/ 642 w 1257"/>
                <a:gd name="T51" fmla="*/ 193 h 267"/>
                <a:gd name="T52" fmla="*/ 667 w 1257"/>
                <a:gd name="T53" fmla="*/ 188 h 267"/>
                <a:gd name="T54" fmla="*/ 693 w 1257"/>
                <a:gd name="T55" fmla="*/ 183 h 267"/>
                <a:gd name="T56" fmla="*/ 718 w 1257"/>
                <a:gd name="T57" fmla="*/ 180 h 267"/>
                <a:gd name="T58" fmla="*/ 744 w 1257"/>
                <a:gd name="T59" fmla="*/ 177 h 267"/>
                <a:gd name="T60" fmla="*/ 770 w 1257"/>
                <a:gd name="T61" fmla="*/ 175 h 267"/>
                <a:gd name="T62" fmla="*/ 795 w 1257"/>
                <a:gd name="T63" fmla="*/ 174 h 267"/>
                <a:gd name="T64" fmla="*/ 821 w 1257"/>
                <a:gd name="T65" fmla="*/ 173 h 267"/>
                <a:gd name="T66" fmla="*/ 847 w 1257"/>
                <a:gd name="T67" fmla="*/ 172 h 267"/>
                <a:gd name="T68" fmla="*/ 872 w 1257"/>
                <a:gd name="T69" fmla="*/ 171 h 267"/>
                <a:gd name="T70" fmla="*/ 898 w 1257"/>
                <a:gd name="T71" fmla="*/ 169 h 267"/>
                <a:gd name="T72" fmla="*/ 924 w 1257"/>
                <a:gd name="T73" fmla="*/ 167 h 267"/>
                <a:gd name="T74" fmla="*/ 949 w 1257"/>
                <a:gd name="T75" fmla="*/ 164 h 267"/>
                <a:gd name="T76" fmla="*/ 975 w 1257"/>
                <a:gd name="T77" fmla="*/ 159 h 267"/>
                <a:gd name="T78" fmla="*/ 1001 w 1257"/>
                <a:gd name="T79" fmla="*/ 152 h 267"/>
                <a:gd name="T80" fmla="*/ 1026 w 1257"/>
                <a:gd name="T81" fmla="*/ 144 h 267"/>
                <a:gd name="T82" fmla="*/ 1052 w 1257"/>
                <a:gd name="T83" fmla="*/ 135 h 267"/>
                <a:gd name="T84" fmla="*/ 1078 w 1257"/>
                <a:gd name="T85" fmla="*/ 123 h 267"/>
                <a:gd name="T86" fmla="*/ 1103 w 1257"/>
                <a:gd name="T87" fmla="*/ 109 h 267"/>
                <a:gd name="T88" fmla="*/ 1129 w 1257"/>
                <a:gd name="T89" fmla="*/ 94 h 267"/>
                <a:gd name="T90" fmla="*/ 1155 w 1257"/>
                <a:gd name="T91" fmla="*/ 78 h 267"/>
                <a:gd name="T92" fmla="*/ 1180 w 1257"/>
                <a:gd name="T93" fmla="*/ 59 h 267"/>
                <a:gd name="T94" fmla="*/ 1206 w 1257"/>
                <a:gd name="T95" fmla="*/ 40 h 267"/>
                <a:gd name="T96" fmla="*/ 1232 w 1257"/>
                <a:gd name="T97" fmla="*/ 20 h 267"/>
                <a:gd name="T98" fmla="*/ 1257 w 1257"/>
                <a:gd name="T99"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67">
                  <a:moveTo>
                    <a:pt x="0" y="129"/>
                  </a:moveTo>
                  <a:lnTo>
                    <a:pt x="26" y="145"/>
                  </a:lnTo>
                  <a:lnTo>
                    <a:pt x="51" y="162"/>
                  </a:lnTo>
                  <a:lnTo>
                    <a:pt x="77" y="178"/>
                  </a:lnTo>
                  <a:lnTo>
                    <a:pt x="103" y="193"/>
                  </a:lnTo>
                  <a:lnTo>
                    <a:pt x="128" y="207"/>
                  </a:lnTo>
                  <a:lnTo>
                    <a:pt x="154" y="220"/>
                  </a:lnTo>
                  <a:lnTo>
                    <a:pt x="180" y="232"/>
                  </a:lnTo>
                  <a:lnTo>
                    <a:pt x="205" y="243"/>
                  </a:lnTo>
                  <a:lnTo>
                    <a:pt x="231" y="251"/>
                  </a:lnTo>
                  <a:lnTo>
                    <a:pt x="257" y="258"/>
                  </a:lnTo>
                  <a:lnTo>
                    <a:pt x="282" y="263"/>
                  </a:lnTo>
                  <a:lnTo>
                    <a:pt x="308" y="266"/>
                  </a:lnTo>
                  <a:lnTo>
                    <a:pt x="334" y="267"/>
                  </a:lnTo>
                  <a:lnTo>
                    <a:pt x="359" y="266"/>
                  </a:lnTo>
                  <a:lnTo>
                    <a:pt x="385" y="263"/>
                  </a:lnTo>
                  <a:lnTo>
                    <a:pt x="411" y="259"/>
                  </a:lnTo>
                  <a:lnTo>
                    <a:pt x="436" y="253"/>
                  </a:lnTo>
                  <a:lnTo>
                    <a:pt x="462" y="247"/>
                  </a:lnTo>
                  <a:lnTo>
                    <a:pt x="487" y="239"/>
                  </a:lnTo>
                  <a:lnTo>
                    <a:pt x="513" y="231"/>
                  </a:lnTo>
                  <a:lnTo>
                    <a:pt x="539" y="223"/>
                  </a:lnTo>
                  <a:lnTo>
                    <a:pt x="565" y="215"/>
                  </a:lnTo>
                  <a:lnTo>
                    <a:pt x="590" y="207"/>
                  </a:lnTo>
                  <a:lnTo>
                    <a:pt x="616" y="200"/>
                  </a:lnTo>
                  <a:lnTo>
                    <a:pt x="642" y="193"/>
                  </a:lnTo>
                  <a:lnTo>
                    <a:pt x="667" y="188"/>
                  </a:lnTo>
                  <a:lnTo>
                    <a:pt x="693" y="183"/>
                  </a:lnTo>
                  <a:lnTo>
                    <a:pt x="718" y="180"/>
                  </a:lnTo>
                  <a:lnTo>
                    <a:pt x="744" y="177"/>
                  </a:lnTo>
                  <a:lnTo>
                    <a:pt x="770" y="175"/>
                  </a:lnTo>
                  <a:lnTo>
                    <a:pt x="795" y="174"/>
                  </a:lnTo>
                  <a:lnTo>
                    <a:pt x="821" y="173"/>
                  </a:lnTo>
                  <a:lnTo>
                    <a:pt x="847" y="172"/>
                  </a:lnTo>
                  <a:lnTo>
                    <a:pt x="872" y="171"/>
                  </a:lnTo>
                  <a:lnTo>
                    <a:pt x="898" y="169"/>
                  </a:lnTo>
                  <a:lnTo>
                    <a:pt x="924" y="167"/>
                  </a:lnTo>
                  <a:lnTo>
                    <a:pt x="949" y="164"/>
                  </a:lnTo>
                  <a:lnTo>
                    <a:pt x="975" y="159"/>
                  </a:lnTo>
                  <a:lnTo>
                    <a:pt x="1001" y="152"/>
                  </a:lnTo>
                  <a:lnTo>
                    <a:pt x="1026" y="144"/>
                  </a:lnTo>
                  <a:lnTo>
                    <a:pt x="1052" y="135"/>
                  </a:lnTo>
                  <a:lnTo>
                    <a:pt x="1078" y="123"/>
                  </a:lnTo>
                  <a:lnTo>
                    <a:pt x="1103" y="109"/>
                  </a:lnTo>
                  <a:lnTo>
                    <a:pt x="1129" y="94"/>
                  </a:lnTo>
                  <a:lnTo>
                    <a:pt x="1155" y="78"/>
                  </a:lnTo>
                  <a:lnTo>
                    <a:pt x="1180" y="59"/>
                  </a:lnTo>
                  <a:lnTo>
                    <a:pt x="1206" y="40"/>
                  </a:lnTo>
                  <a:lnTo>
                    <a:pt x="1232" y="20"/>
                  </a:lnTo>
                  <a:lnTo>
                    <a:pt x="1257" y="0"/>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5" name="Freeform 257"/>
            <p:cNvSpPr>
              <a:spLocks/>
            </p:cNvSpPr>
            <p:nvPr/>
          </p:nvSpPr>
          <p:spPr bwMode="auto">
            <a:xfrm>
              <a:off x="6214112" y="4106280"/>
              <a:ext cx="4543850" cy="655658"/>
            </a:xfrm>
            <a:custGeom>
              <a:avLst/>
              <a:gdLst>
                <a:gd name="T0" fmla="*/ 0 w 1308"/>
                <a:gd name="T1" fmla="*/ 199 h 300"/>
                <a:gd name="T2" fmla="*/ 25 w 1308"/>
                <a:gd name="T3" fmla="*/ 179 h 300"/>
                <a:gd name="T4" fmla="*/ 51 w 1308"/>
                <a:gd name="T5" fmla="*/ 159 h 300"/>
                <a:gd name="T6" fmla="*/ 77 w 1308"/>
                <a:gd name="T7" fmla="*/ 139 h 300"/>
                <a:gd name="T8" fmla="*/ 102 w 1308"/>
                <a:gd name="T9" fmla="*/ 119 h 300"/>
                <a:gd name="T10" fmla="*/ 128 w 1308"/>
                <a:gd name="T11" fmla="*/ 100 h 300"/>
                <a:gd name="T12" fmla="*/ 154 w 1308"/>
                <a:gd name="T13" fmla="*/ 83 h 300"/>
                <a:gd name="T14" fmla="*/ 179 w 1308"/>
                <a:gd name="T15" fmla="*/ 66 h 300"/>
                <a:gd name="T16" fmla="*/ 205 w 1308"/>
                <a:gd name="T17" fmla="*/ 52 h 300"/>
                <a:gd name="T18" fmla="*/ 231 w 1308"/>
                <a:gd name="T19" fmla="*/ 39 h 300"/>
                <a:gd name="T20" fmla="*/ 256 w 1308"/>
                <a:gd name="T21" fmla="*/ 28 h 300"/>
                <a:gd name="T22" fmla="*/ 282 w 1308"/>
                <a:gd name="T23" fmla="*/ 18 h 300"/>
                <a:gd name="T24" fmla="*/ 308 w 1308"/>
                <a:gd name="T25" fmla="*/ 11 h 300"/>
                <a:gd name="T26" fmla="*/ 333 w 1308"/>
                <a:gd name="T27" fmla="*/ 6 h 300"/>
                <a:gd name="T28" fmla="*/ 359 w 1308"/>
                <a:gd name="T29" fmla="*/ 2 h 300"/>
                <a:gd name="T30" fmla="*/ 385 w 1308"/>
                <a:gd name="T31" fmla="*/ 0 h 300"/>
                <a:gd name="T32" fmla="*/ 410 w 1308"/>
                <a:gd name="T33" fmla="*/ 1 h 300"/>
                <a:gd name="T34" fmla="*/ 436 w 1308"/>
                <a:gd name="T35" fmla="*/ 2 h 300"/>
                <a:gd name="T36" fmla="*/ 462 w 1308"/>
                <a:gd name="T37" fmla="*/ 5 h 300"/>
                <a:gd name="T38" fmla="*/ 487 w 1308"/>
                <a:gd name="T39" fmla="*/ 10 h 300"/>
                <a:gd name="T40" fmla="*/ 513 w 1308"/>
                <a:gd name="T41" fmla="*/ 16 h 300"/>
                <a:gd name="T42" fmla="*/ 539 w 1308"/>
                <a:gd name="T43" fmla="*/ 23 h 300"/>
                <a:gd name="T44" fmla="*/ 564 w 1308"/>
                <a:gd name="T45" fmla="*/ 31 h 300"/>
                <a:gd name="T46" fmla="*/ 590 w 1308"/>
                <a:gd name="T47" fmla="*/ 40 h 300"/>
                <a:gd name="T48" fmla="*/ 616 w 1308"/>
                <a:gd name="T49" fmla="*/ 50 h 300"/>
                <a:gd name="T50" fmla="*/ 641 w 1308"/>
                <a:gd name="T51" fmla="*/ 60 h 300"/>
                <a:gd name="T52" fmla="*/ 667 w 1308"/>
                <a:gd name="T53" fmla="*/ 71 h 300"/>
                <a:gd name="T54" fmla="*/ 693 w 1308"/>
                <a:gd name="T55" fmla="*/ 82 h 300"/>
                <a:gd name="T56" fmla="*/ 718 w 1308"/>
                <a:gd name="T57" fmla="*/ 94 h 300"/>
                <a:gd name="T58" fmla="*/ 744 w 1308"/>
                <a:gd name="T59" fmla="*/ 106 h 300"/>
                <a:gd name="T60" fmla="*/ 770 w 1308"/>
                <a:gd name="T61" fmla="*/ 118 h 300"/>
                <a:gd name="T62" fmla="*/ 795 w 1308"/>
                <a:gd name="T63" fmla="*/ 130 h 300"/>
                <a:gd name="T64" fmla="*/ 821 w 1308"/>
                <a:gd name="T65" fmla="*/ 143 h 300"/>
                <a:gd name="T66" fmla="*/ 846 w 1308"/>
                <a:gd name="T67" fmla="*/ 155 h 300"/>
                <a:gd name="T68" fmla="*/ 872 w 1308"/>
                <a:gd name="T69" fmla="*/ 168 h 300"/>
                <a:gd name="T70" fmla="*/ 898 w 1308"/>
                <a:gd name="T71" fmla="*/ 180 h 300"/>
                <a:gd name="T72" fmla="*/ 923 w 1308"/>
                <a:gd name="T73" fmla="*/ 192 h 300"/>
                <a:gd name="T74" fmla="*/ 949 w 1308"/>
                <a:gd name="T75" fmla="*/ 203 h 300"/>
                <a:gd name="T76" fmla="*/ 975 w 1308"/>
                <a:gd name="T77" fmla="*/ 214 h 300"/>
                <a:gd name="T78" fmla="*/ 1001 w 1308"/>
                <a:gd name="T79" fmla="*/ 225 h 300"/>
                <a:gd name="T80" fmla="*/ 1026 w 1308"/>
                <a:gd name="T81" fmla="*/ 236 h 300"/>
                <a:gd name="T82" fmla="*/ 1052 w 1308"/>
                <a:gd name="T83" fmla="*/ 245 h 300"/>
                <a:gd name="T84" fmla="*/ 1077 w 1308"/>
                <a:gd name="T85" fmla="*/ 254 h 300"/>
                <a:gd name="T86" fmla="*/ 1103 w 1308"/>
                <a:gd name="T87" fmla="*/ 263 h 300"/>
                <a:gd name="T88" fmla="*/ 1129 w 1308"/>
                <a:gd name="T89" fmla="*/ 271 h 300"/>
                <a:gd name="T90" fmla="*/ 1154 w 1308"/>
                <a:gd name="T91" fmla="*/ 277 h 300"/>
                <a:gd name="T92" fmla="*/ 1180 w 1308"/>
                <a:gd name="T93" fmla="*/ 283 h 300"/>
                <a:gd name="T94" fmla="*/ 1206 w 1308"/>
                <a:gd name="T95" fmla="*/ 289 h 300"/>
                <a:gd name="T96" fmla="*/ 1231 w 1308"/>
                <a:gd name="T97" fmla="*/ 293 h 300"/>
                <a:gd name="T98" fmla="*/ 1257 w 1308"/>
                <a:gd name="T99" fmla="*/ 296 h 300"/>
                <a:gd name="T100" fmla="*/ 1283 w 1308"/>
                <a:gd name="T101" fmla="*/ 298 h 300"/>
                <a:gd name="T102" fmla="*/ 1308 w 1308"/>
                <a:gd name="T103"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300">
                  <a:moveTo>
                    <a:pt x="0" y="199"/>
                  </a:moveTo>
                  <a:lnTo>
                    <a:pt x="25" y="179"/>
                  </a:lnTo>
                  <a:lnTo>
                    <a:pt x="51" y="159"/>
                  </a:lnTo>
                  <a:lnTo>
                    <a:pt x="77" y="139"/>
                  </a:lnTo>
                  <a:lnTo>
                    <a:pt x="102" y="119"/>
                  </a:lnTo>
                  <a:lnTo>
                    <a:pt x="128" y="100"/>
                  </a:lnTo>
                  <a:lnTo>
                    <a:pt x="154" y="83"/>
                  </a:lnTo>
                  <a:lnTo>
                    <a:pt x="179" y="66"/>
                  </a:lnTo>
                  <a:lnTo>
                    <a:pt x="205" y="52"/>
                  </a:lnTo>
                  <a:lnTo>
                    <a:pt x="231" y="39"/>
                  </a:lnTo>
                  <a:lnTo>
                    <a:pt x="256" y="28"/>
                  </a:lnTo>
                  <a:lnTo>
                    <a:pt x="282" y="18"/>
                  </a:lnTo>
                  <a:lnTo>
                    <a:pt x="308" y="11"/>
                  </a:lnTo>
                  <a:lnTo>
                    <a:pt x="333" y="6"/>
                  </a:lnTo>
                  <a:lnTo>
                    <a:pt x="359" y="2"/>
                  </a:lnTo>
                  <a:lnTo>
                    <a:pt x="385" y="0"/>
                  </a:lnTo>
                  <a:lnTo>
                    <a:pt x="410" y="1"/>
                  </a:lnTo>
                  <a:lnTo>
                    <a:pt x="436" y="2"/>
                  </a:lnTo>
                  <a:lnTo>
                    <a:pt x="462" y="5"/>
                  </a:lnTo>
                  <a:lnTo>
                    <a:pt x="487" y="10"/>
                  </a:lnTo>
                  <a:lnTo>
                    <a:pt x="513" y="16"/>
                  </a:lnTo>
                  <a:lnTo>
                    <a:pt x="539" y="23"/>
                  </a:lnTo>
                  <a:lnTo>
                    <a:pt x="564" y="31"/>
                  </a:lnTo>
                  <a:lnTo>
                    <a:pt x="590" y="40"/>
                  </a:lnTo>
                  <a:lnTo>
                    <a:pt x="616" y="50"/>
                  </a:lnTo>
                  <a:lnTo>
                    <a:pt x="641" y="60"/>
                  </a:lnTo>
                  <a:lnTo>
                    <a:pt x="667" y="71"/>
                  </a:lnTo>
                  <a:lnTo>
                    <a:pt x="693" y="82"/>
                  </a:lnTo>
                  <a:lnTo>
                    <a:pt x="718" y="94"/>
                  </a:lnTo>
                  <a:lnTo>
                    <a:pt x="744" y="106"/>
                  </a:lnTo>
                  <a:lnTo>
                    <a:pt x="770" y="118"/>
                  </a:lnTo>
                  <a:lnTo>
                    <a:pt x="795" y="130"/>
                  </a:lnTo>
                  <a:lnTo>
                    <a:pt x="821" y="143"/>
                  </a:lnTo>
                  <a:lnTo>
                    <a:pt x="846" y="155"/>
                  </a:lnTo>
                  <a:lnTo>
                    <a:pt x="872" y="168"/>
                  </a:lnTo>
                  <a:lnTo>
                    <a:pt x="898" y="180"/>
                  </a:lnTo>
                  <a:lnTo>
                    <a:pt x="923" y="192"/>
                  </a:lnTo>
                  <a:lnTo>
                    <a:pt x="949" y="203"/>
                  </a:lnTo>
                  <a:lnTo>
                    <a:pt x="975" y="214"/>
                  </a:lnTo>
                  <a:lnTo>
                    <a:pt x="1001" y="225"/>
                  </a:lnTo>
                  <a:lnTo>
                    <a:pt x="1026" y="236"/>
                  </a:lnTo>
                  <a:lnTo>
                    <a:pt x="1052" y="245"/>
                  </a:lnTo>
                  <a:lnTo>
                    <a:pt x="1077" y="254"/>
                  </a:lnTo>
                  <a:lnTo>
                    <a:pt x="1103" y="263"/>
                  </a:lnTo>
                  <a:lnTo>
                    <a:pt x="1129" y="271"/>
                  </a:lnTo>
                  <a:lnTo>
                    <a:pt x="1154" y="277"/>
                  </a:lnTo>
                  <a:lnTo>
                    <a:pt x="1180" y="283"/>
                  </a:lnTo>
                  <a:lnTo>
                    <a:pt x="1206" y="289"/>
                  </a:lnTo>
                  <a:lnTo>
                    <a:pt x="1231" y="293"/>
                  </a:lnTo>
                  <a:lnTo>
                    <a:pt x="1257" y="296"/>
                  </a:lnTo>
                  <a:lnTo>
                    <a:pt x="1283" y="298"/>
                  </a:lnTo>
                  <a:lnTo>
                    <a:pt x="1308" y="300"/>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6" name="Line 258"/>
            <p:cNvSpPr>
              <a:spLocks noChangeShapeType="1"/>
            </p:cNvSpPr>
            <p:nvPr/>
          </p:nvSpPr>
          <p:spPr bwMode="auto">
            <a:xfrm>
              <a:off x="10671115" y="4757567"/>
              <a:ext cx="86847" cy="4371"/>
            </a:xfrm>
            <a:prstGeom prst="line">
              <a:avLst/>
            </a:prstGeom>
            <a:noFill/>
            <a:ln w="26988" cap="flat">
              <a:solidFill>
                <a:srgbClr val="4DBEE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7" name="Freeform 259"/>
            <p:cNvSpPr>
              <a:spLocks/>
            </p:cNvSpPr>
            <p:nvPr/>
          </p:nvSpPr>
          <p:spPr bwMode="auto">
            <a:xfrm>
              <a:off x="1934278" y="3763153"/>
              <a:ext cx="4366681" cy="736522"/>
            </a:xfrm>
            <a:custGeom>
              <a:avLst/>
              <a:gdLst>
                <a:gd name="T0" fmla="*/ 0 w 1257"/>
                <a:gd name="T1" fmla="*/ 245 h 337"/>
                <a:gd name="T2" fmla="*/ 26 w 1257"/>
                <a:gd name="T3" fmla="*/ 257 h 337"/>
                <a:gd name="T4" fmla="*/ 51 w 1257"/>
                <a:gd name="T5" fmla="*/ 268 h 337"/>
                <a:gd name="T6" fmla="*/ 77 w 1257"/>
                <a:gd name="T7" fmla="*/ 280 h 337"/>
                <a:gd name="T8" fmla="*/ 103 w 1257"/>
                <a:gd name="T9" fmla="*/ 291 h 337"/>
                <a:gd name="T10" fmla="*/ 128 w 1257"/>
                <a:gd name="T11" fmla="*/ 301 h 337"/>
                <a:gd name="T12" fmla="*/ 154 w 1257"/>
                <a:gd name="T13" fmla="*/ 311 h 337"/>
                <a:gd name="T14" fmla="*/ 180 w 1257"/>
                <a:gd name="T15" fmla="*/ 320 h 337"/>
                <a:gd name="T16" fmla="*/ 205 w 1257"/>
                <a:gd name="T17" fmla="*/ 327 h 337"/>
                <a:gd name="T18" fmla="*/ 231 w 1257"/>
                <a:gd name="T19" fmla="*/ 332 h 337"/>
                <a:gd name="T20" fmla="*/ 257 w 1257"/>
                <a:gd name="T21" fmla="*/ 336 h 337"/>
                <a:gd name="T22" fmla="*/ 282 w 1257"/>
                <a:gd name="T23" fmla="*/ 337 h 337"/>
                <a:gd name="T24" fmla="*/ 308 w 1257"/>
                <a:gd name="T25" fmla="*/ 336 h 337"/>
                <a:gd name="T26" fmla="*/ 334 w 1257"/>
                <a:gd name="T27" fmla="*/ 332 h 337"/>
                <a:gd name="T28" fmla="*/ 359 w 1257"/>
                <a:gd name="T29" fmla="*/ 325 h 337"/>
                <a:gd name="T30" fmla="*/ 385 w 1257"/>
                <a:gd name="T31" fmla="*/ 316 h 337"/>
                <a:gd name="T32" fmla="*/ 411 w 1257"/>
                <a:gd name="T33" fmla="*/ 305 h 337"/>
                <a:gd name="T34" fmla="*/ 436 w 1257"/>
                <a:gd name="T35" fmla="*/ 291 h 337"/>
                <a:gd name="T36" fmla="*/ 462 w 1257"/>
                <a:gd name="T37" fmla="*/ 275 h 337"/>
                <a:gd name="T38" fmla="*/ 487 w 1257"/>
                <a:gd name="T39" fmla="*/ 257 h 337"/>
                <a:gd name="T40" fmla="*/ 513 w 1257"/>
                <a:gd name="T41" fmla="*/ 238 h 337"/>
                <a:gd name="T42" fmla="*/ 539 w 1257"/>
                <a:gd name="T43" fmla="*/ 217 h 337"/>
                <a:gd name="T44" fmla="*/ 565 w 1257"/>
                <a:gd name="T45" fmla="*/ 195 h 337"/>
                <a:gd name="T46" fmla="*/ 590 w 1257"/>
                <a:gd name="T47" fmla="*/ 173 h 337"/>
                <a:gd name="T48" fmla="*/ 616 w 1257"/>
                <a:gd name="T49" fmla="*/ 151 h 337"/>
                <a:gd name="T50" fmla="*/ 642 w 1257"/>
                <a:gd name="T51" fmla="*/ 130 h 337"/>
                <a:gd name="T52" fmla="*/ 667 w 1257"/>
                <a:gd name="T53" fmla="*/ 109 h 337"/>
                <a:gd name="T54" fmla="*/ 693 w 1257"/>
                <a:gd name="T55" fmla="*/ 89 h 337"/>
                <a:gd name="T56" fmla="*/ 718 w 1257"/>
                <a:gd name="T57" fmla="*/ 70 h 337"/>
                <a:gd name="T58" fmla="*/ 744 w 1257"/>
                <a:gd name="T59" fmla="*/ 54 h 337"/>
                <a:gd name="T60" fmla="*/ 770 w 1257"/>
                <a:gd name="T61" fmla="*/ 39 h 337"/>
                <a:gd name="T62" fmla="*/ 795 w 1257"/>
                <a:gd name="T63" fmla="*/ 27 h 337"/>
                <a:gd name="T64" fmla="*/ 821 w 1257"/>
                <a:gd name="T65" fmla="*/ 16 h 337"/>
                <a:gd name="T66" fmla="*/ 847 w 1257"/>
                <a:gd name="T67" fmla="*/ 9 h 337"/>
                <a:gd name="T68" fmla="*/ 872 w 1257"/>
                <a:gd name="T69" fmla="*/ 4 h 337"/>
                <a:gd name="T70" fmla="*/ 898 w 1257"/>
                <a:gd name="T71" fmla="*/ 1 h 337"/>
                <a:gd name="T72" fmla="*/ 924 w 1257"/>
                <a:gd name="T73" fmla="*/ 0 h 337"/>
                <a:gd name="T74" fmla="*/ 949 w 1257"/>
                <a:gd name="T75" fmla="*/ 2 h 337"/>
                <a:gd name="T76" fmla="*/ 975 w 1257"/>
                <a:gd name="T77" fmla="*/ 6 h 337"/>
                <a:gd name="T78" fmla="*/ 1001 w 1257"/>
                <a:gd name="T79" fmla="*/ 13 h 337"/>
                <a:gd name="T80" fmla="*/ 1026 w 1257"/>
                <a:gd name="T81" fmla="*/ 20 h 337"/>
                <a:gd name="T82" fmla="*/ 1052 w 1257"/>
                <a:gd name="T83" fmla="*/ 30 h 337"/>
                <a:gd name="T84" fmla="*/ 1078 w 1257"/>
                <a:gd name="T85" fmla="*/ 41 h 337"/>
                <a:gd name="T86" fmla="*/ 1103 w 1257"/>
                <a:gd name="T87" fmla="*/ 53 h 337"/>
                <a:gd name="T88" fmla="*/ 1129 w 1257"/>
                <a:gd name="T89" fmla="*/ 66 h 337"/>
                <a:gd name="T90" fmla="*/ 1155 w 1257"/>
                <a:gd name="T91" fmla="*/ 79 h 337"/>
                <a:gd name="T92" fmla="*/ 1180 w 1257"/>
                <a:gd name="T93" fmla="*/ 92 h 337"/>
                <a:gd name="T94" fmla="*/ 1206 w 1257"/>
                <a:gd name="T95" fmla="*/ 105 h 337"/>
                <a:gd name="T96" fmla="*/ 1232 w 1257"/>
                <a:gd name="T97" fmla="*/ 118 h 337"/>
                <a:gd name="T98" fmla="*/ 1257 w 1257"/>
                <a:gd name="T99" fmla="*/ 13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37">
                  <a:moveTo>
                    <a:pt x="0" y="245"/>
                  </a:moveTo>
                  <a:lnTo>
                    <a:pt x="26" y="257"/>
                  </a:lnTo>
                  <a:lnTo>
                    <a:pt x="51" y="268"/>
                  </a:lnTo>
                  <a:lnTo>
                    <a:pt x="77" y="280"/>
                  </a:lnTo>
                  <a:lnTo>
                    <a:pt x="103" y="291"/>
                  </a:lnTo>
                  <a:lnTo>
                    <a:pt x="128" y="301"/>
                  </a:lnTo>
                  <a:lnTo>
                    <a:pt x="154" y="311"/>
                  </a:lnTo>
                  <a:lnTo>
                    <a:pt x="180" y="320"/>
                  </a:lnTo>
                  <a:lnTo>
                    <a:pt x="205" y="327"/>
                  </a:lnTo>
                  <a:lnTo>
                    <a:pt x="231" y="332"/>
                  </a:lnTo>
                  <a:lnTo>
                    <a:pt x="257" y="336"/>
                  </a:lnTo>
                  <a:lnTo>
                    <a:pt x="282" y="337"/>
                  </a:lnTo>
                  <a:lnTo>
                    <a:pt x="308" y="336"/>
                  </a:lnTo>
                  <a:lnTo>
                    <a:pt x="334" y="332"/>
                  </a:lnTo>
                  <a:lnTo>
                    <a:pt x="359" y="325"/>
                  </a:lnTo>
                  <a:lnTo>
                    <a:pt x="385" y="316"/>
                  </a:lnTo>
                  <a:lnTo>
                    <a:pt x="411" y="305"/>
                  </a:lnTo>
                  <a:lnTo>
                    <a:pt x="436" y="291"/>
                  </a:lnTo>
                  <a:lnTo>
                    <a:pt x="462" y="275"/>
                  </a:lnTo>
                  <a:lnTo>
                    <a:pt x="487" y="257"/>
                  </a:lnTo>
                  <a:lnTo>
                    <a:pt x="513" y="238"/>
                  </a:lnTo>
                  <a:lnTo>
                    <a:pt x="539" y="217"/>
                  </a:lnTo>
                  <a:lnTo>
                    <a:pt x="565" y="195"/>
                  </a:lnTo>
                  <a:lnTo>
                    <a:pt x="590" y="173"/>
                  </a:lnTo>
                  <a:lnTo>
                    <a:pt x="616" y="151"/>
                  </a:lnTo>
                  <a:lnTo>
                    <a:pt x="642" y="130"/>
                  </a:lnTo>
                  <a:lnTo>
                    <a:pt x="667" y="109"/>
                  </a:lnTo>
                  <a:lnTo>
                    <a:pt x="693" y="89"/>
                  </a:lnTo>
                  <a:lnTo>
                    <a:pt x="718" y="70"/>
                  </a:lnTo>
                  <a:lnTo>
                    <a:pt x="744" y="54"/>
                  </a:lnTo>
                  <a:lnTo>
                    <a:pt x="770" y="39"/>
                  </a:lnTo>
                  <a:lnTo>
                    <a:pt x="795" y="27"/>
                  </a:lnTo>
                  <a:lnTo>
                    <a:pt x="821" y="16"/>
                  </a:lnTo>
                  <a:lnTo>
                    <a:pt x="847" y="9"/>
                  </a:lnTo>
                  <a:lnTo>
                    <a:pt x="872" y="4"/>
                  </a:lnTo>
                  <a:lnTo>
                    <a:pt x="898" y="1"/>
                  </a:lnTo>
                  <a:lnTo>
                    <a:pt x="924" y="0"/>
                  </a:lnTo>
                  <a:lnTo>
                    <a:pt x="949" y="2"/>
                  </a:lnTo>
                  <a:lnTo>
                    <a:pt x="975" y="6"/>
                  </a:lnTo>
                  <a:lnTo>
                    <a:pt x="1001" y="13"/>
                  </a:lnTo>
                  <a:lnTo>
                    <a:pt x="1026" y="20"/>
                  </a:lnTo>
                  <a:lnTo>
                    <a:pt x="1052" y="30"/>
                  </a:lnTo>
                  <a:lnTo>
                    <a:pt x="1078" y="41"/>
                  </a:lnTo>
                  <a:lnTo>
                    <a:pt x="1103" y="53"/>
                  </a:lnTo>
                  <a:lnTo>
                    <a:pt x="1129" y="66"/>
                  </a:lnTo>
                  <a:lnTo>
                    <a:pt x="1155" y="79"/>
                  </a:lnTo>
                  <a:lnTo>
                    <a:pt x="1180" y="92"/>
                  </a:lnTo>
                  <a:lnTo>
                    <a:pt x="1206" y="105"/>
                  </a:lnTo>
                  <a:lnTo>
                    <a:pt x="1232" y="118"/>
                  </a:lnTo>
                  <a:lnTo>
                    <a:pt x="1257" y="130"/>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 name="Freeform 260"/>
            <p:cNvSpPr>
              <a:spLocks/>
            </p:cNvSpPr>
            <p:nvPr/>
          </p:nvSpPr>
          <p:spPr bwMode="auto">
            <a:xfrm>
              <a:off x="6214112" y="3732555"/>
              <a:ext cx="4543850" cy="911364"/>
            </a:xfrm>
            <a:custGeom>
              <a:avLst/>
              <a:gdLst>
                <a:gd name="T0" fmla="*/ 0 w 1308"/>
                <a:gd name="T1" fmla="*/ 132 h 417"/>
                <a:gd name="T2" fmla="*/ 25 w 1308"/>
                <a:gd name="T3" fmla="*/ 144 h 417"/>
                <a:gd name="T4" fmla="*/ 51 w 1308"/>
                <a:gd name="T5" fmla="*/ 155 h 417"/>
                <a:gd name="T6" fmla="*/ 77 w 1308"/>
                <a:gd name="T7" fmla="*/ 165 h 417"/>
                <a:gd name="T8" fmla="*/ 102 w 1308"/>
                <a:gd name="T9" fmla="*/ 173 h 417"/>
                <a:gd name="T10" fmla="*/ 128 w 1308"/>
                <a:gd name="T11" fmla="*/ 180 h 417"/>
                <a:gd name="T12" fmla="*/ 154 w 1308"/>
                <a:gd name="T13" fmla="*/ 184 h 417"/>
                <a:gd name="T14" fmla="*/ 179 w 1308"/>
                <a:gd name="T15" fmla="*/ 187 h 417"/>
                <a:gd name="T16" fmla="*/ 205 w 1308"/>
                <a:gd name="T17" fmla="*/ 187 h 417"/>
                <a:gd name="T18" fmla="*/ 231 w 1308"/>
                <a:gd name="T19" fmla="*/ 185 h 417"/>
                <a:gd name="T20" fmla="*/ 256 w 1308"/>
                <a:gd name="T21" fmla="*/ 181 h 417"/>
                <a:gd name="T22" fmla="*/ 282 w 1308"/>
                <a:gd name="T23" fmla="*/ 175 h 417"/>
                <a:gd name="T24" fmla="*/ 308 w 1308"/>
                <a:gd name="T25" fmla="*/ 166 h 417"/>
                <a:gd name="T26" fmla="*/ 333 w 1308"/>
                <a:gd name="T27" fmla="*/ 156 h 417"/>
                <a:gd name="T28" fmla="*/ 359 w 1308"/>
                <a:gd name="T29" fmla="*/ 144 h 417"/>
                <a:gd name="T30" fmla="*/ 385 w 1308"/>
                <a:gd name="T31" fmla="*/ 131 h 417"/>
                <a:gd name="T32" fmla="*/ 410 w 1308"/>
                <a:gd name="T33" fmla="*/ 116 h 417"/>
                <a:gd name="T34" fmla="*/ 436 w 1308"/>
                <a:gd name="T35" fmla="*/ 101 h 417"/>
                <a:gd name="T36" fmla="*/ 462 w 1308"/>
                <a:gd name="T37" fmla="*/ 86 h 417"/>
                <a:gd name="T38" fmla="*/ 487 w 1308"/>
                <a:gd name="T39" fmla="*/ 71 h 417"/>
                <a:gd name="T40" fmla="*/ 513 w 1308"/>
                <a:gd name="T41" fmla="*/ 56 h 417"/>
                <a:gd name="T42" fmla="*/ 539 w 1308"/>
                <a:gd name="T43" fmla="*/ 42 h 417"/>
                <a:gd name="T44" fmla="*/ 564 w 1308"/>
                <a:gd name="T45" fmla="*/ 30 h 417"/>
                <a:gd name="T46" fmla="*/ 590 w 1308"/>
                <a:gd name="T47" fmla="*/ 19 h 417"/>
                <a:gd name="T48" fmla="*/ 616 w 1308"/>
                <a:gd name="T49" fmla="*/ 10 h 417"/>
                <a:gd name="T50" fmla="*/ 641 w 1308"/>
                <a:gd name="T51" fmla="*/ 4 h 417"/>
                <a:gd name="T52" fmla="*/ 667 w 1308"/>
                <a:gd name="T53" fmla="*/ 0 h 417"/>
                <a:gd name="T54" fmla="*/ 693 w 1308"/>
                <a:gd name="T55" fmla="*/ 0 h 417"/>
                <a:gd name="T56" fmla="*/ 718 w 1308"/>
                <a:gd name="T57" fmla="*/ 2 h 417"/>
                <a:gd name="T58" fmla="*/ 744 w 1308"/>
                <a:gd name="T59" fmla="*/ 7 h 417"/>
                <a:gd name="T60" fmla="*/ 770 w 1308"/>
                <a:gd name="T61" fmla="*/ 15 h 417"/>
                <a:gd name="T62" fmla="*/ 795 w 1308"/>
                <a:gd name="T63" fmla="*/ 27 h 417"/>
                <a:gd name="T64" fmla="*/ 821 w 1308"/>
                <a:gd name="T65" fmla="*/ 41 h 417"/>
                <a:gd name="T66" fmla="*/ 846 w 1308"/>
                <a:gd name="T67" fmla="*/ 58 h 417"/>
                <a:gd name="T68" fmla="*/ 872 w 1308"/>
                <a:gd name="T69" fmla="*/ 77 h 417"/>
                <a:gd name="T70" fmla="*/ 898 w 1308"/>
                <a:gd name="T71" fmla="*/ 99 h 417"/>
                <a:gd name="T72" fmla="*/ 923 w 1308"/>
                <a:gd name="T73" fmla="*/ 122 h 417"/>
                <a:gd name="T74" fmla="*/ 949 w 1308"/>
                <a:gd name="T75" fmla="*/ 148 h 417"/>
                <a:gd name="T76" fmla="*/ 975 w 1308"/>
                <a:gd name="T77" fmla="*/ 174 h 417"/>
                <a:gd name="T78" fmla="*/ 1001 w 1308"/>
                <a:gd name="T79" fmla="*/ 200 h 417"/>
                <a:gd name="T80" fmla="*/ 1026 w 1308"/>
                <a:gd name="T81" fmla="*/ 227 h 417"/>
                <a:gd name="T82" fmla="*/ 1052 w 1308"/>
                <a:gd name="T83" fmla="*/ 254 h 417"/>
                <a:gd name="T84" fmla="*/ 1077 w 1308"/>
                <a:gd name="T85" fmla="*/ 280 h 417"/>
                <a:gd name="T86" fmla="*/ 1103 w 1308"/>
                <a:gd name="T87" fmla="*/ 305 h 417"/>
                <a:gd name="T88" fmla="*/ 1129 w 1308"/>
                <a:gd name="T89" fmla="*/ 328 h 417"/>
                <a:gd name="T90" fmla="*/ 1154 w 1308"/>
                <a:gd name="T91" fmla="*/ 349 h 417"/>
                <a:gd name="T92" fmla="*/ 1180 w 1308"/>
                <a:gd name="T93" fmla="*/ 368 h 417"/>
                <a:gd name="T94" fmla="*/ 1206 w 1308"/>
                <a:gd name="T95" fmla="*/ 384 h 417"/>
                <a:gd name="T96" fmla="*/ 1231 w 1308"/>
                <a:gd name="T97" fmla="*/ 397 h 417"/>
                <a:gd name="T98" fmla="*/ 1257 w 1308"/>
                <a:gd name="T99" fmla="*/ 407 h 417"/>
                <a:gd name="T100" fmla="*/ 1283 w 1308"/>
                <a:gd name="T101" fmla="*/ 414 h 417"/>
                <a:gd name="T102" fmla="*/ 1308 w 1308"/>
                <a:gd name="T103"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17">
                  <a:moveTo>
                    <a:pt x="0" y="132"/>
                  </a:moveTo>
                  <a:lnTo>
                    <a:pt x="25" y="144"/>
                  </a:lnTo>
                  <a:lnTo>
                    <a:pt x="51" y="155"/>
                  </a:lnTo>
                  <a:lnTo>
                    <a:pt x="77" y="165"/>
                  </a:lnTo>
                  <a:lnTo>
                    <a:pt x="102" y="173"/>
                  </a:lnTo>
                  <a:lnTo>
                    <a:pt x="128" y="180"/>
                  </a:lnTo>
                  <a:lnTo>
                    <a:pt x="154" y="184"/>
                  </a:lnTo>
                  <a:lnTo>
                    <a:pt x="179" y="187"/>
                  </a:lnTo>
                  <a:lnTo>
                    <a:pt x="205" y="187"/>
                  </a:lnTo>
                  <a:lnTo>
                    <a:pt x="231" y="185"/>
                  </a:lnTo>
                  <a:lnTo>
                    <a:pt x="256" y="181"/>
                  </a:lnTo>
                  <a:lnTo>
                    <a:pt x="282" y="175"/>
                  </a:lnTo>
                  <a:lnTo>
                    <a:pt x="308" y="166"/>
                  </a:lnTo>
                  <a:lnTo>
                    <a:pt x="333" y="156"/>
                  </a:lnTo>
                  <a:lnTo>
                    <a:pt x="359" y="144"/>
                  </a:lnTo>
                  <a:lnTo>
                    <a:pt x="385" y="131"/>
                  </a:lnTo>
                  <a:lnTo>
                    <a:pt x="410" y="116"/>
                  </a:lnTo>
                  <a:lnTo>
                    <a:pt x="436" y="101"/>
                  </a:lnTo>
                  <a:lnTo>
                    <a:pt x="462" y="86"/>
                  </a:lnTo>
                  <a:lnTo>
                    <a:pt x="487" y="71"/>
                  </a:lnTo>
                  <a:lnTo>
                    <a:pt x="513" y="56"/>
                  </a:lnTo>
                  <a:lnTo>
                    <a:pt x="539" y="42"/>
                  </a:lnTo>
                  <a:lnTo>
                    <a:pt x="564" y="30"/>
                  </a:lnTo>
                  <a:lnTo>
                    <a:pt x="590" y="19"/>
                  </a:lnTo>
                  <a:lnTo>
                    <a:pt x="616" y="10"/>
                  </a:lnTo>
                  <a:lnTo>
                    <a:pt x="641" y="4"/>
                  </a:lnTo>
                  <a:lnTo>
                    <a:pt x="667" y="0"/>
                  </a:lnTo>
                  <a:lnTo>
                    <a:pt x="693" y="0"/>
                  </a:lnTo>
                  <a:lnTo>
                    <a:pt x="718" y="2"/>
                  </a:lnTo>
                  <a:lnTo>
                    <a:pt x="744" y="7"/>
                  </a:lnTo>
                  <a:lnTo>
                    <a:pt x="770" y="15"/>
                  </a:lnTo>
                  <a:lnTo>
                    <a:pt x="795" y="27"/>
                  </a:lnTo>
                  <a:lnTo>
                    <a:pt x="821" y="41"/>
                  </a:lnTo>
                  <a:lnTo>
                    <a:pt x="846" y="58"/>
                  </a:lnTo>
                  <a:lnTo>
                    <a:pt x="872" y="77"/>
                  </a:lnTo>
                  <a:lnTo>
                    <a:pt x="898" y="99"/>
                  </a:lnTo>
                  <a:lnTo>
                    <a:pt x="923" y="122"/>
                  </a:lnTo>
                  <a:lnTo>
                    <a:pt x="949" y="148"/>
                  </a:lnTo>
                  <a:lnTo>
                    <a:pt x="975" y="174"/>
                  </a:lnTo>
                  <a:lnTo>
                    <a:pt x="1001" y="200"/>
                  </a:lnTo>
                  <a:lnTo>
                    <a:pt x="1026" y="227"/>
                  </a:lnTo>
                  <a:lnTo>
                    <a:pt x="1052" y="254"/>
                  </a:lnTo>
                  <a:lnTo>
                    <a:pt x="1077" y="280"/>
                  </a:lnTo>
                  <a:lnTo>
                    <a:pt x="1103" y="305"/>
                  </a:lnTo>
                  <a:lnTo>
                    <a:pt x="1129" y="328"/>
                  </a:lnTo>
                  <a:lnTo>
                    <a:pt x="1154" y="349"/>
                  </a:lnTo>
                  <a:lnTo>
                    <a:pt x="1180" y="368"/>
                  </a:lnTo>
                  <a:lnTo>
                    <a:pt x="1206" y="384"/>
                  </a:lnTo>
                  <a:lnTo>
                    <a:pt x="1231" y="397"/>
                  </a:lnTo>
                  <a:lnTo>
                    <a:pt x="1257" y="407"/>
                  </a:lnTo>
                  <a:lnTo>
                    <a:pt x="1283" y="414"/>
                  </a:lnTo>
                  <a:lnTo>
                    <a:pt x="1308" y="417"/>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 name="Line 261"/>
            <p:cNvSpPr>
              <a:spLocks noChangeShapeType="1"/>
            </p:cNvSpPr>
            <p:nvPr/>
          </p:nvSpPr>
          <p:spPr bwMode="auto">
            <a:xfrm>
              <a:off x="10671115" y="4637363"/>
              <a:ext cx="86847" cy="6557"/>
            </a:xfrm>
            <a:prstGeom prst="line">
              <a:avLst/>
            </a:prstGeom>
            <a:noFill/>
            <a:ln w="26988" cap="flat">
              <a:solidFill>
                <a:srgbClr val="A214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 name="Freeform 262"/>
            <p:cNvSpPr>
              <a:spLocks/>
            </p:cNvSpPr>
            <p:nvPr/>
          </p:nvSpPr>
          <p:spPr bwMode="auto">
            <a:xfrm>
              <a:off x="1934278" y="3780637"/>
              <a:ext cx="4366681" cy="441476"/>
            </a:xfrm>
            <a:custGeom>
              <a:avLst/>
              <a:gdLst>
                <a:gd name="T0" fmla="*/ 0 w 1257"/>
                <a:gd name="T1" fmla="*/ 202 h 202"/>
                <a:gd name="T2" fmla="*/ 26 w 1257"/>
                <a:gd name="T3" fmla="*/ 187 h 202"/>
                <a:gd name="T4" fmla="*/ 51 w 1257"/>
                <a:gd name="T5" fmla="*/ 171 h 202"/>
                <a:gd name="T6" fmla="*/ 77 w 1257"/>
                <a:gd name="T7" fmla="*/ 155 h 202"/>
                <a:gd name="T8" fmla="*/ 103 w 1257"/>
                <a:gd name="T9" fmla="*/ 139 h 202"/>
                <a:gd name="T10" fmla="*/ 128 w 1257"/>
                <a:gd name="T11" fmla="*/ 123 h 202"/>
                <a:gd name="T12" fmla="*/ 154 w 1257"/>
                <a:gd name="T13" fmla="*/ 107 h 202"/>
                <a:gd name="T14" fmla="*/ 180 w 1257"/>
                <a:gd name="T15" fmla="*/ 92 h 202"/>
                <a:gd name="T16" fmla="*/ 205 w 1257"/>
                <a:gd name="T17" fmla="*/ 77 h 202"/>
                <a:gd name="T18" fmla="*/ 231 w 1257"/>
                <a:gd name="T19" fmla="*/ 63 h 202"/>
                <a:gd name="T20" fmla="*/ 257 w 1257"/>
                <a:gd name="T21" fmla="*/ 50 h 202"/>
                <a:gd name="T22" fmla="*/ 282 w 1257"/>
                <a:gd name="T23" fmla="*/ 38 h 202"/>
                <a:gd name="T24" fmla="*/ 308 w 1257"/>
                <a:gd name="T25" fmla="*/ 28 h 202"/>
                <a:gd name="T26" fmla="*/ 334 w 1257"/>
                <a:gd name="T27" fmla="*/ 19 h 202"/>
                <a:gd name="T28" fmla="*/ 359 w 1257"/>
                <a:gd name="T29" fmla="*/ 12 h 202"/>
                <a:gd name="T30" fmla="*/ 385 w 1257"/>
                <a:gd name="T31" fmla="*/ 6 h 202"/>
                <a:gd name="T32" fmla="*/ 411 w 1257"/>
                <a:gd name="T33" fmla="*/ 3 h 202"/>
                <a:gd name="T34" fmla="*/ 436 w 1257"/>
                <a:gd name="T35" fmla="*/ 1 h 202"/>
                <a:gd name="T36" fmla="*/ 462 w 1257"/>
                <a:gd name="T37" fmla="*/ 0 h 202"/>
                <a:gd name="T38" fmla="*/ 487 w 1257"/>
                <a:gd name="T39" fmla="*/ 1 h 202"/>
                <a:gd name="T40" fmla="*/ 513 w 1257"/>
                <a:gd name="T41" fmla="*/ 4 h 202"/>
                <a:gd name="T42" fmla="*/ 539 w 1257"/>
                <a:gd name="T43" fmla="*/ 9 h 202"/>
                <a:gd name="T44" fmla="*/ 565 w 1257"/>
                <a:gd name="T45" fmla="*/ 14 h 202"/>
                <a:gd name="T46" fmla="*/ 590 w 1257"/>
                <a:gd name="T47" fmla="*/ 21 h 202"/>
                <a:gd name="T48" fmla="*/ 616 w 1257"/>
                <a:gd name="T49" fmla="*/ 28 h 202"/>
                <a:gd name="T50" fmla="*/ 642 w 1257"/>
                <a:gd name="T51" fmla="*/ 37 h 202"/>
                <a:gd name="T52" fmla="*/ 667 w 1257"/>
                <a:gd name="T53" fmla="*/ 45 h 202"/>
                <a:gd name="T54" fmla="*/ 693 w 1257"/>
                <a:gd name="T55" fmla="*/ 54 h 202"/>
                <a:gd name="T56" fmla="*/ 718 w 1257"/>
                <a:gd name="T57" fmla="*/ 63 h 202"/>
                <a:gd name="T58" fmla="*/ 744 w 1257"/>
                <a:gd name="T59" fmla="*/ 71 h 202"/>
                <a:gd name="T60" fmla="*/ 770 w 1257"/>
                <a:gd name="T61" fmla="*/ 79 h 202"/>
                <a:gd name="T62" fmla="*/ 795 w 1257"/>
                <a:gd name="T63" fmla="*/ 86 h 202"/>
                <a:gd name="T64" fmla="*/ 821 w 1257"/>
                <a:gd name="T65" fmla="*/ 93 h 202"/>
                <a:gd name="T66" fmla="*/ 847 w 1257"/>
                <a:gd name="T67" fmla="*/ 98 h 202"/>
                <a:gd name="T68" fmla="*/ 872 w 1257"/>
                <a:gd name="T69" fmla="*/ 102 h 202"/>
                <a:gd name="T70" fmla="*/ 898 w 1257"/>
                <a:gd name="T71" fmla="*/ 105 h 202"/>
                <a:gd name="T72" fmla="*/ 924 w 1257"/>
                <a:gd name="T73" fmla="*/ 106 h 202"/>
                <a:gd name="T74" fmla="*/ 949 w 1257"/>
                <a:gd name="T75" fmla="*/ 107 h 202"/>
                <a:gd name="T76" fmla="*/ 975 w 1257"/>
                <a:gd name="T77" fmla="*/ 106 h 202"/>
                <a:gd name="T78" fmla="*/ 1001 w 1257"/>
                <a:gd name="T79" fmla="*/ 104 h 202"/>
                <a:gd name="T80" fmla="*/ 1026 w 1257"/>
                <a:gd name="T81" fmla="*/ 101 h 202"/>
                <a:gd name="T82" fmla="*/ 1052 w 1257"/>
                <a:gd name="T83" fmla="*/ 98 h 202"/>
                <a:gd name="T84" fmla="*/ 1078 w 1257"/>
                <a:gd name="T85" fmla="*/ 94 h 202"/>
                <a:gd name="T86" fmla="*/ 1103 w 1257"/>
                <a:gd name="T87" fmla="*/ 89 h 202"/>
                <a:gd name="T88" fmla="*/ 1129 w 1257"/>
                <a:gd name="T89" fmla="*/ 85 h 202"/>
                <a:gd name="T90" fmla="*/ 1155 w 1257"/>
                <a:gd name="T91" fmla="*/ 81 h 202"/>
                <a:gd name="T92" fmla="*/ 1180 w 1257"/>
                <a:gd name="T93" fmla="*/ 78 h 202"/>
                <a:gd name="T94" fmla="*/ 1206 w 1257"/>
                <a:gd name="T95" fmla="*/ 75 h 202"/>
                <a:gd name="T96" fmla="*/ 1232 w 1257"/>
                <a:gd name="T97" fmla="*/ 73 h 202"/>
                <a:gd name="T98" fmla="*/ 1257 w 1257"/>
                <a:gd name="T99" fmla="*/ 7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02">
                  <a:moveTo>
                    <a:pt x="0" y="202"/>
                  </a:moveTo>
                  <a:lnTo>
                    <a:pt x="26" y="187"/>
                  </a:lnTo>
                  <a:lnTo>
                    <a:pt x="51" y="171"/>
                  </a:lnTo>
                  <a:lnTo>
                    <a:pt x="77" y="155"/>
                  </a:lnTo>
                  <a:lnTo>
                    <a:pt x="103" y="139"/>
                  </a:lnTo>
                  <a:lnTo>
                    <a:pt x="128" y="123"/>
                  </a:lnTo>
                  <a:lnTo>
                    <a:pt x="154" y="107"/>
                  </a:lnTo>
                  <a:lnTo>
                    <a:pt x="180" y="92"/>
                  </a:lnTo>
                  <a:lnTo>
                    <a:pt x="205" y="77"/>
                  </a:lnTo>
                  <a:lnTo>
                    <a:pt x="231" y="63"/>
                  </a:lnTo>
                  <a:lnTo>
                    <a:pt x="257" y="50"/>
                  </a:lnTo>
                  <a:lnTo>
                    <a:pt x="282" y="38"/>
                  </a:lnTo>
                  <a:lnTo>
                    <a:pt x="308" y="28"/>
                  </a:lnTo>
                  <a:lnTo>
                    <a:pt x="334" y="19"/>
                  </a:lnTo>
                  <a:lnTo>
                    <a:pt x="359" y="12"/>
                  </a:lnTo>
                  <a:lnTo>
                    <a:pt x="385" y="6"/>
                  </a:lnTo>
                  <a:lnTo>
                    <a:pt x="411" y="3"/>
                  </a:lnTo>
                  <a:lnTo>
                    <a:pt x="436" y="1"/>
                  </a:lnTo>
                  <a:lnTo>
                    <a:pt x="462" y="0"/>
                  </a:lnTo>
                  <a:lnTo>
                    <a:pt x="487" y="1"/>
                  </a:lnTo>
                  <a:lnTo>
                    <a:pt x="513" y="4"/>
                  </a:lnTo>
                  <a:lnTo>
                    <a:pt x="539" y="9"/>
                  </a:lnTo>
                  <a:lnTo>
                    <a:pt x="565" y="14"/>
                  </a:lnTo>
                  <a:lnTo>
                    <a:pt x="590" y="21"/>
                  </a:lnTo>
                  <a:lnTo>
                    <a:pt x="616" y="28"/>
                  </a:lnTo>
                  <a:lnTo>
                    <a:pt x="642" y="37"/>
                  </a:lnTo>
                  <a:lnTo>
                    <a:pt x="667" y="45"/>
                  </a:lnTo>
                  <a:lnTo>
                    <a:pt x="693" y="54"/>
                  </a:lnTo>
                  <a:lnTo>
                    <a:pt x="718" y="63"/>
                  </a:lnTo>
                  <a:lnTo>
                    <a:pt x="744" y="71"/>
                  </a:lnTo>
                  <a:lnTo>
                    <a:pt x="770" y="79"/>
                  </a:lnTo>
                  <a:lnTo>
                    <a:pt x="795" y="86"/>
                  </a:lnTo>
                  <a:lnTo>
                    <a:pt x="821" y="93"/>
                  </a:lnTo>
                  <a:lnTo>
                    <a:pt x="847" y="98"/>
                  </a:lnTo>
                  <a:lnTo>
                    <a:pt x="872" y="102"/>
                  </a:lnTo>
                  <a:lnTo>
                    <a:pt x="898" y="105"/>
                  </a:lnTo>
                  <a:lnTo>
                    <a:pt x="924" y="106"/>
                  </a:lnTo>
                  <a:lnTo>
                    <a:pt x="949" y="107"/>
                  </a:lnTo>
                  <a:lnTo>
                    <a:pt x="975" y="106"/>
                  </a:lnTo>
                  <a:lnTo>
                    <a:pt x="1001" y="104"/>
                  </a:lnTo>
                  <a:lnTo>
                    <a:pt x="1026" y="101"/>
                  </a:lnTo>
                  <a:lnTo>
                    <a:pt x="1052" y="98"/>
                  </a:lnTo>
                  <a:lnTo>
                    <a:pt x="1078" y="94"/>
                  </a:lnTo>
                  <a:lnTo>
                    <a:pt x="1103" y="89"/>
                  </a:lnTo>
                  <a:lnTo>
                    <a:pt x="1129" y="85"/>
                  </a:lnTo>
                  <a:lnTo>
                    <a:pt x="1155" y="81"/>
                  </a:lnTo>
                  <a:lnTo>
                    <a:pt x="1180" y="78"/>
                  </a:lnTo>
                  <a:lnTo>
                    <a:pt x="1206" y="75"/>
                  </a:lnTo>
                  <a:lnTo>
                    <a:pt x="1232" y="73"/>
                  </a:lnTo>
                  <a:lnTo>
                    <a:pt x="1257" y="72"/>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 name="Freeform 263"/>
            <p:cNvSpPr>
              <a:spLocks/>
            </p:cNvSpPr>
            <p:nvPr/>
          </p:nvSpPr>
          <p:spPr bwMode="auto">
            <a:xfrm>
              <a:off x="6214112" y="3822162"/>
              <a:ext cx="4543850" cy="367168"/>
            </a:xfrm>
            <a:custGeom>
              <a:avLst/>
              <a:gdLst>
                <a:gd name="T0" fmla="*/ 0 w 1308"/>
                <a:gd name="T1" fmla="*/ 54 h 168"/>
                <a:gd name="T2" fmla="*/ 25 w 1308"/>
                <a:gd name="T3" fmla="*/ 53 h 168"/>
                <a:gd name="T4" fmla="*/ 51 w 1308"/>
                <a:gd name="T5" fmla="*/ 53 h 168"/>
                <a:gd name="T6" fmla="*/ 77 w 1308"/>
                <a:gd name="T7" fmla="*/ 54 h 168"/>
                <a:gd name="T8" fmla="*/ 102 w 1308"/>
                <a:gd name="T9" fmla="*/ 57 h 168"/>
                <a:gd name="T10" fmla="*/ 128 w 1308"/>
                <a:gd name="T11" fmla="*/ 61 h 168"/>
                <a:gd name="T12" fmla="*/ 154 w 1308"/>
                <a:gd name="T13" fmla="*/ 66 h 168"/>
                <a:gd name="T14" fmla="*/ 179 w 1308"/>
                <a:gd name="T15" fmla="*/ 73 h 168"/>
                <a:gd name="T16" fmla="*/ 205 w 1308"/>
                <a:gd name="T17" fmla="*/ 81 h 168"/>
                <a:gd name="T18" fmla="*/ 231 w 1308"/>
                <a:gd name="T19" fmla="*/ 89 h 168"/>
                <a:gd name="T20" fmla="*/ 256 w 1308"/>
                <a:gd name="T21" fmla="*/ 99 h 168"/>
                <a:gd name="T22" fmla="*/ 282 w 1308"/>
                <a:gd name="T23" fmla="*/ 108 h 168"/>
                <a:gd name="T24" fmla="*/ 308 w 1308"/>
                <a:gd name="T25" fmla="*/ 118 h 168"/>
                <a:gd name="T26" fmla="*/ 333 w 1308"/>
                <a:gd name="T27" fmla="*/ 128 h 168"/>
                <a:gd name="T28" fmla="*/ 359 w 1308"/>
                <a:gd name="T29" fmla="*/ 137 h 168"/>
                <a:gd name="T30" fmla="*/ 385 w 1308"/>
                <a:gd name="T31" fmla="*/ 146 h 168"/>
                <a:gd name="T32" fmla="*/ 410 w 1308"/>
                <a:gd name="T33" fmla="*/ 153 h 168"/>
                <a:gd name="T34" fmla="*/ 436 w 1308"/>
                <a:gd name="T35" fmla="*/ 159 h 168"/>
                <a:gd name="T36" fmla="*/ 462 w 1308"/>
                <a:gd name="T37" fmla="*/ 164 h 168"/>
                <a:gd name="T38" fmla="*/ 487 w 1308"/>
                <a:gd name="T39" fmla="*/ 167 h 168"/>
                <a:gd name="T40" fmla="*/ 513 w 1308"/>
                <a:gd name="T41" fmla="*/ 168 h 168"/>
                <a:gd name="T42" fmla="*/ 539 w 1308"/>
                <a:gd name="T43" fmla="*/ 167 h 168"/>
                <a:gd name="T44" fmla="*/ 564 w 1308"/>
                <a:gd name="T45" fmla="*/ 164 h 168"/>
                <a:gd name="T46" fmla="*/ 590 w 1308"/>
                <a:gd name="T47" fmla="*/ 159 h 168"/>
                <a:gd name="T48" fmla="*/ 616 w 1308"/>
                <a:gd name="T49" fmla="*/ 152 h 168"/>
                <a:gd name="T50" fmla="*/ 641 w 1308"/>
                <a:gd name="T51" fmla="*/ 143 h 168"/>
                <a:gd name="T52" fmla="*/ 667 w 1308"/>
                <a:gd name="T53" fmla="*/ 133 h 168"/>
                <a:gd name="T54" fmla="*/ 693 w 1308"/>
                <a:gd name="T55" fmla="*/ 121 h 168"/>
                <a:gd name="T56" fmla="*/ 718 w 1308"/>
                <a:gd name="T57" fmla="*/ 108 h 168"/>
                <a:gd name="T58" fmla="*/ 744 w 1308"/>
                <a:gd name="T59" fmla="*/ 95 h 168"/>
                <a:gd name="T60" fmla="*/ 770 w 1308"/>
                <a:gd name="T61" fmla="*/ 81 h 168"/>
                <a:gd name="T62" fmla="*/ 795 w 1308"/>
                <a:gd name="T63" fmla="*/ 68 h 168"/>
                <a:gd name="T64" fmla="*/ 821 w 1308"/>
                <a:gd name="T65" fmla="*/ 55 h 168"/>
                <a:gd name="T66" fmla="*/ 846 w 1308"/>
                <a:gd name="T67" fmla="*/ 42 h 168"/>
                <a:gd name="T68" fmla="*/ 872 w 1308"/>
                <a:gd name="T69" fmla="*/ 31 h 168"/>
                <a:gd name="T70" fmla="*/ 898 w 1308"/>
                <a:gd name="T71" fmla="*/ 21 h 168"/>
                <a:gd name="T72" fmla="*/ 923 w 1308"/>
                <a:gd name="T73" fmla="*/ 13 h 168"/>
                <a:gd name="T74" fmla="*/ 949 w 1308"/>
                <a:gd name="T75" fmla="*/ 7 h 168"/>
                <a:gd name="T76" fmla="*/ 975 w 1308"/>
                <a:gd name="T77" fmla="*/ 2 h 168"/>
                <a:gd name="T78" fmla="*/ 1001 w 1308"/>
                <a:gd name="T79" fmla="*/ 0 h 168"/>
                <a:gd name="T80" fmla="*/ 1026 w 1308"/>
                <a:gd name="T81" fmla="*/ 0 h 168"/>
                <a:gd name="T82" fmla="*/ 1052 w 1308"/>
                <a:gd name="T83" fmla="*/ 1 h 168"/>
                <a:gd name="T84" fmla="*/ 1077 w 1308"/>
                <a:gd name="T85" fmla="*/ 5 h 168"/>
                <a:gd name="T86" fmla="*/ 1103 w 1308"/>
                <a:gd name="T87" fmla="*/ 11 h 168"/>
                <a:gd name="T88" fmla="*/ 1129 w 1308"/>
                <a:gd name="T89" fmla="*/ 19 h 168"/>
                <a:gd name="T90" fmla="*/ 1154 w 1308"/>
                <a:gd name="T91" fmla="*/ 28 h 168"/>
                <a:gd name="T92" fmla="*/ 1180 w 1308"/>
                <a:gd name="T93" fmla="*/ 38 h 168"/>
                <a:gd name="T94" fmla="*/ 1206 w 1308"/>
                <a:gd name="T95" fmla="*/ 50 h 168"/>
                <a:gd name="T96" fmla="*/ 1231 w 1308"/>
                <a:gd name="T97" fmla="*/ 62 h 168"/>
                <a:gd name="T98" fmla="*/ 1257 w 1308"/>
                <a:gd name="T99" fmla="*/ 74 h 168"/>
                <a:gd name="T100" fmla="*/ 1283 w 1308"/>
                <a:gd name="T101" fmla="*/ 87 h 168"/>
                <a:gd name="T102" fmla="*/ 1308 w 1308"/>
                <a:gd name="T103" fmla="*/ 9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168">
                  <a:moveTo>
                    <a:pt x="0" y="54"/>
                  </a:moveTo>
                  <a:lnTo>
                    <a:pt x="25" y="53"/>
                  </a:lnTo>
                  <a:lnTo>
                    <a:pt x="51" y="53"/>
                  </a:lnTo>
                  <a:lnTo>
                    <a:pt x="77" y="54"/>
                  </a:lnTo>
                  <a:lnTo>
                    <a:pt x="102" y="57"/>
                  </a:lnTo>
                  <a:lnTo>
                    <a:pt x="128" y="61"/>
                  </a:lnTo>
                  <a:lnTo>
                    <a:pt x="154" y="66"/>
                  </a:lnTo>
                  <a:lnTo>
                    <a:pt x="179" y="73"/>
                  </a:lnTo>
                  <a:lnTo>
                    <a:pt x="205" y="81"/>
                  </a:lnTo>
                  <a:lnTo>
                    <a:pt x="231" y="89"/>
                  </a:lnTo>
                  <a:lnTo>
                    <a:pt x="256" y="99"/>
                  </a:lnTo>
                  <a:lnTo>
                    <a:pt x="282" y="108"/>
                  </a:lnTo>
                  <a:lnTo>
                    <a:pt x="308" y="118"/>
                  </a:lnTo>
                  <a:lnTo>
                    <a:pt x="333" y="128"/>
                  </a:lnTo>
                  <a:lnTo>
                    <a:pt x="359" y="137"/>
                  </a:lnTo>
                  <a:lnTo>
                    <a:pt x="385" y="146"/>
                  </a:lnTo>
                  <a:lnTo>
                    <a:pt x="410" y="153"/>
                  </a:lnTo>
                  <a:lnTo>
                    <a:pt x="436" y="159"/>
                  </a:lnTo>
                  <a:lnTo>
                    <a:pt x="462" y="164"/>
                  </a:lnTo>
                  <a:lnTo>
                    <a:pt x="487" y="167"/>
                  </a:lnTo>
                  <a:lnTo>
                    <a:pt x="513" y="168"/>
                  </a:lnTo>
                  <a:lnTo>
                    <a:pt x="539" y="167"/>
                  </a:lnTo>
                  <a:lnTo>
                    <a:pt x="564" y="164"/>
                  </a:lnTo>
                  <a:lnTo>
                    <a:pt x="590" y="159"/>
                  </a:lnTo>
                  <a:lnTo>
                    <a:pt x="616" y="152"/>
                  </a:lnTo>
                  <a:lnTo>
                    <a:pt x="641" y="143"/>
                  </a:lnTo>
                  <a:lnTo>
                    <a:pt x="667" y="133"/>
                  </a:lnTo>
                  <a:lnTo>
                    <a:pt x="693" y="121"/>
                  </a:lnTo>
                  <a:lnTo>
                    <a:pt x="718" y="108"/>
                  </a:lnTo>
                  <a:lnTo>
                    <a:pt x="744" y="95"/>
                  </a:lnTo>
                  <a:lnTo>
                    <a:pt x="770" y="81"/>
                  </a:lnTo>
                  <a:lnTo>
                    <a:pt x="795" y="68"/>
                  </a:lnTo>
                  <a:lnTo>
                    <a:pt x="821" y="55"/>
                  </a:lnTo>
                  <a:lnTo>
                    <a:pt x="846" y="42"/>
                  </a:lnTo>
                  <a:lnTo>
                    <a:pt x="872" y="31"/>
                  </a:lnTo>
                  <a:lnTo>
                    <a:pt x="898" y="21"/>
                  </a:lnTo>
                  <a:lnTo>
                    <a:pt x="923" y="13"/>
                  </a:lnTo>
                  <a:lnTo>
                    <a:pt x="949" y="7"/>
                  </a:lnTo>
                  <a:lnTo>
                    <a:pt x="975" y="2"/>
                  </a:lnTo>
                  <a:lnTo>
                    <a:pt x="1001" y="0"/>
                  </a:lnTo>
                  <a:lnTo>
                    <a:pt x="1026" y="0"/>
                  </a:lnTo>
                  <a:lnTo>
                    <a:pt x="1052" y="1"/>
                  </a:lnTo>
                  <a:lnTo>
                    <a:pt x="1077" y="5"/>
                  </a:lnTo>
                  <a:lnTo>
                    <a:pt x="1103" y="11"/>
                  </a:lnTo>
                  <a:lnTo>
                    <a:pt x="1129" y="19"/>
                  </a:lnTo>
                  <a:lnTo>
                    <a:pt x="1154" y="28"/>
                  </a:lnTo>
                  <a:lnTo>
                    <a:pt x="1180" y="38"/>
                  </a:lnTo>
                  <a:lnTo>
                    <a:pt x="1206" y="50"/>
                  </a:lnTo>
                  <a:lnTo>
                    <a:pt x="1231" y="62"/>
                  </a:lnTo>
                  <a:lnTo>
                    <a:pt x="1257" y="74"/>
                  </a:lnTo>
                  <a:lnTo>
                    <a:pt x="1283" y="87"/>
                  </a:lnTo>
                  <a:lnTo>
                    <a:pt x="1308" y="99"/>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 name="Line 264"/>
            <p:cNvSpPr>
              <a:spLocks noChangeShapeType="1"/>
            </p:cNvSpPr>
            <p:nvPr/>
          </p:nvSpPr>
          <p:spPr bwMode="auto">
            <a:xfrm>
              <a:off x="10671115" y="4012303"/>
              <a:ext cx="86847" cy="26226"/>
            </a:xfrm>
            <a:prstGeom prst="line">
              <a:avLst/>
            </a:prstGeom>
            <a:noFill/>
            <a:ln w="26988"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 name="Freeform 265"/>
            <p:cNvSpPr>
              <a:spLocks/>
            </p:cNvSpPr>
            <p:nvPr/>
          </p:nvSpPr>
          <p:spPr bwMode="auto">
            <a:xfrm>
              <a:off x="1934278" y="3721628"/>
              <a:ext cx="4366681" cy="496114"/>
            </a:xfrm>
            <a:custGeom>
              <a:avLst/>
              <a:gdLst>
                <a:gd name="T0" fmla="*/ 0 w 1257"/>
                <a:gd name="T1" fmla="*/ 187 h 227"/>
                <a:gd name="T2" fmla="*/ 26 w 1257"/>
                <a:gd name="T3" fmla="*/ 190 h 227"/>
                <a:gd name="T4" fmla="*/ 51 w 1257"/>
                <a:gd name="T5" fmla="*/ 191 h 227"/>
                <a:gd name="T6" fmla="*/ 77 w 1257"/>
                <a:gd name="T7" fmla="*/ 189 h 227"/>
                <a:gd name="T8" fmla="*/ 103 w 1257"/>
                <a:gd name="T9" fmla="*/ 185 h 227"/>
                <a:gd name="T10" fmla="*/ 128 w 1257"/>
                <a:gd name="T11" fmla="*/ 179 h 227"/>
                <a:gd name="T12" fmla="*/ 154 w 1257"/>
                <a:gd name="T13" fmla="*/ 172 h 227"/>
                <a:gd name="T14" fmla="*/ 180 w 1257"/>
                <a:gd name="T15" fmla="*/ 162 h 227"/>
                <a:gd name="T16" fmla="*/ 205 w 1257"/>
                <a:gd name="T17" fmla="*/ 152 h 227"/>
                <a:gd name="T18" fmla="*/ 231 w 1257"/>
                <a:gd name="T19" fmla="*/ 140 h 227"/>
                <a:gd name="T20" fmla="*/ 257 w 1257"/>
                <a:gd name="T21" fmla="*/ 127 h 227"/>
                <a:gd name="T22" fmla="*/ 282 w 1257"/>
                <a:gd name="T23" fmla="*/ 114 h 227"/>
                <a:gd name="T24" fmla="*/ 308 w 1257"/>
                <a:gd name="T25" fmla="*/ 100 h 227"/>
                <a:gd name="T26" fmla="*/ 334 w 1257"/>
                <a:gd name="T27" fmla="*/ 86 h 227"/>
                <a:gd name="T28" fmla="*/ 359 w 1257"/>
                <a:gd name="T29" fmla="*/ 73 h 227"/>
                <a:gd name="T30" fmla="*/ 385 w 1257"/>
                <a:gd name="T31" fmla="*/ 60 h 227"/>
                <a:gd name="T32" fmla="*/ 411 w 1257"/>
                <a:gd name="T33" fmla="*/ 47 h 227"/>
                <a:gd name="T34" fmla="*/ 436 w 1257"/>
                <a:gd name="T35" fmla="*/ 36 h 227"/>
                <a:gd name="T36" fmla="*/ 462 w 1257"/>
                <a:gd name="T37" fmla="*/ 26 h 227"/>
                <a:gd name="T38" fmla="*/ 487 w 1257"/>
                <a:gd name="T39" fmla="*/ 18 h 227"/>
                <a:gd name="T40" fmla="*/ 513 w 1257"/>
                <a:gd name="T41" fmla="*/ 11 h 227"/>
                <a:gd name="T42" fmla="*/ 539 w 1257"/>
                <a:gd name="T43" fmla="*/ 5 h 227"/>
                <a:gd name="T44" fmla="*/ 565 w 1257"/>
                <a:gd name="T45" fmla="*/ 2 h 227"/>
                <a:gd name="T46" fmla="*/ 590 w 1257"/>
                <a:gd name="T47" fmla="*/ 0 h 227"/>
                <a:gd name="T48" fmla="*/ 616 w 1257"/>
                <a:gd name="T49" fmla="*/ 1 h 227"/>
                <a:gd name="T50" fmla="*/ 642 w 1257"/>
                <a:gd name="T51" fmla="*/ 3 h 227"/>
                <a:gd name="T52" fmla="*/ 667 w 1257"/>
                <a:gd name="T53" fmla="*/ 8 h 227"/>
                <a:gd name="T54" fmla="*/ 693 w 1257"/>
                <a:gd name="T55" fmla="*/ 14 h 227"/>
                <a:gd name="T56" fmla="*/ 718 w 1257"/>
                <a:gd name="T57" fmla="*/ 22 h 227"/>
                <a:gd name="T58" fmla="*/ 744 w 1257"/>
                <a:gd name="T59" fmla="*/ 32 h 227"/>
                <a:gd name="T60" fmla="*/ 770 w 1257"/>
                <a:gd name="T61" fmla="*/ 43 h 227"/>
                <a:gd name="T62" fmla="*/ 795 w 1257"/>
                <a:gd name="T63" fmla="*/ 56 h 227"/>
                <a:gd name="T64" fmla="*/ 821 w 1257"/>
                <a:gd name="T65" fmla="*/ 70 h 227"/>
                <a:gd name="T66" fmla="*/ 847 w 1257"/>
                <a:gd name="T67" fmla="*/ 84 h 227"/>
                <a:gd name="T68" fmla="*/ 872 w 1257"/>
                <a:gd name="T69" fmla="*/ 100 h 227"/>
                <a:gd name="T70" fmla="*/ 898 w 1257"/>
                <a:gd name="T71" fmla="*/ 115 h 227"/>
                <a:gd name="T72" fmla="*/ 924 w 1257"/>
                <a:gd name="T73" fmla="*/ 131 h 227"/>
                <a:gd name="T74" fmla="*/ 949 w 1257"/>
                <a:gd name="T75" fmla="*/ 146 h 227"/>
                <a:gd name="T76" fmla="*/ 975 w 1257"/>
                <a:gd name="T77" fmla="*/ 161 h 227"/>
                <a:gd name="T78" fmla="*/ 1001 w 1257"/>
                <a:gd name="T79" fmla="*/ 174 h 227"/>
                <a:gd name="T80" fmla="*/ 1026 w 1257"/>
                <a:gd name="T81" fmla="*/ 187 h 227"/>
                <a:gd name="T82" fmla="*/ 1052 w 1257"/>
                <a:gd name="T83" fmla="*/ 198 h 227"/>
                <a:gd name="T84" fmla="*/ 1078 w 1257"/>
                <a:gd name="T85" fmla="*/ 208 h 227"/>
                <a:gd name="T86" fmla="*/ 1103 w 1257"/>
                <a:gd name="T87" fmla="*/ 216 h 227"/>
                <a:gd name="T88" fmla="*/ 1129 w 1257"/>
                <a:gd name="T89" fmla="*/ 222 h 227"/>
                <a:gd name="T90" fmla="*/ 1155 w 1257"/>
                <a:gd name="T91" fmla="*/ 226 h 227"/>
                <a:gd name="T92" fmla="*/ 1180 w 1257"/>
                <a:gd name="T93" fmla="*/ 227 h 227"/>
                <a:gd name="T94" fmla="*/ 1206 w 1257"/>
                <a:gd name="T95" fmla="*/ 227 h 227"/>
                <a:gd name="T96" fmla="*/ 1232 w 1257"/>
                <a:gd name="T97" fmla="*/ 224 h 227"/>
                <a:gd name="T98" fmla="*/ 1257 w 1257"/>
                <a:gd name="T99" fmla="*/ 22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27">
                  <a:moveTo>
                    <a:pt x="0" y="187"/>
                  </a:moveTo>
                  <a:lnTo>
                    <a:pt x="26" y="190"/>
                  </a:lnTo>
                  <a:lnTo>
                    <a:pt x="51" y="191"/>
                  </a:lnTo>
                  <a:lnTo>
                    <a:pt x="77" y="189"/>
                  </a:lnTo>
                  <a:lnTo>
                    <a:pt x="103" y="185"/>
                  </a:lnTo>
                  <a:lnTo>
                    <a:pt x="128" y="179"/>
                  </a:lnTo>
                  <a:lnTo>
                    <a:pt x="154" y="172"/>
                  </a:lnTo>
                  <a:lnTo>
                    <a:pt x="180" y="162"/>
                  </a:lnTo>
                  <a:lnTo>
                    <a:pt x="205" y="152"/>
                  </a:lnTo>
                  <a:lnTo>
                    <a:pt x="231" y="140"/>
                  </a:lnTo>
                  <a:lnTo>
                    <a:pt x="257" y="127"/>
                  </a:lnTo>
                  <a:lnTo>
                    <a:pt x="282" y="114"/>
                  </a:lnTo>
                  <a:lnTo>
                    <a:pt x="308" y="100"/>
                  </a:lnTo>
                  <a:lnTo>
                    <a:pt x="334" y="86"/>
                  </a:lnTo>
                  <a:lnTo>
                    <a:pt x="359" y="73"/>
                  </a:lnTo>
                  <a:lnTo>
                    <a:pt x="385" y="60"/>
                  </a:lnTo>
                  <a:lnTo>
                    <a:pt x="411" y="47"/>
                  </a:lnTo>
                  <a:lnTo>
                    <a:pt x="436" y="36"/>
                  </a:lnTo>
                  <a:lnTo>
                    <a:pt x="462" y="26"/>
                  </a:lnTo>
                  <a:lnTo>
                    <a:pt x="487" y="18"/>
                  </a:lnTo>
                  <a:lnTo>
                    <a:pt x="513" y="11"/>
                  </a:lnTo>
                  <a:lnTo>
                    <a:pt x="539" y="5"/>
                  </a:lnTo>
                  <a:lnTo>
                    <a:pt x="565" y="2"/>
                  </a:lnTo>
                  <a:lnTo>
                    <a:pt x="590" y="0"/>
                  </a:lnTo>
                  <a:lnTo>
                    <a:pt x="616" y="1"/>
                  </a:lnTo>
                  <a:lnTo>
                    <a:pt x="642" y="3"/>
                  </a:lnTo>
                  <a:lnTo>
                    <a:pt x="667" y="8"/>
                  </a:lnTo>
                  <a:lnTo>
                    <a:pt x="693" y="14"/>
                  </a:lnTo>
                  <a:lnTo>
                    <a:pt x="718" y="22"/>
                  </a:lnTo>
                  <a:lnTo>
                    <a:pt x="744" y="32"/>
                  </a:lnTo>
                  <a:lnTo>
                    <a:pt x="770" y="43"/>
                  </a:lnTo>
                  <a:lnTo>
                    <a:pt x="795" y="56"/>
                  </a:lnTo>
                  <a:lnTo>
                    <a:pt x="821" y="70"/>
                  </a:lnTo>
                  <a:lnTo>
                    <a:pt x="847" y="84"/>
                  </a:lnTo>
                  <a:lnTo>
                    <a:pt x="872" y="100"/>
                  </a:lnTo>
                  <a:lnTo>
                    <a:pt x="898" y="115"/>
                  </a:lnTo>
                  <a:lnTo>
                    <a:pt x="924" y="131"/>
                  </a:lnTo>
                  <a:lnTo>
                    <a:pt x="949" y="146"/>
                  </a:lnTo>
                  <a:lnTo>
                    <a:pt x="975" y="161"/>
                  </a:lnTo>
                  <a:lnTo>
                    <a:pt x="1001" y="174"/>
                  </a:lnTo>
                  <a:lnTo>
                    <a:pt x="1026" y="187"/>
                  </a:lnTo>
                  <a:lnTo>
                    <a:pt x="1052" y="198"/>
                  </a:lnTo>
                  <a:lnTo>
                    <a:pt x="1078" y="208"/>
                  </a:lnTo>
                  <a:lnTo>
                    <a:pt x="1103" y="216"/>
                  </a:lnTo>
                  <a:lnTo>
                    <a:pt x="1129" y="222"/>
                  </a:lnTo>
                  <a:lnTo>
                    <a:pt x="1155" y="226"/>
                  </a:lnTo>
                  <a:lnTo>
                    <a:pt x="1180" y="227"/>
                  </a:lnTo>
                  <a:lnTo>
                    <a:pt x="1206" y="227"/>
                  </a:lnTo>
                  <a:lnTo>
                    <a:pt x="1232" y="224"/>
                  </a:lnTo>
                  <a:lnTo>
                    <a:pt x="1257" y="220"/>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 name="Freeform 266"/>
            <p:cNvSpPr>
              <a:spLocks/>
            </p:cNvSpPr>
            <p:nvPr/>
          </p:nvSpPr>
          <p:spPr bwMode="auto">
            <a:xfrm>
              <a:off x="6214112" y="3887728"/>
              <a:ext cx="4543850" cy="323458"/>
            </a:xfrm>
            <a:custGeom>
              <a:avLst/>
              <a:gdLst>
                <a:gd name="T0" fmla="*/ 0 w 1308"/>
                <a:gd name="T1" fmla="*/ 148 h 148"/>
                <a:gd name="T2" fmla="*/ 25 w 1308"/>
                <a:gd name="T3" fmla="*/ 144 h 148"/>
                <a:gd name="T4" fmla="*/ 51 w 1308"/>
                <a:gd name="T5" fmla="*/ 138 h 148"/>
                <a:gd name="T6" fmla="*/ 77 w 1308"/>
                <a:gd name="T7" fmla="*/ 130 h 148"/>
                <a:gd name="T8" fmla="*/ 102 w 1308"/>
                <a:gd name="T9" fmla="*/ 120 h 148"/>
                <a:gd name="T10" fmla="*/ 128 w 1308"/>
                <a:gd name="T11" fmla="*/ 110 h 148"/>
                <a:gd name="T12" fmla="*/ 154 w 1308"/>
                <a:gd name="T13" fmla="*/ 99 h 148"/>
                <a:gd name="T14" fmla="*/ 179 w 1308"/>
                <a:gd name="T15" fmla="*/ 87 h 148"/>
                <a:gd name="T16" fmla="*/ 205 w 1308"/>
                <a:gd name="T17" fmla="*/ 76 h 148"/>
                <a:gd name="T18" fmla="*/ 231 w 1308"/>
                <a:gd name="T19" fmla="*/ 65 h 148"/>
                <a:gd name="T20" fmla="*/ 256 w 1308"/>
                <a:gd name="T21" fmla="*/ 54 h 148"/>
                <a:gd name="T22" fmla="*/ 282 w 1308"/>
                <a:gd name="T23" fmla="*/ 44 h 148"/>
                <a:gd name="T24" fmla="*/ 308 w 1308"/>
                <a:gd name="T25" fmla="*/ 36 h 148"/>
                <a:gd name="T26" fmla="*/ 333 w 1308"/>
                <a:gd name="T27" fmla="*/ 30 h 148"/>
                <a:gd name="T28" fmla="*/ 359 w 1308"/>
                <a:gd name="T29" fmla="*/ 25 h 148"/>
                <a:gd name="T30" fmla="*/ 385 w 1308"/>
                <a:gd name="T31" fmla="*/ 22 h 148"/>
                <a:gd name="T32" fmla="*/ 410 w 1308"/>
                <a:gd name="T33" fmla="*/ 21 h 148"/>
                <a:gd name="T34" fmla="*/ 436 w 1308"/>
                <a:gd name="T35" fmla="*/ 22 h 148"/>
                <a:gd name="T36" fmla="*/ 462 w 1308"/>
                <a:gd name="T37" fmla="*/ 24 h 148"/>
                <a:gd name="T38" fmla="*/ 487 w 1308"/>
                <a:gd name="T39" fmla="*/ 29 h 148"/>
                <a:gd name="T40" fmla="*/ 513 w 1308"/>
                <a:gd name="T41" fmla="*/ 34 h 148"/>
                <a:gd name="T42" fmla="*/ 539 w 1308"/>
                <a:gd name="T43" fmla="*/ 41 h 148"/>
                <a:gd name="T44" fmla="*/ 564 w 1308"/>
                <a:gd name="T45" fmla="*/ 49 h 148"/>
                <a:gd name="T46" fmla="*/ 590 w 1308"/>
                <a:gd name="T47" fmla="*/ 58 h 148"/>
                <a:gd name="T48" fmla="*/ 616 w 1308"/>
                <a:gd name="T49" fmla="*/ 67 h 148"/>
                <a:gd name="T50" fmla="*/ 641 w 1308"/>
                <a:gd name="T51" fmla="*/ 76 h 148"/>
                <a:gd name="T52" fmla="*/ 667 w 1308"/>
                <a:gd name="T53" fmla="*/ 84 h 148"/>
                <a:gd name="T54" fmla="*/ 693 w 1308"/>
                <a:gd name="T55" fmla="*/ 92 h 148"/>
                <a:gd name="T56" fmla="*/ 718 w 1308"/>
                <a:gd name="T57" fmla="*/ 99 h 148"/>
                <a:gd name="T58" fmla="*/ 744 w 1308"/>
                <a:gd name="T59" fmla="*/ 104 h 148"/>
                <a:gd name="T60" fmla="*/ 770 w 1308"/>
                <a:gd name="T61" fmla="*/ 109 h 148"/>
                <a:gd name="T62" fmla="*/ 795 w 1308"/>
                <a:gd name="T63" fmla="*/ 112 h 148"/>
                <a:gd name="T64" fmla="*/ 821 w 1308"/>
                <a:gd name="T65" fmla="*/ 114 h 148"/>
                <a:gd name="T66" fmla="*/ 846 w 1308"/>
                <a:gd name="T67" fmla="*/ 114 h 148"/>
                <a:gd name="T68" fmla="*/ 872 w 1308"/>
                <a:gd name="T69" fmla="*/ 112 h 148"/>
                <a:gd name="T70" fmla="*/ 898 w 1308"/>
                <a:gd name="T71" fmla="*/ 110 h 148"/>
                <a:gd name="T72" fmla="*/ 923 w 1308"/>
                <a:gd name="T73" fmla="*/ 106 h 148"/>
                <a:gd name="T74" fmla="*/ 949 w 1308"/>
                <a:gd name="T75" fmla="*/ 101 h 148"/>
                <a:gd name="T76" fmla="*/ 975 w 1308"/>
                <a:gd name="T77" fmla="*/ 95 h 148"/>
                <a:gd name="T78" fmla="*/ 1001 w 1308"/>
                <a:gd name="T79" fmla="*/ 88 h 148"/>
                <a:gd name="T80" fmla="*/ 1026 w 1308"/>
                <a:gd name="T81" fmla="*/ 81 h 148"/>
                <a:gd name="T82" fmla="*/ 1052 w 1308"/>
                <a:gd name="T83" fmla="*/ 74 h 148"/>
                <a:gd name="T84" fmla="*/ 1077 w 1308"/>
                <a:gd name="T85" fmla="*/ 66 h 148"/>
                <a:gd name="T86" fmla="*/ 1103 w 1308"/>
                <a:gd name="T87" fmla="*/ 58 h 148"/>
                <a:gd name="T88" fmla="*/ 1129 w 1308"/>
                <a:gd name="T89" fmla="*/ 51 h 148"/>
                <a:gd name="T90" fmla="*/ 1154 w 1308"/>
                <a:gd name="T91" fmla="*/ 43 h 148"/>
                <a:gd name="T92" fmla="*/ 1180 w 1308"/>
                <a:gd name="T93" fmla="*/ 36 h 148"/>
                <a:gd name="T94" fmla="*/ 1206 w 1308"/>
                <a:gd name="T95" fmla="*/ 28 h 148"/>
                <a:gd name="T96" fmla="*/ 1231 w 1308"/>
                <a:gd name="T97" fmla="*/ 21 h 148"/>
                <a:gd name="T98" fmla="*/ 1257 w 1308"/>
                <a:gd name="T99" fmla="*/ 14 h 148"/>
                <a:gd name="T100" fmla="*/ 1283 w 1308"/>
                <a:gd name="T101" fmla="*/ 7 h 148"/>
                <a:gd name="T102" fmla="*/ 1308 w 1308"/>
                <a:gd name="T10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148">
                  <a:moveTo>
                    <a:pt x="0" y="148"/>
                  </a:moveTo>
                  <a:lnTo>
                    <a:pt x="25" y="144"/>
                  </a:lnTo>
                  <a:lnTo>
                    <a:pt x="51" y="138"/>
                  </a:lnTo>
                  <a:lnTo>
                    <a:pt x="77" y="130"/>
                  </a:lnTo>
                  <a:lnTo>
                    <a:pt x="102" y="120"/>
                  </a:lnTo>
                  <a:lnTo>
                    <a:pt x="128" y="110"/>
                  </a:lnTo>
                  <a:lnTo>
                    <a:pt x="154" y="99"/>
                  </a:lnTo>
                  <a:lnTo>
                    <a:pt x="179" y="87"/>
                  </a:lnTo>
                  <a:lnTo>
                    <a:pt x="205" y="76"/>
                  </a:lnTo>
                  <a:lnTo>
                    <a:pt x="231" y="65"/>
                  </a:lnTo>
                  <a:lnTo>
                    <a:pt x="256" y="54"/>
                  </a:lnTo>
                  <a:lnTo>
                    <a:pt x="282" y="44"/>
                  </a:lnTo>
                  <a:lnTo>
                    <a:pt x="308" y="36"/>
                  </a:lnTo>
                  <a:lnTo>
                    <a:pt x="333" y="30"/>
                  </a:lnTo>
                  <a:lnTo>
                    <a:pt x="359" y="25"/>
                  </a:lnTo>
                  <a:lnTo>
                    <a:pt x="385" y="22"/>
                  </a:lnTo>
                  <a:lnTo>
                    <a:pt x="410" y="21"/>
                  </a:lnTo>
                  <a:lnTo>
                    <a:pt x="436" y="22"/>
                  </a:lnTo>
                  <a:lnTo>
                    <a:pt x="462" y="24"/>
                  </a:lnTo>
                  <a:lnTo>
                    <a:pt x="487" y="29"/>
                  </a:lnTo>
                  <a:lnTo>
                    <a:pt x="513" y="34"/>
                  </a:lnTo>
                  <a:lnTo>
                    <a:pt x="539" y="41"/>
                  </a:lnTo>
                  <a:lnTo>
                    <a:pt x="564" y="49"/>
                  </a:lnTo>
                  <a:lnTo>
                    <a:pt x="590" y="58"/>
                  </a:lnTo>
                  <a:lnTo>
                    <a:pt x="616" y="67"/>
                  </a:lnTo>
                  <a:lnTo>
                    <a:pt x="641" y="76"/>
                  </a:lnTo>
                  <a:lnTo>
                    <a:pt x="667" y="84"/>
                  </a:lnTo>
                  <a:lnTo>
                    <a:pt x="693" y="92"/>
                  </a:lnTo>
                  <a:lnTo>
                    <a:pt x="718" y="99"/>
                  </a:lnTo>
                  <a:lnTo>
                    <a:pt x="744" y="104"/>
                  </a:lnTo>
                  <a:lnTo>
                    <a:pt x="770" y="109"/>
                  </a:lnTo>
                  <a:lnTo>
                    <a:pt x="795" y="112"/>
                  </a:lnTo>
                  <a:lnTo>
                    <a:pt x="821" y="114"/>
                  </a:lnTo>
                  <a:lnTo>
                    <a:pt x="846" y="114"/>
                  </a:lnTo>
                  <a:lnTo>
                    <a:pt x="872" y="112"/>
                  </a:lnTo>
                  <a:lnTo>
                    <a:pt x="898" y="110"/>
                  </a:lnTo>
                  <a:lnTo>
                    <a:pt x="923" y="106"/>
                  </a:lnTo>
                  <a:lnTo>
                    <a:pt x="949" y="101"/>
                  </a:lnTo>
                  <a:lnTo>
                    <a:pt x="975" y="95"/>
                  </a:lnTo>
                  <a:lnTo>
                    <a:pt x="1001" y="88"/>
                  </a:lnTo>
                  <a:lnTo>
                    <a:pt x="1026" y="81"/>
                  </a:lnTo>
                  <a:lnTo>
                    <a:pt x="1052" y="74"/>
                  </a:lnTo>
                  <a:lnTo>
                    <a:pt x="1077" y="66"/>
                  </a:lnTo>
                  <a:lnTo>
                    <a:pt x="1103" y="58"/>
                  </a:lnTo>
                  <a:lnTo>
                    <a:pt x="1129" y="51"/>
                  </a:lnTo>
                  <a:lnTo>
                    <a:pt x="1154" y="43"/>
                  </a:lnTo>
                  <a:lnTo>
                    <a:pt x="1180" y="36"/>
                  </a:lnTo>
                  <a:lnTo>
                    <a:pt x="1206" y="28"/>
                  </a:lnTo>
                  <a:lnTo>
                    <a:pt x="1231" y="21"/>
                  </a:lnTo>
                  <a:lnTo>
                    <a:pt x="1257" y="14"/>
                  </a:lnTo>
                  <a:lnTo>
                    <a:pt x="1283" y="7"/>
                  </a:lnTo>
                  <a:lnTo>
                    <a:pt x="1308" y="0"/>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 name="Line 267"/>
            <p:cNvSpPr>
              <a:spLocks noChangeShapeType="1"/>
            </p:cNvSpPr>
            <p:nvPr/>
          </p:nvSpPr>
          <p:spPr bwMode="auto">
            <a:xfrm flipV="1">
              <a:off x="10671115" y="3887728"/>
              <a:ext cx="86847" cy="15299"/>
            </a:xfrm>
            <a:prstGeom prst="line">
              <a:avLst/>
            </a:prstGeom>
            <a:noFill/>
            <a:ln w="26988" cap="flat">
              <a:solidFill>
                <a:srgbClr val="D9531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 name="Freeform 268"/>
            <p:cNvSpPr>
              <a:spLocks/>
            </p:cNvSpPr>
            <p:nvPr/>
          </p:nvSpPr>
          <p:spPr bwMode="auto">
            <a:xfrm>
              <a:off x="1934278" y="3520559"/>
              <a:ext cx="4366681" cy="1068722"/>
            </a:xfrm>
            <a:custGeom>
              <a:avLst/>
              <a:gdLst>
                <a:gd name="T0" fmla="*/ 0 w 1257"/>
                <a:gd name="T1" fmla="*/ 102 h 489"/>
                <a:gd name="T2" fmla="*/ 26 w 1257"/>
                <a:gd name="T3" fmla="*/ 108 h 489"/>
                <a:gd name="T4" fmla="*/ 51 w 1257"/>
                <a:gd name="T5" fmla="*/ 113 h 489"/>
                <a:gd name="T6" fmla="*/ 77 w 1257"/>
                <a:gd name="T7" fmla="*/ 116 h 489"/>
                <a:gd name="T8" fmla="*/ 103 w 1257"/>
                <a:gd name="T9" fmla="*/ 117 h 489"/>
                <a:gd name="T10" fmla="*/ 128 w 1257"/>
                <a:gd name="T11" fmla="*/ 116 h 489"/>
                <a:gd name="T12" fmla="*/ 154 w 1257"/>
                <a:gd name="T13" fmla="*/ 114 h 489"/>
                <a:gd name="T14" fmla="*/ 180 w 1257"/>
                <a:gd name="T15" fmla="*/ 110 h 489"/>
                <a:gd name="T16" fmla="*/ 205 w 1257"/>
                <a:gd name="T17" fmla="*/ 104 h 489"/>
                <a:gd name="T18" fmla="*/ 231 w 1257"/>
                <a:gd name="T19" fmla="*/ 96 h 489"/>
                <a:gd name="T20" fmla="*/ 257 w 1257"/>
                <a:gd name="T21" fmla="*/ 88 h 489"/>
                <a:gd name="T22" fmla="*/ 282 w 1257"/>
                <a:gd name="T23" fmla="*/ 78 h 489"/>
                <a:gd name="T24" fmla="*/ 308 w 1257"/>
                <a:gd name="T25" fmla="*/ 68 h 489"/>
                <a:gd name="T26" fmla="*/ 334 w 1257"/>
                <a:gd name="T27" fmla="*/ 57 h 489"/>
                <a:gd name="T28" fmla="*/ 359 w 1257"/>
                <a:gd name="T29" fmla="*/ 46 h 489"/>
                <a:gd name="T30" fmla="*/ 385 w 1257"/>
                <a:gd name="T31" fmla="*/ 36 h 489"/>
                <a:gd name="T32" fmla="*/ 411 w 1257"/>
                <a:gd name="T33" fmla="*/ 26 h 489"/>
                <a:gd name="T34" fmla="*/ 436 w 1257"/>
                <a:gd name="T35" fmla="*/ 17 h 489"/>
                <a:gd name="T36" fmla="*/ 462 w 1257"/>
                <a:gd name="T37" fmla="*/ 10 h 489"/>
                <a:gd name="T38" fmla="*/ 487 w 1257"/>
                <a:gd name="T39" fmla="*/ 5 h 489"/>
                <a:gd name="T40" fmla="*/ 513 w 1257"/>
                <a:gd name="T41" fmla="*/ 1 h 489"/>
                <a:gd name="T42" fmla="*/ 539 w 1257"/>
                <a:gd name="T43" fmla="*/ 0 h 489"/>
                <a:gd name="T44" fmla="*/ 565 w 1257"/>
                <a:gd name="T45" fmla="*/ 2 h 489"/>
                <a:gd name="T46" fmla="*/ 590 w 1257"/>
                <a:gd name="T47" fmla="*/ 6 h 489"/>
                <a:gd name="T48" fmla="*/ 616 w 1257"/>
                <a:gd name="T49" fmla="*/ 13 h 489"/>
                <a:gd name="T50" fmla="*/ 642 w 1257"/>
                <a:gd name="T51" fmla="*/ 22 h 489"/>
                <a:gd name="T52" fmla="*/ 667 w 1257"/>
                <a:gd name="T53" fmla="*/ 35 h 489"/>
                <a:gd name="T54" fmla="*/ 693 w 1257"/>
                <a:gd name="T55" fmla="*/ 49 h 489"/>
                <a:gd name="T56" fmla="*/ 718 w 1257"/>
                <a:gd name="T57" fmla="*/ 67 h 489"/>
                <a:gd name="T58" fmla="*/ 744 w 1257"/>
                <a:gd name="T59" fmla="*/ 86 h 489"/>
                <a:gd name="T60" fmla="*/ 770 w 1257"/>
                <a:gd name="T61" fmla="*/ 108 h 489"/>
                <a:gd name="T62" fmla="*/ 795 w 1257"/>
                <a:gd name="T63" fmla="*/ 131 h 489"/>
                <a:gd name="T64" fmla="*/ 821 w 1257"/>
                <a:gd name="T65" fmla="*/ 156 h 489"/>
                <a:gd name="T66" fmla="*/ 847 w 1257"/>
                <a:gd name="T67" fmla="*/ 181 h 489"/>
                <a:gd name="T68" fmla="*/ 872 w 1257"/>
                <a:gd name="T69" fmla="*/ 208 h 489"/>
                <a:gd name="T70" fmla="*/ 898 w 1257"/>
                <a:gd name="T71" fmla="*/ 234 h 489"/>
                <a:gd name="T72" fmla="*/ 924 w 1257"/>
                <a:gd name="T73" fmla="*/ 260 h 489"/>
                <a:gd name="T74" fmla="*/ 949 w 1257"/>
                <a:gd name="T75" fmla="*/ 286 h 489"/>
                <a:gd name="T76" fmla="*/ 975 w 1257"/>
                <a:gd name="T77" fmla="*/ 311 h 489"/>
                <a:gd name="T78" fmla="*/ 1001 w 1257"/>
                <a:gd name="T79" fmla="*/ 335 h 489"/>
                <a:gd name="T80" fmla="*/ 1026 w 1257"/>
                <a:gd name="T81" fmla="*/ 358 h 489"/>
                <a:gd name="T82" fmla="*/ 1052 w 1257"/>
                <a:gd name="T83" fmla="*/ 379 h 489"/>
                <a:gd name="T84" fmla="*/ 1078 w 1257"/>
                <a:gd name="T85" fmla="*/ 398 h 489"/>
                <a:gd name="T86" fmla="*/ 1103 w 1257"/>
                <a:gd name="T87" fmla="*/ 416 h 489"/>
                <a:gd name="T88" fmla="*/ 1129 w 1257"/>
                <a:gd name="T89" fmla="*/ 432 h 489"/>
                <a:gd name="T90" fmla="*/ 1155 w 1257"/>
                <a:gd name="T91" fmla="*/ 447 h 489"/>
                <a:gd name="T92" fmla="*/ 1180 w 1257"/>
                <a:gd name="T93" fmla="*/ 459 h 489"/>
                <a:gd name="T94" fmla="*/ 1206 w 1257"/>
                <a:gd name="T95" fmla="*/ 471 h 489"/>
                <a:gd name="T96" fmla="*/ 1232 w 1257"/>
                <a:gd name="T97" fmla="*/ 480 h 489"/>
                <a:gd name="T98" fmla="*/ 1257 w 1257"/>
                <a:gd name="T99" fmla="*/ 48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489">
                  <a:moveTo>
                    <a:pt x="0" y="102"/>
                  </a:moveTo>
                  <a:lnTo>
                    <a:pt x="26" y="108"/>
                  </a:lnTo>
                  <a:lnTo>
                    <a:pt x="51" y="113"/>
                  </a:lnTo>
                  <a:lnTo>
                    <a:pt x="77" y="116"/>
                  </a:lnTo>
                  <a:lnTo>
                    <a:pt x="103" y="117"/>
                  </a:lnTo>
                  <a:lnTo>
                    <a:pt x="128" y="116"/>
                  </a:lnTo>
                  <a:lnTo>
                    <a:pt x="154" y="114"/>
                  </a:lnTo>
                  <a:lnTo>
                    <a:pt x="180" y="110"/>
                  </a:lnTo>
                  <a:lnTo>
                    <a:pt x="205" y="104"/>
                  </a:lnTo>
                  <a:lnTo>
                    <a:pt x="231" y="96"/>
                  </a:lnTo>
                  <a:lnTo>
                    <a:pt x="257" y="88"/>
                  </a:lnTo>
                  <a:lnTo>
                    <a:pt x="282" y="78"/>
                  </a:lnTo>
                  <a:lnTo>
                    <a:pt x="308" y="68"/>
                  </a:lnTo>
                  <a:lnTo>
                    <a:pt x="334" y="57"/>
                  </a:lnTo>
                  <a:lnTo>
                    <a:pt x="359" y="46"/>
                  </a:lnTo>
                  <a:lnTo>
                    <a:pt x="385" y="36"/>
                  </a:lnTo>
                  <a:lnTo>
                    <a:pt x="411" y="26"/>
                  </a:lnTo>
                  <a:lnTo>
                    <a:pt x="436" y="17"/>
                  </a:lnTo>
                  <a:lnTo>
                    <a:pt x="462" y="10"/>
                  </a:lnTo>
                  <a:lnTo>
                    <a:pt x="487" y="5"/>
                  </a:lnTo>
                  <a:lnTo>
                    <a:pt x="513" y="1"/>
                  </a:lnTo>
                  <a:lnTo>
                    <a:pt x="539" y="0"/>
                  </a:lnTo>
                  <a:lnTo>
                    <a:pt x="565" y="2"/>
                  </a:lnTo>
                  <a:lnTo>
                    <a:pt x="590" y="6"/>
                  </a:lnTo>
                  <a:lnTo>
                    <a:pt x="616" y="13"/>
                  </a:lnTo>
                  <a:lnTo>
                    <a:pt x="642" y="22"/>
                  </a:lnTo>
                  <a:lnTo>
                    <a:pt x="667" y="35"/>
                  </a:lnTo>
                  <a:lnTo>
                    <a:pt x="693" y="49"/>
                  </a:lnTo>
                  <a:lnTo>
                    <a:pt x="718" y="67"/>
                  </a:lnTo>
                  <a:lnTo>
                    <a:pt x="744" y="86"/>
                  </a:lnTo>
                  <a:lnTo>
                    <a:pt x="770" y="108"/>
                  </a:lnTo>
                  <a:lnTo>
                    <a:pt x="795" y="131"/>
                  </a:lnTo>
                  <a:lnTo>
                    <a:pt x="821" y="156"/>
                  </a:lnTo>
                  <a:lnTo>
                    <a:pt x="847" y="181"/>
                  </a:lnTo>
                  <a:lnTo>
                    <a:pt x="872" y="208"/>
                  </a:lnTo>
                  <a:lnTo>
                    <a:pt x="898" y="234"/>
                  </a:lnTo>
                  <a:lnTo>
                    <a:pt x="924" y="260"/>
                  </a:lnTo>
                  <a:lnTo>
                    <a:pt x="949" y="286"/>
                  </a:lnTo>
                  <a:lnTo>
                    <a:pt x="975" y="311"/>
                  </a:lnTo>
                  <a:lnTo>
                    <a:pt x="1001" y="335"/>
                  </a:lnTo>
                  <a:lnTo>
                    <a:pt x="1026" y="358"/>
                  </a:lnTo>
                  <a:lnTo>
                    <a:pt x="1052" y="379"/>
                  </a:lnTo>
                  <a:lnTo>
                    <a:pt x="1078" y="398"/>
                  </a:lnTo>
                  <a:lnTo>
                    <a:pt x="1103" y="416"/>
                  </a:lnTo>
                  <a:lnTo>
                    <a:pt x="1129" y="432"/>
                  </a:lnTo>
                  <a:lnTo>
                    <a:pt x="1155" y="447"/>
                  </a:lnTo>
                  <a:lnTo>
                    <a:pt x="1180" y="459"/>
                  </a:lnTo>
                  <a:lnTo>
                    <a:pt x="1206" y="471"/>
                  </a:lnTo>
                  <a:lnTo>
                    <a:pt x="1232" y="480"/>
                  </a:lnTo>
                  <a:lnTo>
                    <a:pt x="1257" y="489"/>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Freeform 269"/>
            <p:cNvSpPr>
              <a:spLocks/>
            </p:cNvSpPr>
            <p:nvPr/>
          </p:nvSpPr>
          <p:spPr bwMode="auto">
            <a:xfrm>
              <a:off x="6214112" y="3955479"/>
              <a:ext cx="4543850" cy="727780"/>
            </a:xfrm>
            <a:custGeom>
              <a:avLst/>
              <a:gdLst>
                <a:gd name="T0" fmla="*/ 0 w 1308"/>
                <a:gd name="T1" fmla="*/ 281 h 333"/>
                <a:gd name="T2" fmla="*/ 25 w 1308"/>
                <a:gd name="T3" fmla="*/ 290 h 333"/>
                <a:gd name="T4" fmla="*/ 51 w 1308"/>
                <a:gd name="T5" fmla="*/ 297 h 333"/>
                <a:gd name="T6" fmla="*/ 77 w 1308"/>
                <a:gd name="T7" fmla="*/ 304 h 333"/>
                <a:gd name="T8" fmla="*/ 102 w 1308"/>
                <a:gd name="T9" fmla="*/ 309 h 333"/>
                <a:gd name="T10" fmla="*/ 128 w 1308"/>
                <a:gd name="T11" fmla="*/ 314 h 333"/>
                <a:gd name="T12" fmla="*/ 154 w 1308"/>
                <a:gd name="T13" fmla="*/ 318 h 333"/>
                <a:gd name="T14" fmla="*/ 179 w 1308"/>
                <a:gd name="T15" fmla="*/ 322 h 333"/>
                <a:gd name="T16" fmla="*/ 205 w 1308"/>
                <a:gd name="T17" fmla="*/ 325 h 333"/>
                <a:gd name="T18" fmla="*/ 231 w 1308"/>
                <a:gd name="T19" fmla="*/ 328 h 333"/>
                <a:gd name="T20" fmla="*/ 256 w 1308"/>
                <a:gd name="T21" fmla="*/ 330 h 333"/>
                <a:gd name="T22" fmla="*/ 282 w 1308"/>
                <a:gd name="T23" fmla="*/ 332 h 333"/>
                <a:gd name="T24" fmla="*/ 308 w 1308"/>
                <a:gd name="T25" fmla="*/ 333 h 333"/>
                <a:gd name="T26" fmla="*/ 333 w 1308"/>
                <a:gd name="T27" fmla="*/ 333 h 333"/>
                <a:gd name="T28" fmla="*/ 359 w 1308"/>
                <a:gd name="T29" fmla="*/ 332 h 333"/>
                <a:gd name="T30" fmla="*/ 385 w 1308"/>
                <a:gd name="T31" fmla="*/ 330 h 333"/>
                <a:gd name="T32" fmla="*/ 410 w 1308"/>
                <a:gd name="T33" fmla="*/ 327 h 333"/>
                <a:gd name="T34" fmla="*/ 436 w 1308"/>
                <a:gd name="T35" fmla="*/ 323 h 333"/>
                <a:gd name="T36" fmla="*/ 462 w 1308"/>
                <a:gd name="T37" fmla="*/ 317 h 333"/>
                <a:gd name="T38" fmla="*/ 487 w 1308"/>
                <a:gd name="T39" fmla="*/ 310 h 333"/>
                <a:gd name="T40" fmla="*/ 513 w 1308"/>
                <a:gd name="T41" fmla="*/ 301 h 333"/>
                <a:gd name="T42" fmla="*/ 539 w 1308"/>
                <a:gd name="T43" fmla="*/ 291 h 333"/>
                <a:gd name="T44" fmla="*/ 564 w 1308"/>
                <a:gd name="T45" fmla="*/ 280 h 333"/>
                <a:gd name="T46" fmla="*/ 590 w 1308"/>
                <a:gd name="T47" fmla="*/ 267 h 333"/>
                <a:gd name="T48" fmla="*/ 616 w 1308"/>
                <a:gd name="T49" fmla="*/ 254 h 333"/>
                <a:gd name="T50" fmla="*/ 641 w 1308"/>
                <a:gd name="T51" fmla="*/ 240 h 333"/>
                <a:gd name="T52" fmla="*/ 667 w 1308"/>
                <a:gd name="T53" fmla="*/ 226 h 333"/>
                <a:gd name="T54" fmla="*/ 693 w 1308"/>
                <a:gd name="T55" fmla="*/ 211 h 333"/>
                <a:gd name="T56" fmla="*/ 718 w 1308"/>
                <a:gd name="T57" fmla="*/ 196 h 333"/>
                <a:gd name="T58" fmla="*/ 744 w 1308"/>
                <a:gd name="T59" fmla="*/ 182 h 333"/>
                <a:gd name="T60" fmla="*/ 770 w 1308"/>
                <a:gd name="T61" fmla="*/ 168 h 333"/>
                <a:gd name="T62" fmla="*/ 795 w 1308"/>
                <a:gd name="T63" fmla="*/ 155 h 333"/>
                <a:gd name="T64" fmla="*/ 821 w 1308"/>
                <a:gd name="T65" fmla="*/ 143 h 333"/>
                <a:gd name="T66" fmla="*/ 846 w 1308"/>
                <a:gd name="T67" fmla="*/ 132 h 333"/>
                <a:gd name="T68" fmla="*/ 872 w 1308"/>
                <a:gd name="T69" fmla="*/ 122 h 333"/>
                <a:gd name="T70" fmla="*/ 898 w 1308"/>
                <a:gd name="T71" fmla="*/ 114 h 333"/>
                <a:gd name="T72" fmla="*/ 923 w 1308"/>
                <a:gd name="T73" fmla="*/ 107 h 333"/>
                <a:gd name="T74" fmla="*/ 949 w 1308"/>
                <a:gd name="T75" fmla="*/ 100 h 333"/>
                <a:gd name="T76" fmla="*/ 975 w 1308"/>
                <a:gd name="T77" fmla="*/ 95 h 333"/>
                <a:gd name="T78" fmla="*/ 1001 w 1308"/>
                <a:gd name="T79" fmla="*/ 91 h 333"/>
                <a:gd name="T80" fmla="*/ 1026 w 1308"/>
                <a:gd name="T81" fmla="*/ 87 h 333"/>
                <a:gd name="T82" fmla="*/ 1052 w 1308"/>
                <a:gd name="T83" fmla="*/ 83 h 333"/>
                <a:gd name="T84" fmla="*/ 1077 w 1308"/>
                <a:gd name="T85" fmla="*/ 79 h 333"/>
                <a:gd name="T86" fmla="*/ 1103 w 1308"/>
                <a:gd name="T87" fmla="*/ 75 h 333"/>
                <a:gd name="T88" fmla="*/ 1129 w 1308"/>
                <a:gd name="T89" fmla="*/ 70 h 333"/>
                <a:gd name="T90" fmla="*/ 1154 w 1308"/>
                <a:gd name="T91" fmla="*/ 64 h 333"/>
                <a:gd name="T92" fmla="*/ 1180 w 1308"/>
                <a:gd name="T93" fmla="*/ 57 h 333"/>
                <a:gd name="T94" fmla="*/ 1206 w 1308"/>
                <a:gd name="T95" fmla="*/ 49 h 333"/>
                <a:gd name="T96" fmla="*/ 1231 w 1308"/>
                <a:gd name="T97" fmla="*/ 39 h 333"/>
                <a:gd name="T98" fmla="*/ 1257 w 1308"/>
                <a:gd name="T99" fmla="*/ 27 h 333"/>
                <a:gd name="T100" fmla="*/ 1283 w 1308"/>
                <a:gd name="T101" fmla="*/ 14 h 333"/>
                <a:gd name="T102" fmla="*/ 1308 w 1308"/>
                <a:gd name="T10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333">
                  <a:moveTo>
                    <a:pt x="0" y="281"/>
                  </a:moveTo>
                  <a:lnTo>
                    <a:pt x="25" y="290"/>
                  </a:lnTo>
                  <a:lnTo>
                    <a:pt x="51" y="297"/>
                  </a:lnTo>
                  <a:lnTo>
                    <a:pt x="77" y="304"/>
                  </a:lnTo>
                  <a:lnTo>
                    <a:pt x="102" y="309"/>
                  </a:lnTo>
                  <a:lnTo>
                    <a:pt x="128" y="314"/>
                  </a:lnTo>
                  <a:lnTo>
                    <a:pt x="154" y="318"/>
                  </a:lnTo>
                  <a:lnTo>
                    <a:pt x="179" y="322"/>
                  </a:lnTo>
                  <a:lnTo>
                    <a:pt x="205" y="325"/>
                  </a:lnTo>
                  <a:lnTo>
                    <a:pt x="231" y="328"/>
                  </a:lnTo>
                  <a:lnTo>
                    <a:pt x="256" y="330"/>
                  </a:lnTo>
                  <a:lnTo>
                    <a:pt x="282" y="332"/>
                  </a:lnTo>
                  <a:lnTo>
                    <a:pt x="308" y="333"/>
                  </a:lnTo>
                  <a:lnTo>
                    <a:pt x="333" y="333"/>
                  </a:lnTo>
                  <a:lnTo>
                    <a:pt x="359" y="332"/>
                  </a:lnTo>
                  <a:lnTo>
                    <a:pt x="385" y="330"/>
                  </a:lnTo>
                  <a:lnTo>
                    <a:pt x="410" y="327"/>
                  </a:lnTo>
                  <a:lnTo>
                    <a:pt x="436" y="323"/>
                  </a:lnTo>
                  <a:lnTo>
                    <a:pt x="462" y="317"/>
                  </a:lnTo>
                  <a:lnTo>
                    <a:pt x="487" y="310"/>
                  </a:lnTo>
                  <a:lnTo>
                    <a:pt x="513" y="301"/>
                  </a:lnTo>
                  <a:lnTo>
                    <a:pt x="539" y="291"/>
                  </a:lnTo>
                  <a:lnTo>
                    <a:pt x="564" y="280"/>
                  </a:lnTo>
                  <a:lnTo>
                    <a:pt x="590" y="267"/>
                  </a:lnTo>
                  <a:lnTo>
                    <a:pt x="616" y="254"/>
                  </a:lnTo>
                  <a:lnTo>
                    <a:pt x="641" y="240"/>
                  </a:lnTo>
                  <a:lnTo>
                    <a:pt x="667" y="226"/>
                  </a:lnTo>
                  <a:lnTo>
                    <a:pt x="693" y="211"/>
                  </a:lnTo>
                  <a:lnTo>
                    <a:pt x="718" y="196"/>
                  </a:lnTo>
                  <a:lnTo>
                    <a:pt x="744" y="182"/>
                  </a:lnTo>
                  <a:lnTo>
                    <a:pt x="770" y="168"/>
                  </a:lnTo>
                  <a:lnTo>
                    <a:pt x="795" y="155"/>
                  </a:lnTo>
                  <a:lnTo>
                    <a:pt x="821" y="143"/>
                  </a:lnTo>
                  <a:lnTo>
                    <a:pt x="846" y="132"/>
                  </a:lnTo>
                  <a:lnTo>
                    <a:pt x="872" y="122"/>
                  </a:lnTo>
                  <a:lnTo>
                    <a:pt x="898" y="114"/>
                  </a:lnTo>
                  <a:lnTo>
                    <a:pt x="923" y="107"/>
                  </a:lnTo>
                  <a:lnTo>
                    <a:pt x="949" y="100"/>
                  </a:lnTo>
                  <a:lnTo>
                    <a:pt x="975" y="95"/>
                  </a:lnTo>
                  <a:lnTo>
                    <a:pt x="1001" y="91"/>
                  </a:lnTo>
                  <a:lnTo>
                    <a:pt x="1026" y="87"/>
                  </a:lnTo>
                  <a:lnTo>
                    <a:pt x="1052" y="83"/>
                  </a:lnTo>
                  <a:lnTo>
                    <a:pt x="1077" y="79"/>
                  </a:lnTo>
                  <a:lnTo>
                    <a:pt x="1103" y="75"/>
                  </a:lnTo>
                  <a:lnTo>
                    <a:pt x="1129" y="70"/>
                  </a:lnTo>
                  <a:lnTo>
                    <a:pt x="1154" y="64"/>
                  </a:lnTo>
                  <a:lnTo>
                    <a:pt x="1180" y="57"/>
                  </a:lnTo>
                  <a:lnTo>
                    <a:pt x="1206" y="49"/>
                  </a:lnTo>
                  <a:lnTo>
                    <a:pt x="1231" y="39"/>
                  </a:lnTo>
                  <a:lnTo>
                    <a:pt x="1257" y="27"/>
                  </a:lnTo>
                  <a:lnTo>
                    <a:pt x="1283" y="14"/>
                  </a:lnTo>
                  <a:lnTo>
                    <a:pt x="1308" y="0"/>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 name="Line 270"/>
            <p:cNvSpPr>
              <a:spLocks noChangeShapeType="1"/>
            </p:cNvSpPr>
            <p:nvPr/>
          </p:nvSpPr>
          <p:spPr bwMode="auto">
            <a:xfrm flipV="1">
              <a:off x="10671115" y="3955479"/>
              <a:ext cx="86847" cy="30597"/>
            </a:xfrm>
            <a:prstGeom prst="line">
              <a:avLst/>
            </a:prstGeom>
            <a:noFill/>
            <a:ln w="26988" cap="flat">
              <a:solidFill>
                <a:srgbClr val="EDB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9" name="Freeform 271"/>
            <p:cNvSpPr>
              <a:spLocks/>
            </p:cNvSpPr>
            <p:nvPr/>
          </p:nvSpPr>
          <p:spPr bwMode="auto">
            <a:xfrm>
              <a:off x="1934278" y="3900841"/>
              <a:ext cx="4366681" cy="611947"/>
            </a:xfrm>
            <a:custGeom>
              <a:avLst/>
              <a:gdLst>
                <a:gd name="T0" fmla="*/ 0 w 1257"/>
                <a:gd name="T1" fmla="*/ 99 h 280"/>
                <a:gd name="T2" fmla="*/ 26 w 1257"/>
                <a:gd name="T3" fmla="*/ 91 h 280"/>
                <a:gd name="T4" fmla="*/ 51 w 1257"/>
                <a:gd name="T5" fmla="*/ 84 h 280"/>
                <a:gd name="T6" fmla="*/ 77 w 1257"/>
                <a:gd name="T7" fmla="*/ 77 h 280"/>
                <a:gd name="T8" fmla="*/ 103 w 1257"/>
                <a:gd name="T9" fmla="*/ 72 h 280"/>
                <a:gd name="T10" fmla="*/ 128 w 1257"/>
                <a:gd name="T11" fmla="*/ 67 h 280"/>
                <a:gd name="T12" fmla="*/ 154 w 1257"/>
                <a:gd name="T13" fmla="*/ 63 h 280"/>
                <a:gd name="T14" fmla="*/ 180 w 1257"/>
                <a:gd name="T15" fmla="*/ 59 h 280"/>
                <a:gd name="T16" fmla="*/ 205 w 1257"/>
                <a:gd name="T17" fmla="*/ 56 h 280"/>
                <a:gd name="T18" fmla="*/ 231 w 1257"/>
                <a:gd name="T19" fmla="*/ 54 h 280"/>
                <a:gd name="T20" fmla="*/ 257 w 1257"/>
                <a:gd name="T21" fmla="*/ 52 h 280"/>
                <a:gd name="T22" fmla="*/ 282 w 1257"/>
                <a:gd name="T23" fmla="*/ 50 h 280"/>
                <a:gd name="T24" fmla="*/ 308 w 1257"/>
                <a:gd name="T25" fmla="*/ 49 h 280"/>
                <a:gd name="T26" fmla="*/ 334 w 1257"/>
                <a:gd name="T27" fmla="*/ 48 h 280"/>
                <a:gd name="T28" fmla="*/ 359 w 1257"/>
                <a:gd name="T29" fmla="*/ 48 h 280"/>
                <a:gd name="T30" fmla="*/ 385 w 1257"/>
                <a:gd name="T31" fmla="*/ 47 h 280"/>
                <a:gd name="T32" fmla="*/ 411 w 1257"/>
                <a:gd name="T33" fmla="*/ 46 h 280"/>
                <a:gd name="T34" fmla="*/ 436 w 1257"/>
                <a:gd name="T35" fmla="*/ 44 h 280"/>
                <a:gd name="T36" fmla="*/ 462 w 1257"/>
                <a:gd name="T37" fmla="*/ 43 h 280"/>
                <a:gd name="T38" fmla="*/ 487 w 1257"/>
                <a:gd name="T39" fmla="*/ 41 h 280"/>
                <a:gd name="T40" fmla="*/ 513 w 1257"/>
                <a:gd name="T41" fmla="*/ 39 h 280"/>
                <a:gd name="T42" fmla="*/ 539 w 1257"/>
                <a:gd name="T43" fmla="*/ 36 h 280"/>
                <a:gd name="T44" fmla="*/ 565 w 1257"/>
                <a:gd name="T45" fmla="*/ 33 h 280"/>
                <a:gd name="T46" fmla="*/ 590 w 1257"/>
                <a:gd name="T47" fmla="*/ 30 h 280"/>
                <a:gd name="T48" fmla="*/ 616 w 1257"/>
                <a:gd name="T49" fmla="*/ 26 h 280"/>
                <a:gd name="T50" fmla="*/ 642 w 1257"/>
                <a:gd name="T51" fmla="*/ 22 h 280"/>
                <a:gd name="T52" fmla="*/ 667 w 1257"/>
                <a:gd name="T53" fmla="*/ 18 h 280"/>
                <a:gd name="T54" fmla="*/ 693 w 1257"/>
                <a:gd name="T55" fmla="*/ 14 h 280"/>
                <a:gd name="T56" fmla="*/ 718 w 1257"/>
                <a:gd name="T57" fmla="*/ 10 h 280"/>
                <a:gd name="T58" fmla="*/ 744 w 1257"/>
                <a:gd name="T59" fmla="*/ 6 h 280"/>
                <a:gd name="T60" fmla="*/ 770 w 1257"/>
                <a:gd name="T61" fmla="*/ 3 h 280"/>
                <a:gd name="T62" fmla="*/ 795 w 1257"/>
                <a:gd name="T63" fmla="*/ 1 h 280"/>
                <a:gd name="T64" fmla="*/ 821 w 1257"/>
                <a:gd name="T65" fmla="*/ 0 h 280"/>
                <a:gd name="T66" fmla="*/ 847 w 1257"/>
                <a:gd name="T67" fmla="*/ 1 h 280"/>
                <a:gd name="T68" fmla="*/ 872 w 1257"/>
                <a:gd name="T69" fmla="*/ 3 h 280"/>
                <a:gd name="T70" fmla="*/ 898 w 1257"/>
                <a:gd name="T71" fmla="*/ 7 h 280"/>
                <a:gd name="T72" fmla="*/ 924 w 1257"/>
                <a:gd name="T73" fmla="*/ 14 h 280"/>
                <a:gd name="T74" fmla="*/ 949 w 1257"/>
                <a:gd name="T75" fmla="*/ 22 h 280"/>
                <a:gd name="T76" fmla="*/ 975 w 1257"/>
                <a:gd name="T77" fmla="*/ 33 h 280"/>
                <a:gd name="T78" fmla="*/ 1001 w 1257"/>
                <a:gd name="T79" fmla="*/ 46 h 280"/>
                <a:gd name="T80" fmla="*/ 1026 w 1257"/>
                <a:gd name="T81" fmla="*/ 61 h 280"/>
                <a:gd name="T82" fmla="*/ 1052 w 1257"/>
                <a:gd name="T83" fmla="*/ 78 h 280"/>
                <a:gd name="T84" fmla="*/ 1078 w 1257"/>
                <a:gd name="T85" fmla="*/ 98 h 280"/>
                <a:gd name="T86" fmla="*/ 1103 w 1257"/>
                <a:gd name="T87" fmla="*/ 120 h 280"/>
                <a:gd name="T88" fmla="*/ 1129 w 1257"/>
                <a:gd name="T89" fmla="*/ 144 h 280"/>
                <a:gd name="T90" fmla="*/ 1155 w 1257"/>
                <a:gd name="T91" fmla="*/ 169 h 280"/>
                <a:gd name="T92" fmla="*/ 1180 w 1257"/>
                <a:gd name="T93" fmla="*/ 195 h 280"/>
                <a:gd name="T94" fmla="*/ 1206 w 1257"/>
                <a:gd name="T95" fmla="*/ 223 h 280"/>
                <a:gd name="T96" fmla="*/ 1232 w 1257"/>
                <a:gd name="T97" fmla="*/ 251 h 280"/>
                <a:gd name="T98" fmla="*/ 1257 w 1257"/>
                <a:gd name="T99"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80">
                  <a:moveTo>
                    <a:pt x="0" y="99"/>
                  </a:moveTo>
                  <a:lnTo>
                    <a:pt x="26" y="91"/>
                  </a:lnTo>
                  <a:lnTo>
                    <a:pt x="51" y="84"/>
                  </a:lnTo>
                  <a:lnTo>
                    <a:pt x="77" y="77"/>
                  </a:lnTo>
                  <a:lnTo>
                    <a:pt x="103" y="72"/>
                  </a:lnTo>
                  <a:lnTo>
                    <a:pt x="128" y="67"/>
                  </a:lnTo>
                  <a:lnTo>
                    <a:pt x="154" y="63"/>
                  </a:lnTo>
                  <a:lnTo>
                    <a:pt x="180" y="59"/>
                  </a:lnTo>
                  <a:lnTo>
                    <a:pt x="205" y="56"/>
                  </a:lnTo>
                  <a:lnTo>
                    <a:pt x="231" y="54"/>
                  </a:lnTo>
                  <a:lnTo>
                    <a:pt x="257" y="52"/>
                  </a:lnTo>
                  <a:lnTo>
                    <a:pt x="282" y="50"/>
                  </a:lnTo>
                  <a:lnTo>
                    <a:pt x="308" y="49"/>
                  </a:lnTo>
                  <a:lnTo>
                    <a:pt x="334" y="48"/>
                  </a:lnTo>
                  <a:lnTo>
                    <a:pt x="359" y="48"/>
                  </a:lnTo>
                  <a:lnTo>
                    <a:pt x="385" y="47"/>
                  </a:lnTo>
                  <a:lnTo>
                    <a:pt x="411" y="46"/>
                  </a:lnTo>
                  <a:lnTo>
                    <a:pt x="436" y="44"/>
                  </a:lnTo>
                  <a:lnTo>
                    <a:pt x="462" y="43"/>
                  </a:lnTo>
                  <a:lnTo>
                    <a:pt x="487" y="41"/>
                  </a:lnTo>
                  <a:lnTo>
                    <a:pt x="513" y="39"/>
                  </a:lnTo>
                  <a:lnTo>
                    <a:pt x="539" y="36"/>
                  </a:lnTo>
                  <a:lnTo>
                    <a:pt x="565" y="33"/>
                  </a:lnTo>
                  <a:lnTo>
                    <a:pt x="590" y="30"/>
                  </a:lnTo>
                  <a:lnTo>
                    <a:pt x="616" y="26"/>
                  </a:lnTo>
                  <a:lnTo>
                    <a:pt x="642" y="22"/>
                  </a:lnTo>
                  <a:lnTo>
                    <a:pt x="667" y="18"/>
                  </a:lnTo>
                  <a:lnTo>
                    <a:pt x="693" y="14"/>
                  </a:lnTo>
                  <a:lnTo>
                    <a:pt x="718" y="10"/>
                  </a:lnTo>
                  <a:lnTo>
                    <a:pt x="744" y="6"/>
                  </a:lnTo>
                  <a:lnTo>
                    <a:pt x="770" y="3"/>
                  </a:lnTo>
                  <a:lnTo>
                    <a:pt x="795" y="1"/>
                  </a:lnTo>
                  <a:lnTo>
                    <a:pt x="821" y="0"/>
                  </a:lnTo>
                  <a:lnTo>
                    <a:pt x="847" y="1"/>
                  </a:lnTo>
                  <a:lnTo>
                    <a:pt x="872" y="3"/>
                  </a:lnTo>
                  <a:lnTo>
                    <a:pt x="898" y="7"/>
                  </a:lnTo>
                  <a:lnTo>
                    <a:pt x="924" y="14"/>
                  </a:lnTo>
                  <a:lnTo>
                    <a:pt x="949" y="22"/>
                  </a:lnTo>
                  <a:lnTo>
                    <a:pt x="975" y="33"/>
                  </a:lnTo>
                  <a:lnTo>
                    <a:pt x="1001" y="46"/>
                  </a:lnTo>
                  <a:lnTo>
                    <a:pt x="1026" y="61"/>
                  </a:lnTo>
                  <a:lnTo>
                    <a:pt x="1052" y="78"/>
                  </a:lnTo>
                  <a:lnTo>
                    <a:pt x="1078" y="98"/>
                  </a:lnTo>
                  <a:lnTo>
                    <a:pt x="1103" y="120"/>
                  </a:lnTo>
                  <a:lnTo>
                    <a:pt x="1129" y="144"/>
                  </a:lnTo>
                  <a:lnTo>
                    <a:pt x="1155" y="169"/>
                  </a:lnTo>
                  <a:lnTo>
                    <a:pt x="1180" y="195"/>
                  </a:lnTo>
                  <a:lnTo>
                    <a:pt x="1206" y="223"/>
                  </a:lnTo>
                  <a:lnTo>
                    <a:pt x="1232" y="251"/>
                  </a:lnTo>
                  <a:lnTo>
                    <a:pt x="1257" y="280"/>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 name="Freeform 272"/>
            <p:cNvSpPr>
              <a:spLocks/>
            </p:cNvSpPr>
            <p:nvPr/>
          </p:nvSpPr>
          <p:spPr bwMode="auto">
            <a:xfrm>
              <a:off x="6214112" y="4005746"/>
              <a:ext cx="4543850" cy="1217338"/>
            </a:xfrm>
            <a:custGeom>
              <a:avLst/>
              <a:gdLst>
                <a:gd name="T0" fmla="*/ 0 w 1308"/>
                <a:gd name="T1" fmla="*/ 203 h 557"/>
                <a:gd name="T2" fmla="*/ 25 w 1308"/>
                <a:gd name="T3" fmla="*/ 232 h 557"/>
                <a:gd name="T4" fmla="*/ 51 w 1308"/>
                <a:gd name="T5" fmla="*/ 260 h 557"/>
                <a:gd name="T6" fmla="*/ 77 w 1308"/>
                <a:gd name="T7" fmla="*/ 289 h 557"/>
                <a:gd name="T8" fmla="*/ 102 w 1308"/>
                <a:gd name="T9" fmla="*/ 317 h 557"/>
                <a:gd name="T10" fmla="*/ 128 w 1308"/>
                <a:gd name="T11" fmla="*/ 344 h 557"/>
                <a:gd name="T12" fmla="*/ 154 w 1308"/>
                <a:gd name="T13" fmla="*/ 370 h 557"/>
                <a:gd name="T14" fmla="*/ 179 w 1308"/>
                <a:gd name="T15" fmla="*/ 395 h 557"/>
                <a:gd name="T16" fmla="*/ 205 w 1308"/>
                <a:gd name="T17" fmla="*/ 419 h 557"/>
                <a:gd name="T18" fmla="*/ 231 w 1308"/>
                <a:gd name="T19" fmla="*/ 441 h 557"/>
                <a:gd name="T20" fmla="*/ 256 w 1308"/>
                <a:gd name="T21" fmla="*/ 461 h 557"/>
                <a:gd name="T22" fmla="*/ 282 w 1308"/>
                <a:gd name="T23" fmla="*/ 480 h 557"/>
                <a:gd name="T24" fmla="*/ 308 w 1308"/>
                <a:gd name="T25" fmla="*/ 496 h 557"/>
                <a:gd name="T26" fmla="*/ 333 w 1308"/>
                <a:gd name="T27" fmla="*/ 511 h 557"/>
                <a:gd name="T28" fmla="*/ 359 w 1308"/>
                <a:gd name="T29" fmla="*/ 524 h 557"/>
                <a:gd name="T30" fmla="*/ 385 w 1308"/>
                <a:gd name="T31" fmla="*/ 534 h 557"/>
                <a:gd name="T32" fmla="*/ 410 w 1308"/>
                <a:gd name="T33" fmla="*/ 543 h 557"/>
                <a:gd name="T34" fmla="*/ 436 w 1308"/>
                <a:gd name="T35" fmla="*/ 550 h 557"/>
                <a:gd name="T36" fmla="*/ 462 w 1308"/>
                <a:gd name="T37" fmla="*/ 554 h 557"/>
                <a:gd name="T38" fmla="*/ 487 w 1308"/>
                <a:gd name="T39" fmla="*/ 556 h 557"/>
                <a:gd name="T40" fmla="*/ 513 w 1308"/>
                <a:gd name="T41" fmla="*/ 557 h 557"/>
                <a:gd name="T42" fmla="*/ 539 w 1308"/>
                <a:gd name="T43" fmla="*/ 555 h 557"/>
                <a:gd name="T44" fmla="*/ 564 w 1308"/>
                <a:gd name="T45" fmla="*/ 552 h 557"/>
                <a:gd name="T46" fmla="*/ 590 w 1308"/>
                <a:gd name="T47" fmla="*/ 547 h 557"/>
                <a:gd name="T48" fmla="*/ 616 w 1308"/>
                <a:gd name="T49" fmla="*/ 540 h 557"/>
                <a:gd name="T50" fmla="*/ 641 w 1308"/>
                <a:gd name="T51" fmla="*/ 531 h 557"/>
                <a:gd name="T52" fmla="*/ 667 w 1308"/>
                <a:gd name="T53" fmla="*/ 521 h 557"/>
                <a:gd name="T54" fmla="*/ 693 w 1308"/>
                <a:gd name="T55" fmla="*/ 509 h 557"/>
                <a:gd name="T56" fmla="*/ 718 w 1308"/>
                <a:gd name="T57" fmla="*/ 496 h 557"/>
                <a:gd name="T58" fmla="*/ 744 w 1308"/>
                <a:gd name="T59" fmla="*/ 482 h 557"/>
                <a:gd name="T60" fmla="*/ 770 w 1308"/>
                <a:gd name="T61" fmla="*/ 466 h 557"/>
                <a:gd name="T62" fmla="*/ 795 w 1308"/>
                <a:gd name="T63" fmla="*/ 450 h 557"/>
                <a:gd name="T64" fmla="*/ 821 w 1308"/>
                <a:gd name="T65" fmla="*/ 432 h 557"/>
                <a:gd name="T66" fmla="*/ 846 w 1308"/>
                <a:gd name="T67" fmla="*/ 414 h 557"/>
                <a:gd name="T68" fmla="*/ 872 w 1308"/>
                <a:gd name="T69" fmla="*/ 395 h 557"/>
                <a:gd name="T70" fmla="*/ 898 w 1308"/>
                <a:gd name="T71" fmla="*/ 375 h 557"/>
                <a:gd name="T72" fmla="*/ 923 w 1308"/>
                <a:gd name="T73" fmla="*/ 354 h 557"/>
                <a:gd name="T74" fmla="*/ 949 w 1308"/>
                <a:gd name="T75" fmla="*/ 333 h 557"/>
                <a:gd name="T76" fmla="*/ 975 w 1308"/>
                <a:gd name="T77" fmla="*/ 311 h 557"/>
                <a:gd name="T78" fmla="*/ 1001 w 1308"/>
                <a:gd name="T79" fmla="*/ 288 h 557"/>
                <a:gd name="T80" fmla="*/ 1026 w 1308"/>
                <a:gd name="T81" fmla="*/ 265 h 557"/>
                <a:gd name="T82" fmla="*/ 1052 w 1308"/>
                <a:gd name="T83" fmla="*/ 242 h 557"/>
                <a:gd name="T84" fmla="*/ 1077 w 1308"/>
                <a:gd name="T85" fmla="*/ 218 h 557"/>
                <a:gd name="T86" fmla="*/ 1103 w 1308"/>
                <a:gd name="T87" fmla="*/ 194 h 557"/>
                <a:gd name="T88" fmla="*/ 1129 w 1308"/>
                <a:gd name="T89" fmla="*/ 169 h 557"/>
                <a:gd name="T90" fmla="*/ 1154 w 1308"/>
                <a:gd name="T91" fmla="*/ 145 h 557"/>
                <a:gd name="T92" fmla="*/ 1180 w 1308"/>
                <a:gd name="T93" fmla="*/ 120 h 557"/>
                <a:gd name="T94" fmla="*/ 1206 w 1308"/>
                <a:gd name="T95" fmla="*/ 96 h 557"/>
                <a:gd name="T96" fmla="*/ 1231 w 1308"/>
                <a:gd name="T97" fmla="*/ 71 h 557"/>
                <a:gd name="T98" fmla="*/ 1257 w 1308"/>
                <a:gd name="T99" fmla="*/ 47 h 557"/>
                <a:gd name="T100" fmla="*/ 1283 w 1308"/>
                <a:gd name="T101" fmla="*/ 23 h 557"/>
                <a:gd name="T102" fmla="*/ 1308 w 1308"/>
                <a:gd name="T103"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557">
                  <a:moveTo>
                    <a:pt x="0" y="203"/>
                  </a:moveTo>
                  <a:lnTo>
                    <a:pt x="25" y="232"/>
                  </a:lnTo>
                  <a:lnTo>
                    <a:pt x="51" y="260"/>
                  </a:lnTo>
                  <a:lnTo>
                    <a:pt x="77" y="289"/>
                  </a:lnTo>
                  <a:lnTo>
                    <a:pt x="102" y="317"/>
                  </a:lnTo>
                  <a:lnTo>
                    <a:pt x="128" y="344"/>
                  </a:lnTo>
                  <a:lnTo>
                    <a:pt x="154" y="370"/>
                  </a:lnTo>
                  <a:lnTo>
                    <a:pt x="179" y="395"/>
                  </a:lnTo>
                  <a:lnTo>
                    <a:pt x="205" y="419"/>
                  </a:lnTo>
                  <a:lnTo>
                    <a:pt x="231" y="441"/>
                  </a:lnTo>
                  <a:lnTo>
                    <a:pt x="256" y="461"/>
                  </a:lnTo>
                  <a:lnTo>
                    <a:pt x="282" y="480"/>
                  </a:lnTo>
                  <a:lnTo>
                    <a:pt x="308" y="496"/>
                  </a:lnTo>
                  <a:lnTo>
                    <a:pt x="333" y="511"/>
                  </a:lnTo>
                  <a:lnTo>
                    <a:pt x="359" y="524"/>
                  </a:lnTo>
                  <a:lnTo>
                    <a:pt x="385" y="534"/>
                  </a:lnTo>
                  <a:lnTo>
                    <a:pt x="410" y="543"/>
                  </a:lnTo>
                  <a:lnTo>
                    <a:pt x="436" y="550"/>
                  </a:lnTo>
                  <a:lnTo>
                    <a:pt x="462" y="554"/>
                  </a:lnTo>
                  <a:lnTo>
                    <a:pt x="487" y="556"/>
                  </a:lnTo>
                  <a:lnTo>
                    <a:pt x="513" y="557"/>
                  </a:lnTo>
                  <a:lnTo>
                    <a:pt x="539" y="555"/>
                  </a:lnTo>
                  <a:lnTo>
                    <a:pt x="564" y="552"/>
                  </a:lnTo>
                  <a:lnTo>
                    <a:pt x="590" y="547"/>
                  </a:lnTo>
                  <a:lnTo>
                    <a:pt x="616" y="540"/>
                  </a:lnTo>
                  <a:lnTo>
                    <a:pt x="641" y="531"/>
                  </a:lnTo>
                  <a:lnTo>
                    <a:pt x="667" y="521"/>
                  </a:lnTo>
                  <a:lnTo>
                    <a:pt x="693" y="509"/>
                  </a:lnTo>
                  <a:lnTo>
                    <a:pt x="718" y="496"/>
                  </a:lnTo>
                  <a:lnTo>
                    <a:pt x="744" y="482"/>
                  </a:lnTo>
                  <a:lnTo>
                    <a:pt x="770" y="466"/>
                  </a:lnTo>
                  <a:lnTo>
                    <a:pt x="795" y="450"/>
                  </a:lnTo>
                  <a:lnTo>
                    <a:pt x="821" y="432"/>
                  </a:lnTo>
                  <a:lnTo>
                    <a:pt x="846" y="414"/>
                  </a:lnTo>
                  <a:lnTo>
                    <a:pt x="872" y="395"/>
                  </a:lnTo>
                  <a:lnTo>
                    <a:pt x="898" y="375"/>
                  </a:lnTo>
                  <a:lnTo>
                    <a:pt x="923" y="354"/>
                  </a:lnTo>
                  <a:lnTo>
                    <a:pt x="949" y="333"/>
                  </a:lnTo>
                  <a:lnTo>
                    <a:pt x="975" y="311"/>
                  </a:lnTo>
                  <a:lnTo>
                    <a:pt x="1001" y="288"/>
                  </a:lnTo>
                  <a:lnTo>
                    <a:pt x="1026" y="265"/>
                  </a:lnTo>
                  <a:lnTo>
                    <a:pt x="1052" y="242"/>
                  </a:lnTo>
                  <a:lnTo>
                    <a:pt x="1077" y="218"/>
                  </a:lnTo>
                  <a:lnTo>
                    <a:pt x="1103" y="194"/>
                  </a:lnTo>
                  <a:lnTo>
                    <a:pt x="1129" y="169"/>
                  </a:lnTo>
                  <a:lnTo>
                    <a:pt x="1154" y="145"/>
                  </a:lnTo>
                  <a:lnTo>
                    <a:pt x="1180" y="120"/>
                  </a:lnTo>
                  <a:lnTo>
                    <a:pt x="1206" y="96"/>
                  </a:lnTo>
                  <a:lnTo>
                    <a:pt x="1231" y="71"/>
                  </a:lnTo>
                  <a:lnTo>
                    <a:pt x="1257" y="47"/>
                  </a:lnTo>
                  <a:lnTo>
                    <a:pt x="1283" y="23"/>
                  </a:lnTo>
                  <a:lnTo>
                    <a:pt x="1308" y="0"/>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1" name="Line 273"/>
            <p:cNvSpPr>
              <a:spLocks noChangeShapeType="1"/>
            </p:cNvSpPr>
            <p:nvPr/>
          </p:nvSpPr>
          <p:spPr bwMode="auto">
            <a:xfrm flipV="1">
              <a:off x="10671115" y="4005746"/>
              <a:ext cx="86847" cy="50267"/>
            </a:xfrm>
            <a:prstGeom prst="line">
              <a:avLst/>
            </a:prstGeom>
            <a:noFill/>
            <a:ln w="26988" cap="flat">
              <a:solidFill>
                <a:srgbClr val="7E2F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2" name="Freeform 274"/>
            <p:cNvSpPr>
              <a:spLocks/>
            </p:cNvSpPr>
            <p:nvPr/>
          </p:nvSpPr>
          <p:spPr bwMode="auto">
            <a:xfrm>
              <a:off x="1934278" y="3118422"/>
              <a:ext cx="4366681" cy="1429334"/>
            </a:xfrm>
            <a:custGeom>
              <a:avLst/>
              <a:gdLst>
                <a:gd name="T0" fmla="*/ 0 w 1257"/>
                <a:gd name="T1" fmla="*/ 465 h 654"/>
                <a:gd name="T2" fmla="*/ 26 w 1257"/>
                <a:gd name="T3" fmla="*/ 493 h 654"/>
                <a:gd name="T4" fmla="*/ 51 w 1257"/>
                <a:gd name="T5" fmla="*/ 519 h 654"/>
                <a:gd name="T6" fmla="*/ 77 w 1257"/>
                <a:gd name="T7" fmla="*/ 543 h 654"/>
                <a:gd name="T8" fmla="*/ 103 w 1257"/>
                <a:gd name="T9" fmla="*/ 566 h 654"/>
                <a:gd name="T10" fmla="*/ 128 w 1257"/>
                <a:gd name="T11" fmla="*/ 587 h 654"/>
                <a:gd name="T12" fmla="*/ 154 w 1257"/>
                <a:gd name="T13" fmla="*/ 606 h 654"/>
                <a:gd name="T14" fmla="*/ 180 w 1257"/>
                <a:gd name="T15" fmla="*/ 622 h 654"/>
                <a:gd name="T16" fmla="*/ 205 w 1257"/>
                <a:gd name="T17" fmla="*/ 635 h 654"/>
                <a:gd name="T18" fmla="*/ 231 w 1257"/>
                <a:gd name="T19" fmla="*/ 645 h 654"/>
                <a:gd name="T20" fmla="*/ 257 w 1257"/>
                <a:gd name="T21" fmla="*/ 651 h 654"/>
                <a:gd name="T22" fmla="*/ 282 w 1257"/>
                <a:gd name="T23" fmla="*/ 654 h 654"/>
                <a:gd name="T24" fmla="*/ 308 w 1257"/>
                <a:gd name="T25" fmla="*/ 653 h 654"/>
                <a:gd name="T26" fmla="*/ 334 w 1257"/>
                <a:gd name="T27" fmla="*/ 648 h 654"/>
                <a:gd name="T28" fmla="*/ 359 w 1257"/>
                <a:gd name="T29" fmla="*/ 638 h 654"/>
                <a:gd name="T30" fmla="*/ 385 w 1257"/>
                <a:gd name="T31" fmla="*/ 625 h 654"/>
                <a:gd name="T32" fmla="*/ 411 w 1257"/>
                <a:gd name="T33" fmla="*/ 607 h 654"/>
                <a:gd name="T34" fmla="*/ 436 w 1257"/>
                <a:gd name="T35" fmla="*/ 585 h 654"/>
                <a:gd name="T36" fmla="*/ 462 w 1257"/>
                <a:gd name="T37" fmla="*/ 560 h 654"/>
                <a:gd name="T38" fmla="*/ 487 w 1257"/>
                <a:gd name="T39" fmla="*/ 531 h 654"/>
                <a:gd name="T40" fmla="*/ 513 w 1257"/>
                <a:gd name="T41" fmla="*/ 498 h 654"/>
                <a:gd name="T42" fmla="*/ 539 w 1257"/>
                <a:gd name="T43" fmla="*/ 463 h 654"/>
                <a:gd name="T44" fmla="*/ 565 w 1257"/>
                <a:gd name="T45" fmla="*/ 425 h 654"/>
                <a:gd name="T46" fmla="*/ 590 w 1257"/>
                <a:gd name="T47" fmla="*/ 386 h 654"/>
                <a:gd name="T48" fmla="*/ 616 w 1257"/>
                <a:gd name="T49" fmla="*/ 345 h 654"/>
                <a:gd name="T50" fmla="*/ 642 w 1257"/>
                <a:gd name="T51" fmla="*/ 304 h 654"/>
                <a:gd name="T52" fmla="*/ 667 w 1257"/>
                <a:gd name="T53" fmla="*/ 263 h 654"/>
                <a:gd name="T54" fmla="*/ 693 w 1257"/>
                <a:gd name="T55" fmla="*/ 223 h 654"/>
                <a:gd name="T56" fmla="*/ 718 w 1257"/>
                <a:gd name="T57" fmla="*/ 184 h 654"/>
                <a:gd name="T58" fmla="*/ 744 w 1257"/>
                <a:gd name="T59" fmla="*/ 148 h 654"/>
                <a:gd name="T60" fmla="*/ 770 w 1257"/>
                <a:gd name="T61" fmla="*/ 114 h 654"/>
                <a:gd name="T62" fmla="*/ 795 w 1257"/>
                <a:gd name="T63" fmla="*/ 84 h 654"/>
                <a:gd name="T64" fmla="*/ 821 w 1257"/>
                <a:gd name="T65" fmla="*/ 58 h 654"/>
                <a:gd name="T66" fmla="*/ 847 w 1257"/>
                <a:gd name="T67" fmla="*/ 36 h 654"/>
                <a:gd name="T68" fmla="*/ 872 w 1257"/>
                <a:gd name="T69" fmla="*/ 19 h 654"/>
                <a:gd name="T70" fmla="*/ 898 w 1257"/>
                <a:gd name="T71" fmla="*/ 7 h 654"/>
                <a:gd name="T72" fmla="*/ 924 w 1257"/>
                <a:gd name="T73" fmla="*/ 1 h 654"/>
                <a:gd name="T74" fmla="*/ 949 w 1257"/>
                <a:gd name="T75" fmla="*/ 0 h 654"/>
                <a:gd name="T76" fmla="*/ 975 w 1257"/>
                <a:gd name="T77" fmla="*/ 3 h 654"/>
                <a:gd name="T78" fmla="*/ 1001 w 1257"/>
                <a:gd name="T79" fmla="*/ 12 h 654"/>
                <a:gd name="T80" fmla="*/ 1026 w 1257"/>
                <a:gd name="T81" fmla="*/ 26 h 654"/>
                <a:gd name="T82" fmla="*/ 1052 w 1257"/>
                <a:gd name="T83" fmla="*/ 44 h 654"/>
                <a:gd name="T84" fmla="*/ 1078 w 1257"/>
                <a:gd name="T85" fmla="*/ 67 h 654"/>
                <a:gd name="T86" fmla="*/ 1103 w 1257"/>
                <a:gd name="T87" fmla="*/ 92 h 654"/>
                <a:gd name="T88" fmla="*/ 1129 w 1257"/>
                <a:gd name="T89" fmla="*/ 121 h 654"/>
                <a:gd name="T90" fmla="*/ 1155 w 1257"/>
                <a:gd name="T91" fmla="*/ 152 h 654"/>
                <a:gd name="T92" fmla="*/ 1180 w 1257"/>
                <a:gd name="T93" fmla="*/ 184 h 654"/>
                <a:gd name="T94" fmla="*/ 1206 w 1257"/>
                <a:gd name="T95" fmla="*/ 218 h 654"/>
                <a:gd name="T96" fmla="*/ 1232 w 1257"/>
                <a:gd name="T97" fmla="*/ 252 h 654"/>
                <a:gd name="T98" fmla="*/ 1257 w 1257"/>
                <a:gd name="T99" fmla="*/ 286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654">
                  <a:moveTo>
                    <a:pt x="0" y="465"/>
                  </a:moveTo>
                  <a:lnTo>
                    <a:pt x="26" y="493"/>
                  </a:lnTo>
                  <a:lnTo>
                    <a:pt x="51" y="519"/>
                  </a:lnTo>
                  <a:lnTo>
                    <a:pt x="77" y="543"/>
                  </a:lnTo>
                  <a:lnTo>
                    <a:pt x="103" y="566"/>
                  </a:lnTo>
                  <a:lnTo>
                    <a:pt x="128" y="587"/>
                  </a:lnTo>
                  <a:lnTo>
                    <a:pt x="154" y="606"/>
                  </a:lnTo>
                  <a:lnTo>
                    <a:pt x="180" y="622"/>
                  </a:lnTo>
                  <a:lnTo>
                    <a:pt x="205" y="635"/>
                  </a:lnTo>
                  <a:lnTo>
                    <a:pt x="231" y="645"/>
                  </a:lnTo>
                  <a:lnTo>
                    <a:pt x="257" y="651"/>
                  </a:lnTo>
                  <a:lnTo>
                    <a:pt x="282" y="654"/>
                  </a:lnTo>
                  <a:lnTo>
                    <a:pt x="308" y="653"/>
                  </a:lnTo>
                  <a:lnTo>
                    <a:pt x="334" y="648"/>
                  </a:lnTo>
                  <a:lnTo>
                    <a:pt x="359" y="638"/>
                  </a:lnTo>
                  <a:lnTo>
                    <a:pt x="385" y="625"/>
                  </a:lnTo>
                  <a:lnTo>
                    <a:pt x="411" y="607"/>
                  </a:lnTo>
                  <a:lnTo>
                    <a:pt x="436" y="585"/>
                  </a:lnTo>
                  <a:lnTo>
                    <a:pt x="462" y="560"/>
                  </a:lnTo>
                  <a:lnTo>
                    <a:pt x="487" y="531"/>
                  </a:lnTo>
                  <a:lnTo>
                    <a:pt x="513" y="498"/>
                  </a:lnTo>
                  <a:lnTo>
                    <a:pt x="539" y="463"/>
                  </a:lnTo>
                  <a:lnTo>
                    <a:pt x="565" y="425"/>
                  </a:lnTo>
                  <a:lnTo>
                    <a:pt x="590" y="386"/>
                  </a:lnTo>
                  <a:lnTo>
                    <a:pt x="616" y="345"/>
                  </a:lnTo>
                  <a:lnTo>
                    <a:pt x="642" y="304"/>
                  </a:lnTo>
                  <a:lnTo>
                    <a:pt x="667" y="263"/>
                  </a:lnTo>
                  <a:lnTo>
                    <a:pt x="693" y="223"/>
                  </a:lnTo>
                  <a:lnTo>
                    <a:pt x="718" y="184"/>
                  </a:lnTo>
                  <a:lnTo>
                    <a:pt x="744" y="148"/>
                  </a:lnTo>
                  <a:lnTo>
                    <a:pt x="770" y="114"/>
                  </a:lnTo>
                  <a:lnTo>
                    <a:pt x="795" y="84"/>
                  </a:lnTo>
                  <a:lnTo>
                    <a:pt x="821" y="58"/>
                  </a:lnTo>
                  <a:lnTo>
                    <a:pt x="847" y="36"/>
                  </a:lnTo>
                  <a:lnTo>
                    <a:pt x="872" y="19"/>
                  </a:lnTo>
                  <a:lnTo>
                    <a:pt x="898" y="7"/>
                  </a:lnTo>
                  <a:lnTo>
                    <a:pt x="924" y="1"/>
                  </a:lnTo>
                  <a:lnTo>
                    <a:pt x="949" y="0"/>
                  </a:lnTo>
                  <a:lnTo>
                    <a:pt x="975" y="3"/>
                  </a:lnTo>
                  <a:lnTo>
                    <a:pt x="1001" y="12"/>
                  </a:lnTo>
                  <a:lnTo>
                    <a:pt x="1026" y="26"/>
                  </a:lnTo>
                  <a:lnTo>
                    <a:pt x="1052" y="44"/>
                  </a:lnTo>
                  <a:lnTo>
                    <a:pt x="1078" y="67"/>
                  </a:lnTo>
                  <a:lnTo>
                    <a:pt x="1103" y="92"/>
                  </a:lnTo>
                  <a:lnTo>
                    <a:pt x="1129" y="121"/>
                  </a:lnTo>
                  <a:lnTo>
                    <a:pt x="1155" y="152"/>
                  </a:lnTo>
                  <a:lnTo>
                    <a:pt x="1180" y="184"/>
                  </a:lnTo>
                  <a:lnTo>
                    <a:pt x="1206" y="218"/>
                  </a:lnTo>
                  <a:lnTo>
                    <a:pt x="1232" y="252"/>
                  </a:lnTo>
                  <a:lnTo>
                    <a:pt x="1257" y="286"/>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3" name="Freeform 275"/>
            <p:cNvSpPr>
              <a:spLocks/>
            </p:cNvSpPr>
            <p:nvPr/>
          </p:nvSpPr>
          <p:spPr bwMode="auto">
            <a:xfrm>
              <a:off x="6214112" y="3669175"/>
              <a:ext cx="4543850" cy="625061"/>
            </a:xfrm>
            <a:custGeom>
              <a:avLst/>
              <a:gdLst>
                <a:gd name="T0" fmla="*/ 0 w 1308"/>
                <a:gd name="T1" fmla="*/ 0 h 286"/>
                <a:gd name="T2" fmla="*/ 25 w 1308"/>
                <a:gd name="T3" fmla="*/ 34 h 286"/>
                <a:gd name="T4" fmla="*/ 51 w 1308"/>
                <a:gd name="T5" fmla="*/ 68 h 286"/>
                <a:gd name="T6" fmla="*/ 77 w 1308"/>
                <a:gd name="T7" fmla="*/ 100 h 286"/>
                <a:gd name="T8" fmla="*/ 102 w 1308"/>
                <a:gd name="T9" fmla="*/ 131 h 286"/>
                <a:gd name="T10" fmla="*/ 128 w 1308"/>
                <a:gd name="T11" fmla="*/ 160 h 286"/>
                <a:gd name="T12" fmla="*/ 154 w 1308"/>
                <a:gd name="T13" fmla="*/ 186 h 286"/>
                <a:gd name="T14" fmla="*/ 179 w 1308"/>
                <a:gd name="T15" fmla="*/ 209 h 286"/>
                <a:gd name="T16" fmla="*/ 205 w 1308"/>
                <a:gd name="T17" fmla="*/ 230 h 286"/>
                <a:gd name="T18" fmla="*/ 231 w 1308"/>
                <a:gd name="T19" fmla="*/ 248 h 286"/>
                <a:gd name="T20" fmla="*/ 256 w 1308"/>
                <a:gd name="T21" fmla="*/ 262 h 286"/>
                <a:gd name="T22" fmla="*/ 282 w 1308"/>
                <a:gd name="T23" fmla="*/ 273 h 286"/>
                <a:gd name="T24" fmla="*/ 308 w 1308"/>
                <a:gd name="T25" fmla="*/ 281 h 286"/>
                <a:gd name="T26" fmla="*/ 333 w 1308"/>
                <a:gd name="T27" fmla="*/ 285 h 286"/>
                <a:gd name="T28" fmla="*/ 359 w 1308"/>
                <a:gd name="T29" fmla="*/ 286 h 286"/>
                <a:gd name="T30" fmla="*/ 385 w 1308"/>
                <a:gd name="T31" fmla="*/ 284 h 286"/>
                <a:gd name="T32" fmla="*/ 410 w 1308"/>
                <a:gd name="T33" fmla="*/ 279 h 286"/>
                <a:gd name="T34" fmla="*/ 436 w 1308"/>
                <a:gd name="T35" fmla="*/ 272 h 286"/>
                <a:gd name="T36" fmla="*/ 462 w 1308"/>
                <a:gd name="T37" fmla="*/ 262 h 286"/>
                <a:gd name="T38" fmla="*/ 487 w 1308"/>
                <a:gd name="T39" fmla="*/ 249 h 286"/>
                <a:gd name="T40" fmla="*/ 513 w 1308"/>
                <a:gd name="T41" fmla="*/ 235 h 286"/>
                <a:gd name="T42" fmla="*/ 539 w 1308"/>
                <a:gd name="T43" fmla="*/ 220 h 286"/>
                <a:gd name="T44" fmla="*/ 564 w 1308"/>
                <a:gd name="T45" fmla="*/ 203 h 286"/>
                <a:gd name="T46" fmla="*/ 590 w 1308"/>
                <a:gd name="T47" fmla="*/ 187 h 286"/>
                <a:gd name="T48" fmla="*/ 616 w 1308"/>
                <a:gd name="T49" fmla="*/ 170 h 286"/>
                <a:gd name="T50" fmla="*/ 641 w 1308"/>
                <a:gd name="T51" fmla="*/ 153 h 286"/>
                <a:gd name="T52" fmla="*/ 667 w 1308"/>
                <a:gd name="T53" fmla="*/ 137 h 286"/>
                <a:gd name="T54" fmla="*/ 693 w 1308"/>
                <a:gd name="T55" fmla="*/ 122 h 286"/>
                <a:gd name="T56" fmla="*/ 718 w 1308"/>
                <a:gd name="T57" fmla="*/ 109 h 286"/>
                <a:gd name="T58" fmla="*/ 744 w 1308"/>
                <a:gd name="T59" fmla="*/ 97 h 286"/>
                <a:gd name="T60" fmla="*/ 770 w 1308"/>
                <a:gd name="T61" fmla="*/ 86 h 286"/>
                <a:gd name="T62" fmla="*/ 795 w 1308"/>
                <a:gd name="T63" fmla="*/ 78 h 286"/>
                <a:gd name="T64" fmla="*/ 821 w 1308"/>
                <a:gd name="T65" fmla="*/ 72 h 286"/>
                <a:gd name="T66" fmla="*/ 846 w 1308"/>
                <a:gd name="T67" fmla="*/ 67 h 286"/>
                <a:gd name="T68" fmla="*/ 872 w 1308"/>
                <a:gd name="T69" fmla="*/ 64 h 286"/>
                <a:gd name="T70" fmla="*/ 898 w 1308"/>
                <a:gd name="T71" fmla="*/ 63 h 286"/>
                <a:gd name="T72" fmla="*/ 923 w 1308"/>
                <a:gd name="T73" fmla="*/ 63 h 286"/>
                <a:gd name="T74" fmla="*/ 949 w 1308"/>
                <a:gd name="T75" fmla="*/ 65 h 286"/>
                <a:gd name="T76" fmla="*/ 975 w 1308"/>
                <a:gd name="T77" fmla="*/ 67 h 286"/>
                <a:gd name="T78" fmla="*/ 1001 w 1308"/>
                <a:gd name="T79" fmla="*/ 70 h 286"/>
                <a:gd name="T80" fmla="*/ 1026 w 1308"/>
                <a:gd name="T81" fmla="*/ 74 h 286"/>
                <a:gd name="T82" fmla="*/ 1052 w 1308"/>
                <a:gd name="T83" fmla="*/ 78 h 286"/>
                <a:gd name="T84" fmla="*/ 1077 w 1308"/>
                <a:gd name="T85" fmla="*/ 82 h 286"/>
                <a:gd name="T86" fmla="*/ 1103 w 1308"/>
                <a:gd name="T87" fmla="*/ 85 h 286"/>
                <a:gd name="T88" fmla="*/ 1129 w 1308"/>
                <a:gd name="T89" fmla="*/ 89 h 286"/>
                <a:gd name="T90" fmla="*/ 1154 w 1308"/>
                <a:gd name="T91" fmla="*/ 92 h 286"/>
                <a:gd name="T92" fmla="*/ 1180 w 1308"/>
                <a:gd name="T93" fmla="*/ 94 h 286"/>
                <a:gd name="T94" fmla="*/ 1206 w 1308"/>
                <a:gd name="T95" fmla="*/ 96 h 286"/>
                <a:gd name="T96" fmla="*/ 1231 w 1308"/>
                <a:gd name="T97" fmla="*/ 98 h 286"/>
                <a:gd name="T98" fmla="*/ 1257 w 1308"/>
                <a:gd name="T99" fmla="*/ 100 h 286"/>
                <a:gd name="T100" fmla="*/ 1283 w 1308"/>
                <a:gd name="T101" fmla="*/ 100 h 286"/>
                <a:gd name="T102" fmla="*/ 1308 w 1308"/>
                <a:gd name="T103" fmla="*/ 10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286">
                  <a:moveTo>
                    <a:pt x="0" y="0"/>
                  </a:moveTo>
                  <a:lnTo>
                    <a:pt x="25" y="34"/>
                  </a:lnTo>
                  <a:lnTo>
                    <a:pt x="51" y="68"/>
                  </a:lnTo>
                  <a:lnTo>
                    <a:pt x="77" y="100"/>
                  </a:lnTo>
                  <a:lnTo>
                    <a:pt x="102" y="131"/>
                  </a:lnTo>
                  <a:lnTo>
                    <a:pt x="128" y="160"/>
                  </a:lnTo>
                  <a:lnTo>
                    <a:pt x="154" y="186"/>
                  </a:lnTo>
                  <a:lnTo>
                    <a:pt x="179" y="209"/>
                  </a:lnTo>
                  <a:lnTo>
                    <a:pt x="205" y="230"/>
                  </a:lnTo>
                  <a:lnTo>
                    <a:pt x="231" y="248"/>
                  </a:lnTo>
                  <a:lnTo>
                    <a:pt x="256" y="262"/>
                  </a:lnTo>
                  <a:lnTo>
                    <a:pt x="282" y="273"/>
                  </a:lnTo>
                  <a:lnTo>
                    <a:pt x="308" y="281"/>
                  </a:lnTo>
                  <a:lnTo>
                    <a:pt x="333" y="285"/>
                  </a:lnTo>
                  <a:lnTo>
                    <a:pt x="359" y="286"/>
                  </a:lnTo>
                  <a:lnTo>
                    <a:pt x="385" y="284"/>
                  </a:lnTo>
                  <a:lnTo>
                    <a:pt x="410" y="279"/>
                  </a:lnTo>
                  <a:lnTo>
                    <a:pt x="436" y="272"/>
                  </a:lnTo>
                  <a:lnTo>
                    <a:pt x="462" y="262"/>
                  </a:lnTo>
                  <a:lnTo>
                    <a:pt x="487" y="249"/>
                  </a:lnTo>
                  <a:lnTo>
                    <a:pt x="513" y="235"/>
                  </a:lnTo>
                  <a:lnTo>
                    <a:pt x="539" y="220"/>
                  </a:lnTo>
                  <a:lnTo>
                    <a:pt x="564" y="203"/>
                  </a:lnTo>
                  <a:lnTo>
                    <a:pt x="590" y="187"/>
                  </a:lnTo>
                  <a:lnTo>
                    <a:pt x="616" y="170"/>
                  </a:lnTo>
                  <a:lnTo>
                    <a:pt x="641" y="153"/>
                  </a:lnTo>
                  <a:lnTo>
                    <a:pt x="667" y="137"/>
                  </a:lnTo>
                  <a:lnTo>
                    <a:pt x="693" y="122"/>
                  </a:lnTo>
                  <a:lnTo>
                    <a:pt x="718" y="109"/>
                  </a:lnTo>
                  <a:lnTo>
                    <a:pt x="744" y="97"/>
                  </a:lnTo>
                  <a:lnTo>
                    <a:pt x="770" y="86"/>
                  </a:lnTo>
                  <a:lnTo>
                    <a:pt x="795" y="78"/>
                  </a:lnTo>
                  <a:lnTo>
                    <a:pt x="821" y="72"/>
                  </a:lnTo>
                  <a:lnTo>
                    <a:pt x="846" y="67"/>
                  </a:lnTo>
                  <a:lnTo>
                    <a:pt x="872" y="64"/>
                  </a:lnTo>
                  <a:lnTo>
                    <a:pt x="898" y="63"/>
                  </a:lnTo>
                  <a:lnTo>
                    <a:pt x="923" y="63"/>
                  </a:lnTo>
                  <a:lnTo>
                    <a:pt x="949" y="65"/>
                  </a:lnTo>
                  <a:lnTo>
                    <a:pt x="975" y="67"/>
                  </a:lnTo>
                  <a:lnTo>
                    <a:pt x="1001" y="70"/>
                  </a:lnTo>
                  <a:lnTo>
                    <a:pt x="1026" y="74"/>
                  </a:lnTo>
                  <a:lnTo>
                    <a:pt x="1052" y="78"/>
                  </a:lnTo>
                  <a:lnTo>
                    <a:pt x="1077" y="82"/>
                  </a:lnTo>
                  <a:lnTo>
                    <a:pt x="1103" y="85"/>
                  </a:lnTo>
                  <a:lnTo>
                    <a:pt x="1129" y="89"/>
                  </a:lnTo>
                  <a:lnTo>
                    <a:pt x="1154" y="92"/>
                  </a:lnTo>
                  <a:lnTo>
                    <a:pt x="1180" y="94"/>
                  </a:lnTo>
                  <a:lnTo>
                    <a:pt x="1206" y="96"/>
                  </a:lnTo>
                  <a:lnTo>
                    <a:pt x="1231" y="98"/>
                  </a:lnTo>
                  <a:lnTo>
                    <a:pt x="1257" y="100"/>
                  </a:lnTo>
                  <a:lnTo>
                    <a:pt x="1283" y="100"/>
                  </a:lnTo>
                  <a:lnTo>
                    <a:pt x="1308" y="101"/>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 name="Line 276"/>
            <p:cNvSpPr>
              <a:spLocks noChangeShapeType="1"/>
            </p:cNvSpPr>
            <p:nvPr/>
          </p:nvSpPr>
          <p:spPr bwMode="auto">
            <a:xfrm>
              <a:off x="10671115" y="3887728"/>
              <a:ext cx="86847" cy="2186"/>
            </a:xfrm>
            <a:prstGeom prst="line">
              <a:avLst/>
            </a:prstGeom>
            <a:noFill/>
            <a:ln w="26988" cap="flat">
              <a:solidFill>
                <a:srgbClr val="77AC3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 name="Freeform 277"/>
            <p:cNvSpPr>
              <a:spLocks/>
            </p:cNvSpPr>
            <p:nvPr/>
          </p:nvSpPr>
          <p:spPr bwMode="auto">
            <a:xfrm>
              <a:off x="1934278" y="3579568"/>
              <a:ext cx="4366681" cy="295046"/>
            </a:xfrm>
            <a:custGeom>
              <a:avLst/>
              <a:gdLst>
                <a:gd name="T0" fmla="*/ 0 w 1257"/>
                <a:gd name="T1" fmla="*/ 78 h 135"/>
                <a:gd name="T2" fmla="*/ 26 w 1257"/>
                <a:gd name="T3" fmla="*/ 63 h 135"/>
                <a:gd name="T4" fmla="*/ 51 w 1257"/>
                <a:gd name="T5" fmla="*/ 48 h 135"/>
                <a:gd name="T6" fmla="*/ 77 w 1257"/>
                <a:gd name="T7" fmla="*/ 35 h 135"/>
                <a:gd name="T8" fmla="*/ 103 w 1257"/>
                <a:gd name="T9" fmla="*/ 24 h 135"/>
                <a:gd name="T10" fmla="*/ 128 w 1257"/>
                <a:gd name="T11" fmla="*/ 15 h 135"/>
                <a:gd name="T12" fmla="*/ 154 w 1257"/>
                <a:gd name="T13" fmla="*/ 8 h 135"/>
                <a:gd name="T14" fmla="*/ 180 w 1257"/>
                <a:gd name="T15" fmla="*/ 3 h 135"/>
                <a:gd name="T16" fmla="*/ 205 w 1257"/>
                <a:gd name="T17" fmla="*/ 0 h 135"/>
                <a:gd name="T18" fmla="*/ 231 w 1257"/>
                <a:gd name="T19" fmla="*/ 0 h 135"/>
                <a:gd name="T20" fmla="*/ 257 w 1257"/>
                <a:gd name="T21" fmla="*/ 1 h 135"/>
                <a:gd name="T22" fmla="*/ 282 w 1257"/>
                <a:gd name="T23" fmla="*/ 5 h 135"/>
                <a:gd name="T24" fmla="*/ 308 w 1257"/>
                <a:gd name="T25" fmla="*/ 10 h 135"/>
                <a:gd name="T26" fmla="*/ 334 w 1257"/>
                <a:gd name="T27" fmla="*/ 17 h 135"/>
                <a:gd name="T28" fmla="*/ 359 w 1257"/>
                <a:gd name="T29" fmla="*/ 25 h 135"/>
                <a:gd name="T30" fmla="*/ 385 w 1257"/>
                <a:gd name="T31" fmla="*/ 33 h 135"/>
                <a:gd name="T32" fmla="*/ 411 w 1257"/>
                <a:gd name="T33" fmla="*/ 41 h 135"/>
                <a:gd name="T34" fmla="*/ 436 w 1257"/>
                <a:gd name="T35" fmla="*/ 50 h 135"/>
                <a:gd name="T36" fmla="*/ 462 w 1257"/>
                <a:gd name="T37" fmla="*/ 57 h 135"/>
                <a:gd name="T38" fmla="*/ 487 w 1257"/>
                <a:gd name="T39" fmla="*/ 64 h 135"/>
                <a:gd name="T40" fmla="*/ 513 w 1257"/>
                <a:gd name="T41" fmla="*/ 70 h 135"/>
                <a:gd name="T42" fmla="*/ 539 w 1257"/>
                <a:gd name="T43" fmla="*/ 75 h 135"/>
                <a:gd name="T44" fmla="*/ 565 w 1257"/>
                <a:gd name="T45" fmla="*/ 78 h 135"/>
                <a:gd name="T46" fmla="*/ 590 w 1257"/>
                <a:gd name="T47" fmla="*/ 80 h 135"/>
                <a:gd name="T48" fmla="*/ 616 w 1257"/>
                <a:gd name="T49" fmla="*/ 80 h 135"/>
                <a:gd name="T50" fmla="*/ 642 w 1257"/>
                <a:gd name="T51" fmla="*/ 78 h 135"/>
                <a:gd name="T52" fmla="*/ 667 w 1257"/>
                <a:gd name="T53" fmla="*/ 75 h 135"/>
                <a:gd name="T54" fmla="*/ 693 w 1257"/>
                <a:gd name="T55" fmla="*/ 71 h 135"/>
                <a:gd name="T56" fmla="*/ 718 w 1257"/>
                <a:gd name="T57" fmla="*/ 66 h 135"/>
                <a:gd name="T58" fmla="*/ 744 w 1257"/>
                <a:gd name="T59" fmla="*/ 60 h 135"/>
                <a:gd name="T60" fmla="*/ 770 w 1257"/>
                <a:gd name="T61" fmla="*/ 54 h 135"/>
                <a:gd name="T62" fmla="*/ 795 w 1257"/>
                <a:gd name="T63" fmla="*/ 47 h 135"/>
                <a:gd name="T64" fmla="*/ 821 w 1257"/>
                <a:gd name="T65" fmla="*/ 41 h 135"/>
                <a:gd name="T66" fmla="*/ 847 w 1257"/>
                <a:gd name="T67" fmla="*/ 35 h 135"/>
                <a:gd name="T68" fmla="*/ 872 w 1257"/>
                <a:gd name="T69" fmla="*/ 30 h 135"/>
                <a:gd name="T70" fmla="*/ 898 w 1257"/>
                <a:gd name="T71" fmla="*/ 26 h 135"/>
                <a:gd name="T72" fmla="*/ 924 w 1257"/>
                <a:gd name="T73" fmla="*/ 23 h 135"/>
                <a:gd name="T74" fmla="*/ 949 w 1257"/>
                <a:gd name="T75" fmla="*/ 22 h 135"/>
                <a:gd name="T76" fmla="*/ 975 w 1257"/>
                <a:gd name="T77" fmla="*/ 23 h 135"/>
                <a:gd name="T78" fmla="*/ 1001 w 1257"/>
                <a:gd name="T79" fmla="*/ 25 h 135"/>
                <a:gd name="T80" fmla="*/ 1026 w 1257"/>
                <a:gd name="T81" fmla="*/ 30 h 135"/>
                <a:gd name="T82" fmla="*/ 1052 w 1257"/>
                <a:gd name="T83" fmla="*/ 36 h 135"/>
                <a:gd name="T84" fmla="*/ 1078 w 1257"/>
                <a:gd name="T85" fmla="*/ 44 h 135"/>
                <a:gd name="T86" fmla="*/ 1103 w 1257"/>
                <a:gd name="T87" fmla="*/ 54 h 135"/>
                <a:gd name="T88" fmla="*/ 1129 w 1257"/>
                <a:gd name="T89" fmla="*/ 66 h 135"/>
                <a:gd name="T90" fmla="*/ 1155 w 1257"/>
                <a:gd name="T91" fmla="*/ 78 h 135"/>
                <a:gd name="T92" fmla="*/ 1180 w 1257"/>
                <a:gd name="T93" fmla="*/ 92 h 135"/>
                <a:gd name="T94" fmla="*/ 1206 w 1257"/>
                <a:gd name="T95" fmla="*/ 106 h 135"/>
                <a:gd name="T96" fmla="*/ 1232 w 1257"/>
                <a:gd name="T97" fmla="*/ 121 h 135"/>
                <a:gd name="T98" fmla="*/ 1257 w 1257"/>
                <a:gd name="T99"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135">
                  <a:moveTo>
                    <a:pt x="0" y="78"/>
                  </a:moveTo>
                  <a:lnTo>
                    <a:pt x="26" y="63"/>
                  </a:lnTo>
                  <a:lnTo>
                    <a:pt x="51" y="48"/>
                  </a:lnTo>
                  <a:lnTo>
                    <a:pt x="77" y="35"/>
                  </a:lnTo>
                  <a:lnTo>
                    <a:pt x="103" y="24"/>
                  </a:lnTo>
                  <a:lnTo>
                    <a:pt x="128" y="15"/>
                  </a:lnTo>
                  <a:lnTo>
                    <a:pt x="154" y="8"/>
                  </a:lnTo>
                  <a:lnTo>
                    <a:pt x="180" y="3"/>
                  </a:lnTo>
                  <a:lnTo>
                    <a:pt x="205" y="0"/>
                  </a:lnTo>
                  <a:lnTo>
                    <a:pt x="231" y="0"/>
                  </a:lnTo>
                  <a:lnTo>
                    <a:pt x="257" y="1"/>
                  </a:lnTo>
                  <a:lnTo>
                    <a:pt x="282" y="5"/>
                  </a:lnTo>
                  <a:lnTo>
                    <a:pt x="308" y="10"/>
                  </a:lnTo>
                  <a:lnTo>
                    <a:pt x="334" y="17"/>
                  </a:lnTo>
                  <a:lnTo>
                    <a:pt x="359" y="25"/>
                  </a:lnTo>
                  <a:lnTo>
                    <a:pt x="385" y="33"/>
                  </a:lnTo>
                  <a:lnTo>
                    <a:pt x="411" y="41"/>
                  </a:lnTo>
                  <a:lnTo>
                    <a:pt x="436" y="50"/>
                  </a:lnTo>
                  <a:lnTo>
                    <a:pt x="462" y="57"/>
                  </a:lnTo>
                  <a:lnTo>
                    <a:pt x="487" y="64"/>
                  </a:lnTo>
                  <a:lnTo>
                    <a:pt x="513" y="70"/>
                  </a:lnTo>
                  <a:lnTo>
                    <a:pt x="539" y="75"/>
                  </a:lnTo>
                  <a:lnTo>
                    <a:pt x="565" y="78"/>
                  </a:lnTo>
                  <a:lnTo>
                    <a:pt x="590" y="80"/>
                  </a:lnTo>
                  <a:lnTo>
                    <a:pt x="616" y="80"/>
                  </a:lnTo>
                  <a:lnTo>
                    <a:pt x="642" y="78"/>
                  </a:lnTo>
                  <a:lnTo>
                    <a:pt x="667" y="75"/>
                  </a:lnTo>
                  <a:lnTo>
                    <a:pt x="693" y="71"/>
                  </a:lnTo>
                  <a:lnTo>
                    <a:pt x="718" y="66"/>
                  </a:lnTo>
                  <a:lnTo>
                    <a:pt x="744" y="60"/>
                  </a:lnTo>
                  <a:lnTo>
                    <a:pt x="770" y="54"/>
                  </a:lnTo>
                  <a:lnTo>
                    <a:pt x="795" y="47"/>
                  </a:lnTo>
                  <a:lnTo>
                    <a:pt x="821" y="41"/>
                  </a:lnTo>
                  <a:lnTo>
                    <a:pt x="847" y="35"/>
                  </a:lnTo>
                  <a:lnTo>
                    <a:pt x="872" y="30"/>
                  </a:lnTo>
                  <a:lnTo>
                    <a:pt x="898" y="26"/>
                  </a:lnTo>
                  <a:lnTo>
                    <a:pt x="924" y="23"/>
                  </a:lnTo>
                  <a:lnTo>
                    <a:pt x="949" y="22"/>
                  </a:lnTo>
                  <a:lnTo>
                    <a:pt x="975" y="23"/>
                  </a:lnTo>
                  <a:lnTo>
                    <a:pt x="1001" y="25"/>
                  </a:lnTo>
                  <a:lnTo>
                    <a:pt x="1026" y="30"/>
                  </a:lnTo>
                  <a:lnTo>
                    <a:pt x="1052" y="36"/>
                  </a:lnTo>
                  <a:lnTo>
                    <a:pt x="1078" y="44"/>
                  </a:lnTo>
                  <a:lnTo>
                    <a:pt x="1103" y="54"/>
                  </a:lnTo>
                  <a:lnTo>
                    <a:pt x="1129" y="66"/>
                  </a:lnTo>
                  <a:lnTo>
                    <a:pt x="1155" y="78"/>
                  </a:lnTo>
                  <a:lnTo>
                    <a:pt x="1180" y="92"/>
                  </a:lnTo>
                  <a:lnTo>
                    <a:pt x="1206" y="106"/>
                  </a:lnTo>
                  <a:lnTo>
                    <a:pt x="1232" y="121"/>
                  </a:lnTo>
                  <a:lnTo>
                    <a:pt x="1257" y="135"/>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 name="Freeform 278"/>
            <p:cNvSpPr>
              <a:spLocks/>
            </p:cNvSpPr>
            <p:nvPr/>
          </p:nvSpPr>
          <p:spPr bwMode="auto">
            <a:xfrm>
              <a:off x="6214112" y="3378500"/>
              <a:ext cx="4543850" cy="1138659"/>
            </a:xfrm>
            <a:custGeom>
              <a:avLst/>
              <a:gdLst>
                <a:gd name="T0" fmla="*/ 0 w 1308"/>
                <a:gd name="T1" fmla="*/ 213 h 521"/>
                <a:gd name="T2" fmla="*/ 25 w 1308"/>
                <a:gd name="T3" fmla="*/ 227 h 521"/>
                <a:gd name="T4" fmla="*/ 51 w 1308"/>
                <a:gd name="T5" fmla="*/ 241 h 521"/>
                <a:gd name="T6" fmla="*/ 77 w 1308"/>
                <a:gd name="T7" fmla="*/ 254 h 521"/>
                <a:gd name="T8" fmla="*/ 102 w 1308"/>
                <a:gd name="T9" fmla="*/ 266 h 521"/>
                <a:gd name="T10" fmla="*/ 128 w 1308"/>
                <a:gd name="T11" fmla="*/ 276 h 521"/>
                <a:gd name="T12" fmla="*/ 154 w 1308"/>
                <a:gd name="T13" fmla="*/ 284 h 521"/>
                <a:gd name="T14" fmla="*/ 179 w 1308"/>
                <a:gd name="T15" fmla="*/ 289 h 521"/>
                <a:gd name="T16" fmla="*/ 205 w 1308"/>
                <a:gd name="T17" fmla="*/ 292 h 521"/>
                <a:gd name="T18" fmla="*/ 231 w 1308"/>
                <a:gd name="T19" fmla="*/ 292 h 521"/>
                <a:gd name="T20" fmla="*/ 256 w 1308"/>
                <a:gd name="T21" fmla="*/ 289 h 521"/>
                <a:gd name="T22" fmla="*/ 282 w 1308"/>
                <a:gd name="T23" fmla="*/ 283 h 521"/>
                <a:gd name="T24" fmla="*/ 308 w 1308"/>
                <a:gd name="T25" fmla="*/ 274 h 521"/>
                <a:gd name="T26" fmla="*/ 333 w 1308"/>
                <a:gd name="T27" fmla="*/ 262 h 521"/>
                <a:gd name="T28" fmla="*/ 359 w 1308"/>
                <a:gd name="T29" fmla="*/ 247 h 521"/>
                <a:gd name="T30" fmla="*/ 385 w 1308"/>
                <a:gd name="T31" fmla="*/ 230 h 521"/>
                <a:gd name="T32" fmla="*/ 410 w 1308"/>
                <a:gd name="T33" fmla="*/ 211 h 521"/>
                <a:gd name="T34" fmla="*/ 436 w 1308"/>
                <a:gd name="T35" fmla="*/ 191 h 521"/>
                <a:gd name="T36" fmla="*/ 462 w 1308"/>
                <a:gd name="T37" fmla="*/ 169 h 521"/>
                <a:gd name="T38" fmla="*/ 487 w 1308"/>
                <a:gd name="T39" fmla="*/ 147 h 521"/>
                <a:gd name="T40" fmla="*/ 513 w 1308"/>
                <a:gd name="T41" fmla="*/ 124 h 521"/>
                <a:gd name="T42" fmla="*/ 539 w 1308"/>
                <a:gd name="T43" fmla="*/ 102 h 521"/>
                <a:gd name="T44" fmla="*/ 564 w 1308"/>
                <a:gd name="T45" fmla="*/ 81 h 521"/>
                <a:gd name="T46" fmla="*/ 590 w 1308"/>
                <a:gd name="T47" fmla="*/ 62 h 521"/>
                <a:gd name="T48" fmla="*/ 616 w 1308"/>
                <a:gd name="T49" fmla="*/ 44 h 521"/>
                <a:gd name="T50" fmla="*/ 641 w 1308"/>
                <a:gd name="T51" fmla="*/ 29 h 521"/>
                <a:gd name="T52" fmla="*/ 667 w 1308"/>
                <a:gd name="T53" fmla="*/ 16 h 521"/>
                <a:gd name="T54" fmla="*/ 693 w 1308"/>
                <a:gd name="T55" fmla="*/ 7 h 521"/>
                <a:gd name="T56" fmla="*/ 718 w 1308"/>
                <a:gd name="T57" fmla="*/ 2 h 521"/>
                <a:gd name="T58" fmla="*/ 744 w 1308"/>
                <a:gd name="T59" fmla="*/ 0 h 521"/>
                <a:gd name="T60" fmla="*/ 770 w 1308"/>
                <a:gd name="T61" fmla="*/ 2 h 521"/>
                <a:gd name="T62" fmla="*/ 795 w 1308"/>
                <a:gd name="T63" fmla="*/ 8 h 521"/>
                <a:gd name="T64" fmla="*/ 821 w 1308"/>
                <a:gd name="T65" fmla="*/ 19 h 521"/>
                <a:gd name="T66" fmla="*/ 846 w 1308"/>
                <a:gd name="T67" fmla="*/ 33 h 521"/>
                <a:gd name="T68" fmla="*/ 872 w 1308"/>
                <a:gd name="T69" fmla="*/ 51 h 521"/>
                <a:gd name="T70" fmla="*/ 898 w 1308"/>
                <a:gd name="T71" fmla="*/ 72 h 521"/>
                <a:gd name="T72" fmla="*/ 923 w 1308"/>
                <a:gd name="T73" fmla="*/ 97 h 521"/>
                <a:gd name="T74" fmla="*/ 949 w 1308"/>
                <a:gd name="T75" fmla="*/ 124 h 521"/>
                <a:gd name="T76" fmla="*/ 975 w 1308"/>
                <a:gd name="T77" fmla="*/ 154 h 521"/>
                <a:gd name="T78" fmla="*/ 1001 w 1308"/>
                <a:gd name="T79" fmla="*/ 185 h 521"/>
                <a:gd name="T80" fmla="*/ 1026 w 1308"/>
                <a:gd name="T81" fmla="*/ 218 h 521"/>
                <a:gd name="T82" fmla="*/ 1052 w 1308"/>
                <a:gd name="T83" fmla="*/ 251 h 521"/>
                <a:gd name="T84" fmla="*/ 1077 w 1308"/>
                <a:gd name="T85" fmla="*/ 285 h 521"/>
                <a:gd name="T86" fmla="*/ 1103 w 1308"/>
                <a:gd name="T87" fmla="*/ 319 h 521"/>
                <a:gd name="T88" fmla="*/ 1129 w 1308"/>
                <a:gd name="T89" fmla="*/ 351 h 521"/>
                <a:gd name="T90" fmla="*/ 1154 w 1308"/>
                <a:gd name="T91" fmla="*/ 383 h 521"/>
                <a:gd name="T92" fmla="*/ 1180 w 1308"/>
                <a:gd name="T93" fmla="*/ 412 h 521"/>
                <a:gd name="T94" fmla="*/ 1206 w 1308"/>
                <a:gd name="T95" fmla="*/ 440 h 521"/>
                <a:gd name="T96" fmla="*/ 1231 w 1308"/>
                <a:gd name="T97" fmla="*/ 464 h 521"/>
                <a:gd name="T98" fmla="*/ 1257 w 1308"/>
                <a:gd name="T99" fmla="*/ 486 h 521"/>
                <a:gd name="T100" fmla="*/ 1283 w 1308"/>
                <a:gd name="T101" fmla="*/ 505 h 521"/>
                <a:gd name="T102" fmla="*/ 1308 w 1308"/>
                <a:gd name="T103" fmla="*/ 521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521">
                  <a:moveTo>
                    <a:pt x="0" y="213"/>
                  </a:moveTo>
                  <a:lnTo>
                    <a:pt x="25" y="227"/>
                  </a:lnTo>
                  <a:lnTo>
                    <a:pt x="51" y="241"/>
                  </a:lnTo>
                  <a:lnTo>
                    <a:pt x="77" y="254"/>
                  </a:lnTo>
                  <a:lnTo>
                    <a:pt x="102" y="266"/>
                  </a:lnTo>
                  <a:lnTo>
                    <a:pt x="128" y="276"/>
                  </a:lnTo>
                  <a:lnTo>
                    <a:pt x="154" y="284"/>
                  </a:lnTo>
                  <a:lnTo>
                    <a:pt x="179" y="289"/>
                  </a:lnTo>
                  <a:lnTo>
                    <a:pt x="205" y="292"/>
                  </a:lnTo>
                  <a:lnTo>
                    <a:pt x="231" y="292"/>
                  </a:lnTo>
                  <a:lnTo>
                    <a:pt x="256" y="289"/>
                  </a:lnTo>
                  <a:lnTo>
                    <a:pt x="282" y="283"/>
                  </a:lnTo>
                  <a:lnTo>
                    <a:pt x="308" y="274"/>
                  </a:lnTo>
                  <a:lnTo>
                    <a:pt x="333" y="262"/>
                  </a:lnTo>
                  <a:lnTo>
                    <a:pt x="359" y="247"/>
                  </a:lnTo>
                  <a:lnTo>
                    <a:pt x="385" y="230"/>
                  </a:lnTo>
                  <a:lnTo>
                    <a:pt x="410" y="211"/>
                  </a:lnTo>
                  <a:lnTo>
                    <a:pt x="436" y="191"/>
                  </a:lnTo>
                  <a:lnTo>
                    <a:pt x="462" y="169"/>
                  </a:lnTo>
                  <a:lnTo>
                    <a:pt x="487" y="147"/>
                  </a:lnTo>
                  <a:lnTo>
                    <a:pt x="513" y="124"/>
                  </a:lnTo>
                  <a:lnTo>
                    <a:pt x="539" y="102"/>
                  </a:lnTo>
                  <a:lnTo>
                    <a:pt x="564" y="81"/>
                  </a:lnTo>
                  <a:lnTo>
                    <a:pt x="590" y="62"/>
                  </a:lnTo>
                  <a:lnTo>
                    <a:pt x="616" y="44"/>
                  </a:lnTo>
                  <a:lnTo>
                    <a:pt x="641" y="29"/>
                  </a:lnTo>
                  <a:lnTo>
                    <a:pt x="667" y="16"/>
                  </a:lnTo>
                  <a:lnTo>
                    <a:pt x="693" y="7"/>
                  </a:lnTo>
                  <a:lnTo>
                    <a:pt x="718" y="2"/>
                  </a:lnTo>
                  <a:lnTo>
                    <a:pt x="744" y="0"/>
                  </a:lnTo>
                  <a:lnTo>
                    <a:pt x="770" y="2"/>
                  </a:lnTo>
                  <a:lnTo>
                    <a:pt x="795" y="8"/>
                  </a:lnTo>
                  <a:lnTo>
                    <a:pt x="821" y="19"/>
                  </a:lnTo>
                  <a:lnTo>
                    <a:pt x="846" y="33"/>
                  </a:lnTo>
                  <a:lnTo>
                    <a:pt x="872" y="51"/>
                  </a:lnTo>
                  <a:lnTo>
                    <a:pt x="898" y="72"/>
                  </a:lnTo>
                  <a:lnTo>
                    <a:pt x="923" y="97"/>
                  </a:lnTo>
                  <a:lnTo>
                    <a:pt x="949" y="124"/>
                  </a:lnTo>
                  <a:lnTo>
                    <a:pt x="975" y="154"/>
                  </a:lnTo>
                  <a:lnTo>
                    <a:pt x="1001" y="185"/>
                  </a:lnTo>
                  <a:lnTo>
                    <a:pt x="1026" y="218"/>
                  </a:lnTo>
                  <a:lnTo>
                    <a:pt x="1052" y="251"/>
                  </a:lnTo>
                  <a:lnTo>
                    <a:pt x="1077" y="285"/>
                  </a:lnTo>
                  <a:lnTo>
                    <a:pt x="1103" y="319"/>
                  </a:lnTo>
                  <a:lnTo>
                    <a:pt x="1129" y="351"/>
                  </a:lnTo>
                  <a:lnTo>
                    <a:pt x="1154" y="383"/>
                  </a:lnTo>
                  <a:lnTo>
                    <a:pt x="1180" y="412"/>
                  </a:lnTo>
                  <a:lnTo>
                    <a:pt x="1206" y="440"/>
                  </a:lnTo>
                  <a:lnTo>
                    <a:pt x="1231" y="464"/>
                  </a:lnTo>
                  <a:lnTo>
                    <a:pt x="1257" y="486"/>
                  </a:lnTo>
                  <a:lnTo>
                    <a:pt x="1283" y="505"/>
                  </a:lnTo>
                  <a:lnTo>
                    <a:pt x="1308" y="521"/>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 name="Line 279"/>
            <p:cNvSpPr>
              <a:spLocks noChangeShapeType="1"/>
            </p:cNvSpPr>
            <p:nvPr/>
          </p:nvSpPr>
          <p:spPr bwMode="auto">
            <a:xfrm>
              <a:off x="10671115" y="4482191"/>
              <a:ext cx="86847" cy="34968"/>
            </a:xfrm>
            <a:prstGeom prst="line">
              <a:avLst/>
            </a:prstGeom>
            <a:noFill/>
            <a:ln w="26988" cap="flat">
              <a:solidFill>
                <a:srgbClr val="4DBEE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8" name="Freeform 280"/>
            <p:cNvSpPr>
              <a:spLocks/>
            </p:cNvSpPr>
            <p:nvPr/>
          </p:nvSpPr>
          <p:spPr bwMode="auto">
            <a:xfrm>
              <a:off x="1934278" y="2773109"/>
              <a:ext cx="4366681" cy="2054395"/>
            </a:xfrm>
            <a:custGeom>
              <a:avLst/>
              <a:gdLst>
                <a:gd name="T0" fmla="*/ 0 w 1257"/>
                <a:gd name="T1" fmla="*/ 53 h 940"/>
                <a:gd name="T2" fmla="*/ 26 w 1257"/>
                <a:gd name="T3" fmla="*/ 41 h 940"/>
                <a:gd name="T4" fmla="*/ 51 w 1257"/>
                <a:gd name="T5" fmla="*/ 30 h 940"/>
                <a:gd name="T6" fmla="*/ 77 w 1257"/>
                <a:gd name="T7" fmla="*/ 21 h 940"/>
                <a:gd name="T8" fmla="*/ 103 w 1257"/>
                <a:gd name="T9" fmla="*/ 13 h 940"/>
                <a:gd name="T10" fmla="*/ 128 w 1257"/>
                <a:gd name="T11" fmla="*/ 7 h 940"/>
                <a:gd name="T12" fmla="*/ 154 w 1257"/>
                <a:gd name="T13" fmla="*/ 3 h 940"/>
                <a:gd name="T14" fmla="*/ 180 w 1257"/>
                <a:gd name="T15" fmla="*/ 0 h 940"/>
                <a:gd name="T16" fmla="*/ 205 w 1257"/>
                <a:gd name="T17" fmla="*/ 0 h 940"/>
                <a:gd name="T18" fmla="*/ 231 w 1257"/>
                <a:gd name="T19" fmla="*/ 2 h 940"/>
                <a:gd name="T20" fmla="*/ 257 w 1257"/>
                <a:gd name="T21" fmla="*/ 6 h 940"/>
                <a:gd name="T22" fmla="*/ 282 w 1257"/>
                <a:gd name="T23" fmla="*/ 13 h 940"/>
                <a:gd name="T24" fmla="*/ 308 w 1257"/>
                <a:gd name="T25" fmla="*/ 22 h 940"/>
                <a:gd name="T26" fmla="*/ 334 w 1257"/>
                <a:gd name="T27" fmla="*/ 34 h 940"/>
                <a:gd name="T28" fmla="*/ 359 w 1257"/>
                <a:gd name="T29" fmla="*/ 49 h 940"/>
                <a:gd name="T30" fmla="*/ 385 w 1257"/>
                <a:gd name="T31" fmla="*/ 66 h 940"/>
                <a:gd name="T32" fmla="*/ 411 w 1257"/>
                <a:gd name="T33" fmla="*/ 86 h 940"/>
                <a:gd name="T34" fmla="*/ 436 w 1257"/>
                <a:gd name="T35" fmla="*/ 108 h 940"/>
                <a:gd name="T36" fmla="*/ 462 w 1257"/>
                <a:gd name="T37" fmla="*/ 132 h 940"/>
                <a:gd name="T38" fmla="*/ 487 w 1257"/>
                <a:gd name="T39" fmla="*/ 159 h 940"/>
                <a:gd name="T40" fmla="*/ 513 w 1257"/>
                <a:gd name="T41" fmla="*/ 188 h 940"/>
                <a:gd name="T42" fmla="*/ 539 w 1257"/>
                <a:gd name="T43" fmla="*/ 218 h 940"/>
                <a:gd name="T44" fmla="*/ 565 w 1257"/>
                <a:gd name="T45" fmla="*/ 250 h 940"/>
                <a:gd name="T46" fmla="*/ 590 w 1257"/>
                <a:gd name="T47" fmla="*/ 283 h 940"/>
                <a:gd name="T48" fmla="*/ 616 w 1257"/>
                <a:gd name="T49" fmla="*/ 317 h 940"/>
                <a:gd name="T50" fmla="*/ 642 w 1257"/>
                <a:gd name="T51" fmla="*/ 352 h 940"/>
                <a:gd name="T52" fmla="*/ 667 w 1257"/>
                <a:gd name="T53" fmla="*/ 387 h 940"/>
                <a:gd name="T54" fmla="*/ 693 w 1257"/>
                <a:gd name="T55" fmla="*/ 423 h 940"/>
                <a:gd name="T56" fmla="*/ 718 w 1257"/>
                <a:gd name="T57" fmla="*/ 458 h 940"/>
                <a:gd name="T58" fmla="*/ 744 w 1257"/>
                <a:gd name="T59" fmla="*/ 493 h 940"/>
                <a:gd name="T60" fmla="*/ 770 w 1257"/>
                <a:gd name="T61" fmla="*/ 528 h 940"/>
                <a:gd name="T62" fmla="*/ 795 w 1257"/>
                <a:gd name="T63" fmla="*/ 562 h 940"/>
                <a:gd name="T64" fmla="*/ 821 w 1257"/>
                <a:gd name="T65" fmla="*/ 595 h 940"/>
                <a:gd name="T66" fmla="*/ 847 w 1257"/>
                <a:gd name="T67" fmla="*/ 627 h 940"/>
                <a:gd name="T68" fmla="*/ 872 w 1257"/>
                <a:gd name="T69" fmla="*/ 658 h 940"/>
                <a:gd name="T70" fmla="*/ 898 w 1257"/>
                <a:gd name="T71" fmla="*/ 689 h 940"/>
                <a:gd name="T72" fmla="*/ 924 w 1257"/>
                <a:gd name="T73" fmla="*/ 718 h 940"/>
                <a:gd name="T74" fmla="*/ 949 w 1257"/>
                <a:gd name="T75" fmla="*/ 745 h 940"/>
                <a:gd name="T76" fmla="*/ 975 w 1257"/>
                <a:gd name="T77" fmla="*/ 772 h 940"/>
                <a:gd name="T78" fmla="*/ 1001 w 1257"/>
                <a:gd name="T79" fmla="*/ 797 h 940"/>
                <a:gd name="T80" fmla="*/ 1026 w 1257"/>
                <a:gd name="T81" fmla="*/ 820 h 940"/>
                <a:gd name="T82" fmla="*/ 1052 w 1257"/>
                <a:gd name="T83" fmla="*/ 842 h 940"/>
                <a:gd name="T84" fmla="*/ 1078 w 1257"/>
                <a:gd name="T85" fmla="*/ 862 h 940"/>
                <a:gd name="T86" fmla="*/ 1103 w 1257"/>
                <a:gd name="T87" fmla="*/ 880 h 940"/>
                <a:gd name="T88" fmla="*/ 1129 w 1257"/>
                <a:gd name="T89" fmla="*/ 896 h 940"/>
                <a:gd name="T90" fmla="*/ 1155 w 1257"/>
                <a:gd name="T91" fmla="*/ 910 h 940"/>
                <a:gd name="T92" fmla="*/ 1180 w 1257"/>
                <a:gd name="T93" fmla="*/ 922 h 940"/>
                <a:gd name="T94" fmla="*/ 1206 w 1257"/>
                <a:gd name="T95" fmla="*/ 930 h 940"/>
                <a:gd name="T96" fmla="*/ 1232 w 1257"/>
                <a:gd name="T97" fmla="*/ 937 h 940"/>
                <a:gd name="T98" fmla="*/ 1257 w 1257"/>
                <a:gd name="T99"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940">
                  <a:moveTo>
                    <a:pt x="0" y="53"/>
                  </a:moveTo>
                  <a:lnTo>
                    <a:pt x="26" y="41"/>
                  </a:lnTo>
                  <a:lnTo>
                    <a:pt x="51" y="30"/>
                  </a:lnTo>
                  <a:lnTo>
                    <a:pt x="77" y="21"/>
                  </a:lnTo>
                  <a:lnTo>
                    <a:pt x="103" y="13"/>
                  </a:lnTo>
                  <a:lnTo>
                    <a:pt x="128" y="7"/>
                  </a:lnTo>
                  <a:lnTo>
                    <a:pt x="154" y="3"/>
                  </a:lnTo>
                  <a:lnTo>
                    <a:pt x="180" y="0"/>
                  </a:lnTo>
                  <a:lnTo>
                    <a:pt x="205" y="0"/>
                  </a:lnTo>
                  <a:lnTo>
                    <a:pt x="231" y="2"/>
                  </a:lnTo>
                  <a:lnTo>
                    <a:pt x="257" y="6"/>
                  </a:lnTo>
                  <a:lnTo>
                    <a:pt x="282" y="13"/>
                  </a:lnTo>
                  <a:lnTo>
                    <a:pt x="308" y="22"/>
                  </a:lnTo>
                  <a:lnTo>
                    <a:pt x="334" y="34"/>
                  </a:lnTo>
                  <a:lnTo>
                    <a:pt x="359" y="49"/>
                  </a:lnTo>
                  <a:lnTo>
                    <a:pt x="385" y="66"/>
                  </a:lnTo>
                  <a:lnTo>
                    <a:pt x="411" y="86"/>
                  </a:lnTo>
                  <a:lnTo>
                    <a:pt x="436" y="108"/>
                  </a:lnTo>
                  <a:lnTo>
                    <a:pt x="462" y="132"/>
                  </a:lnTo>
                  <a:lnTo>
                    <a:pt x="487" y="159"/>
                  </a:lnTo>
                  <a:lnTo>
                    <a:pt x="513" y="188"/>
                  </a:lnTo>
                  <a:lnTo>
                    <a:pt x="539" y="218"/>
                  </a:lnTo>
                  <a:lnTo>
                    <a:pt x="565" y="250"/>
                  </a:lnTo>
                  <a:lnTo>
                    <a:pt x="590" y="283"/>
                  </a:lnTo>
                  <a:lnTo>
                    <a:pt x="616" y="317"/>
                  </a:lnTo>
                  <a:lnTo>
                    <a:pt x="642" y="352"/>
                  </a:lnTo>
                  <a:lnTo>
                    <a:pt x="667" y="387"/>
                  </a:lnTo>
                  <a:lnTo>
                    <a:pt x="693" y="423"/>
                  </a:lnTo>
                  <a:lnTo>
                    <a:pt x="718" y="458"/>
                  </a:lnTo>
                  <a:lnTo>
                    <a:pt x="744" y="493"/>
                  </a:lnTo>
                  <a:lnTo>
                    <a:pt x="770" y="528"/>
                  </a:lnTo>
                  <a:lnTo>
                    <a:pt x="795" y="562"/>
                  </a:lnTo>
                  <a:lnTo>
                    <a:pt x="821" y="595"/>
                  </a:lnTo>
                  <a:lnTo>
                    <a:pt x="847" y="627"/>
                  </a:lnTo>
                  <a:lnTo>
                    <a:pt x="872" y="658"/>
                  </a:lnTo>
                  <a:lnTo>
                    <a:pt x="898" y="689"/>
                  </a:lnTo>
                  <a:lnTo>
                    <a:pt x="924" y="718"/>
                  </a:lnTo>
                  <a:lnTo>
                    <a:pt x="949" y="745"/>
                  </a:lnTo>
                  <a:lnTo>
                    <a:pt x="975" y="772"/>
                  </a:lnTo>
                  <a:lnTo>
                    <a:pt x="1001" y="797"/>
                  </a:lnTo>
                  <a:lnTo>
                    <a:pt x="1026" y="820"/>
                  </a:lnTo>
                  <a:lnTo>
                    <a:pt x="1052" y="842"/>
                  </a:lnTo>
                  <a:lnTo>
                    <a:pt x="1078" y="862"/>
                  </a:lnTo>
                  <a:lnTo>
                    <a:pt x="1103" y="880"/>
                  </a:lnTo>
                  <a:lnTo>
                    <a:pt x="1129" y="896"/>
                  </a:lnTo>
                  <a:lnTo>
                    <a:pt x="1155" y="910"/>
                  </a:lnTo>
                  <a:lnTo>
                    <a:pt x="1180" y="922"/>
                  </a:lnTo>
                  <a:lnTo>
                    <a:pt x="1206" y="930"/>
                  </a:lnTo>
                  <a:lnTo>
                    <a:pt x="1232" y="937"/>
                  </a:lnTo>
                  <a:lnTo>
                    <a:pt x="1257" y="940"/>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 name="Freeform 281"/>
            <p:cNvSpPr>
              <a:spLocks/>
            </p:cNvSpPr>
            <p:nvPr/>
          </p:nvSpPr>
          <p:spPr bwMode="auto">
            <a:xfrm>
              <a:off x="6214112" y="3898655"/>
              <a:ext cx="4543850" cy="928849"/>
            </a:xfrm>
            <a:custGeom>
              <a:avLst/>
              <a:gdLst>
                <a:gd name="T0" fmla="*/ 0 w 1308"/>
                <a:gd name="T1" fmla="*/ 422 h 425"/>
                <a:gd name="T2" fmla="*/ 25 w 1308"/>
                <a:gd name="T3" fmla="*/ 425 h 425"/>
                <a:gd name="T4" fmla="*/ 51 w 1308"/>
                <a:gd name="T5" fmla="*/ 425 h 425"/>
                <a:gd name="T6" fmla="*/ 77 w 1308"/>
                <a:gd name="T7" fmla="*/ 422 h 425"/>
                <a:gd name="T8" fmla="*/ 102 w 1308"/>
                <a:gd name="T9" fmla="*/ 416 h 425"/>
                <a:gd name="T10" fmla="*/ 128 w 1308"/>
                <a:gd name="T11" fmla="*/ 407 h 425"/>
                <a:gd name="T12" fmla="*/ 154 w 1308"/>
                <a:gd name="T13" fmla="*/ 395 h 425"/>
                <a:gd name="T14" fmla="*/ 179 w 1308"/>
                <a:gd name="T15" fmla="*/ 380 h 425"/>
                <a:gd name="T16" fmla="*/ 205 w 1308"/>
                <a:gd name="T17" fmla="*/ 362 h 425"/>
                <a:gd name="T18" fmla="*/ 231 w 1308"/>
                <a:gd name="T19" fmla="*/ 341 h 425"/>
                <a:gd name="T20" fmla="*/ 256 w 1308"/>
                <a:gd name="T21" fmla="*/ 319 h 425"/>
                <a:gd name="T22" fmla="*/ 282 w 1308"/>
                <a:gd name="T23" fmla="*/ 294 h 425"/>
                <a:gd name="T24" fmla="*/ 308 w 1308"/>
                <a:gd name="T25" fmla="*/ 268 h 425"/>
                <a:gd name="T26" fmla="*/ 333 w 1308"/>
                <a:gd name="T27" fmla="*/ 241 h 425"/>
                <a:gd name="T28" fmla="*/ 359 w 1308"/>
                <a:gd name="T29" fmla="*/ 214 h 425"/>
                <a:gd name="T30" fmla="*/ 385 w 1308"/>
                <a:gd name="T31" fmla="*/ 187 h 425"/>
                <a:gd name="T32" fmla="*/ 410 w 1308"/>
                <a:gd name="T33" fmla="*/ 160 h 425"/>
                <a:gd name="T34" fmla="*/ 436 w 1308"/>
                <a:gd name="T35" fmla="*/ 134 h 425"/>
                <a:gd name="T36" fmla="*/ 462 w 1308"/>
                <a:gd name="T37" fmla="*/ 111 h 425"/>
                <a:gd name="T38" fmla="*/ 487 w 1308"/>
                <a:gd name="T39" fmla="*/ 88 h 425"/>
                <a:gd name="T40" fmla="*/ 513 w 1308"/>
                <a:gd name="T41" fmla="*/ 69 h 425"/>
                <a:gd name="T42" fmla="*/ 539 w 1308"/>
                <a:gd name="T43" fmla="*/ 52 h 425"/>
                <a:gd name="T44" fmla="*/ 564 w 1308"/>
                <a:gd name="T45" fmla="*/ 37 h 425"/>
                <a:gd name="T46" fmla="*/ 590 w 1308"/>
                <a:gd name="T47" fmla="*/ 26 h 425"/>
                <a:gd name="T48" fmla="*/ 616 w 1308"/>
                <a:gd name="T49" fmla="*/ 18 h 425"/>
                <a:gd name="T50" fmla="*/ 641 w 1308"/>
                <a:gd name="T51" fmla="*/ 12 h 425"/>
                <a:gd name="T52" fmla="*/ 667 w 1308"/>
                <a:gd name="T53" fmla="*/ 10 h 425"/>
                <a:gd name="T54" fmla="*/ 693 w 1308"/>
                <a:gd name="T55" fmla="*/ 10 h 425"/>
                <a:gd name="T56" fmla="*/ 718 w 1308"/>
                <a:gd name="T57" fmla="*/ 12 h 425"/>
                <a:gd name="T58" fmla="*/ 744 w 1308"/>
                <a:gd name="T59" fmla="*/ 17 h 425"/>
                <a:gd name="T60" fmla="*/ 770 w 1308"/>
                <a:gd name="T61" fmla="*/ 24 h 425"/>
                <a:gd name="T62" fmla="*/ 795 w 1308"/>
                <a:gd name="T63" fmla="*/ 31 h 425"/>
                <a:gd name="T64" fmla="*/ 821 w 1308"/>
                <a:gd name="T65" fmla="*/ 40 h 425"/>
                <a:gd name="T66" fmla="*/ 846 w 1308"/>
                <a:gd name="T67" fmla="*/ 49 h 425"/>
                <a:gd name="T68" fmla="*/ 872 w 1308"/>
                <a:gd name="T69" fmla="*/ 58 h 425"/>
                <a:gd name="T70" fmla="*/ 898 w 1308"/>
                <a:gd name="T71" fmla="*/ 67 h 425"/>
                <a:gd name="T72" fmla="*/ 923 w 1308"/>
                <a:gd name="T73" fmla="*/ 75 h 425"/>
                <a:gd name="T74" fmla="*/ 949 w 1308"/>
                <a:gd name="T75" fmla="*/ 82 h 425"/>
                <a:gd name="T76" fmla="*/ 975 w 1308"/>
                <a:gd name="T77" fmla="*/ 88 h 425"/>
                <a:gd name="T78" fmla="*/ 1001 w 1308"/>
                <a:gd name="T79" fmla="*/ 92 h 425"/>
                <a:gd name="T80" fmla="*/ 1026 w 1308"/>
                <a:gd name="T81" fmla="*/ 94 h 425"/>
                <a:gd name="T82" fmla="*/ 1052 w 1308"/>
                <a:gd name="T83" fmla="*/ 94 h 425"/>
                <a:gd name="T84" fmla="*/ 1077 w 1308"/>
                <a:gd name="T85" fmla="*/ 92 h 425"/>
                <a:gd name="T86" fmla="*/ 1103 w 1308"/>
                <a:gd name="T87" fmla="*/ 88 h 425"/>
                <a:gd name="T88" fmla="*/ 1129 w 1308"/>
                <a:gd name="T89" fmla="*/ 83 h 425"/>
                <a:gd name="T90" fmla="*/ 1154 w 1308"/>
                <a:gd name="T91" fmla="*/ 75 h 425"/>
                <a:gd name="T92" fmla="*/ 1180 w 1308"/>
                <a:gd name="T93" fmla="*/ 66 h 425"/>
                <a:gd name="T94" fmla="*/ 1206 w 1308"/>
                <a:gd name="T95" fmla="*/ 55 h 425"/>
                <a:gd name="T96" fmla="*/ 1231 w 1308"/>
                <a:gd name="T97" fmla="*/ 42 h 425"/>
                <a:gd name="T98" fmla="*/ 1257 w 1308"/>
                <a:gd name="T99" fmla="*/ 29 h 425"/>
                <a:gd name="T100" fmla="*/ 1283 w 1308"/>
                <a:gd name="T101" fmla="*/ 15 h 425"/>
                <a:gd name="T102" fmla="*/ 1308 w 1308"/>
                <a:gd name="T103"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25">
                  <a:moveTo>
                    <a:pt x="0" y="422"/>
                  </a:moveTo>
                  <a:lnTo>
                    <a:pt x="25" y="425"/>
                  </a:lnTo>
                  <a:lnTo>
                    <a:pt x="51" y="425"/>
                  </a:lnTo>
                  <a:lnTo>
                    <a:pt x="77" y="422"/>
                  </a:lnTo>
                  <a:lnTo>
                    <a:pt x="102" y="416"/>
                  </a:lnTo>
                  <a:lnTo>
                    <a:pt x="128" y="407"/>
                  </a:lnTo>
                  <a:lnTo>
                    <a:pt x="154" y="395"/>
                  </a:lnTo>
                  <a:lnTo>
                    <a:pt x="179" y="380"/>
                  </a:lnTo>
                  <a:lnTo>
                    <a:pt x="205" y="362"/>
                  </a:lnTo>
                  <a:lnTo>
                    <a:pt x="231" y="341"/>
                  </a:lnTo>
                  <a:lnTo>
                    <a:pt x="256" y="319"/>
                  </a:lnTo>
                  <a:lnTo>
                    <a:pt x="282" y="294"/>
                  </a:lnTo>
                  <a:lnTo>
                    <a:pt x="308" y="268"/>
                  </a:lnTo>
                  <a:lnTo>
                    <a:pt x="333" y="241"/>
                  </a:lnTo>
                  <a:lnTo>
                    <a:pt x="359" y="214"/>
                  </a:lnTo>
                  <a:lnTo>
                    <a:pt x="385" y="187"/>
                  </a:lnTo>
                  <a:lnTo>
                    <a:pt x="410" y="160"/>
                  </a:lnTo>
                  <a:lnTo>
                    <a:pt x="436" y="134"/>
                  </a:lnTo>
                  <a:lnTo>
                    <a:pt x="462" y="111"/>
                  </a:lnTo>
                  <a:lnTo>
                    <a:pt x="487" y="88"/>
                  </a:lnTo>
                  <a:lnTo>
                    <a:pt x="513" y="69"/>
                  </a:lnTo>
                  <a:lnTo>
                    <a:pt x="539" y="52"/>
                  </a:lnTo>
                  <a:lnTo>
                    <a:pt x="564" y="37"/>
                  </a:lnTo>
                  <a:lnTo>
                    <a:pt x="590" y="26"/>
                  </a:lnTo>
                  <a:lnTo>
                    <a:pt x="616" y="18"/>
                  </a:lnTo>
                  <a:lnTo>
                    <a:pt x="641" y="12"/>
                  </a:lnTo>
                  <a:lnTo>
                    <a:pt x="667" y="10"/>
                  </a:lnTo>
                  <a:lnTo>
                    <a:pt x="693" y="10"/>
                  </a:lnTo>
                  <a:lnTo>
                    <a:pt x="718" y="12"/>
                  </a:lnTo>
                  <a:lnTo>
                    <a:pt x="744" y="17"/>
                  </a:lnTo>
                  <a:lnTo>
                    <a:pt x="770" y="24"/>
                  </a:lnTo>
                  <a:lnTo>
                    <a:pt x="795" y="31"/>
                  </a:lnTo>
                  <a:lnTo>
                    <a:pt x="821" y="40"/>
                  </a:lnTo>
                  <a:lnTo>
                    <a:pt x="846" y="49"/>
                  </a:lnTo>
                  <a:lnTo>
                    <a:pt x="872" y="58"/>
                  </a:lnTo>
                  <a:lnTo>
                    <a:pt x="898" y="67"/>
                  </a:lnTo>
                  <a:lnTo>
                    <a:pt x="923" y="75"/>
                  </a:lnTo>
                  <a:lnTo>
                    <a:pt x="949" y="82"/>
                  </a:lnTo>
                  <a:lnTo>
                    <a:pt x="975" y="88"/>
                  </a:lnTo>
                  <a:lnTo>
                    <a:pt x="1001" y="92"/>
                  </a:lnTo>
                  <a:lnTo>
                    <a:pt x="1026" y="94"/>
                  </a:lnTo>
                  <a:lnTo>
                    <a:pt x="1052" y="94"/>
                  </a:lnTo>
                  <a:lnTo>
                    <a:pt x="1077" y="92"/>
                  </a:lnTo>
                  <a:lnTo>
                    <a:pt x="1103" y="88"/>
                  </a:lnTo>
                  <a:lnTo>
                    <a:pt x="1129" y="83"/>
                  </a:lnTo>
                  <a:lnTo>
                    <a:pt x="1154" y="75"/>
                  </a:lnTo>
                  <a:lnTo>
                    <a:pt x="1180" y="66"/>
                  </a:lnTo>
                  <a:lnTo>
                    <a:pt x="1206" y="55"/>
                  </a:lnTo>
                  <a:lnTo>
                    <a:pt x="1231" y="42"/>
                  </a:lnTo>
                  <a:lnTo>
                    <a:pt x="1257" y="29"/>
                  </a:lnTo>
                  <a:lnTo>
                    <a:pt x="1283" y="15"/>
                  </a:lnTo>
                  <a:lnTo>
                    <a:pt x="1308" y="0"/>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 name="Line 282"/>
            <p:cNvSpPr>
              <a:spLocks noChangeShapeType="1"/>
            </p:cNvSpPr>
            <p:nvPr/>
          </p:nvSpPr>
          <p:spPr bwMode="auto">
            <a:xfrm flipV="1">
              <a:off x="10671115" y="3898655"/>
              <a:ext cx="86847" cy="32783"/>
            </a:xfrm>
            <a:prstGeom prst="line">
              <a:avLst/>
            </a:prstGeom>
            <a:noFill/>
            <a:ln w="26988" cap="flat">
              <a:solidFill>
                <a:srgbClr val="A214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 name="Freeform 283"/>
            <p:cNvSpPr>
              <a:spLocks/>
            </p:cNvSpPr>
            <p:nvPr/>
          </p:nvSpPr>
          <p:spPr bwMode="auto">
            <a:xfrm>
              <a:off x="1934278" y="2891128"/>
              <a:ext cx="4366681" cy="1768091"/>
            </a:xfrm>
            <a:custGeom>
              <a:avLst/>
              <a:gdLst>
                <a:gd name="T0" fmla="*/ 0 w 1257"/>
                <a:gd name="T1" fmla="*/ 357 h 809"/>
                <a:gd name="T2" fmla="*/ 26 w 1257"/>
                <a:gd name="T3" fmla="*/ 326 h 809"/>
                <a:gd name="T4" fmla="*/ 51 w 1257"/>
                <a:gd name="T5" fmla="*/ 293 h 809"/>
                <a:gd name="T6" fmla="*/ 77 w 1257"/>
                <a:gd name="T7" fmla="*/ 260 h 809"/>
                <a:gd name="T8" fmla="*/ 103 w 1257"/>
                <a:gd name="T9" fmla="*/ 227 h 809"/>
                <a:gd name="T10" fmla="*/ 128 w 1257"/>
                <a:gd name="T11" fmla="*/ 193 h 809"/>
                <a:gd name="T12" fmla="*/ 154 w 1257"/>
                <a:gd name="T13" fmla="*/ 161 h 809"/>
                <a:gd name="T14" fmla="*/ 180 w 1257"/>
                <a:gd name="T15" fmla="*/ 131 h 809"/>
                <a:gd name="T16" fmla="*/ 205 w 1257"/>
                <a:gd name="T17" fmla="*/ 102 h 809"/>
                <a:gd name="T18" fmla="*/ 231 w 1257"/>
                <a:gd name="T19" fmla="*/ 77 h 809"/>
                <a:gd name="T20" fmla="*/ 257 w 1257"/>
                <a:gd name="T21" fmla="*/ 54 h 809"/>
                <a:gd name="T22" fmla="*/ 282 w 1257"/>
                <a:gd name="T23" fmla="*/ 35 h 809"/>
                <a:gd name="T24" fmla="*/ 308 w 1257"/>
                <a:gd name="T25" fmla="*/ 20 h 809"/>
                <a:gd name="T26" fmla="*/ 334 w 1257"/>
                <a:gd name="T27" fmla="*/ 9 h 809"/>
                <a:gd name="T28" fmla="*/ 359 w 1257"/>
                <a:gd name="T29" fmla="*/ 3 h 809"/>
                <a:gd name="T30" fmla="*/ 385 w 1257"/>
                <a:gd name="T31" fmla="*/ 0 h 809"/>
                <a:gd name="T32" fmla="*/ 411 w 1257"/>
                <a:gd name="T33" fmla="*/ 2 h 809"/>
                <a:gd name="T34" fmla="*/ 436 w 1257"/>
                <a:gd name="T35" fmla="*/ 8 h 809"/>
                <a:gd name="T36" fmla="*/ 462 w 1257"/>
                <a:gd name="T37" fmla="*/ 18 h 809"/>
                <a:gd name="T38" fmla="*/ 487 w 1257"/>
                <a:gd name="T39" fmla="*/ 32 h 809"/>
                <a:gd name="T40" fmla="*/ 513 w 1257"/>
                <a:gd name="T41" fmla="*/ 49 h 809"/>
                <a:gd name="T42" fmla="*/ 539 w 1257"/>
                <a:gd name="T43" fmla="*/ 69 h 809"/>
                <a:gd name="T44" fmla="*/ 565 w 1257"/>
                <a:gd name="T45" fmla="*/ 93 h 809"/>
                <a:gd name="T46" fmla="*/ 590 w 1257"/>
                <a:gd name="T47" fmla="*/ 118 h 809"/>
                <a:gd name="T48" fmla="*/ 616 w 1257"/>
                <a:gd name="T49" fmla="*/ 146 h 809"/>
                <a:gd name="T50" fmla="*/ 642 w 1257"/>
                <a:gd name="T51" fmla="*/ 176 h 809"/>
                <a:gd name="T52" fmla="*/ 667 w 1257"/>
                <a:gd name="T53" fmla="*/ 207 h 809"/>
                <a:gd name="T54" fmla="*/ 693 w 1257"/>
                <a:gd name="T55" fmla="*/ 239 h 809"/>
                <a:gd name="T56" fmla="*/ 718 w 1257"/>
                <a:gd name="T57" fmla="*/ 272 h 809"/>
                <a:gd name="T58" fmla="*/ 744 w 1257"/>
                <a:gd name="T59" fmla="*/ 306 h 809"/>
                <a:gd name="T60" fmla="*/ 770 w 1257"/>
                <a:gd name="T61" fmla="*/ 340 h 809"/>
                <a:gd name="T62" fmla="*/ 795 w 1257"/>
                <a:gd name="T63" fmla="*/ 373 h 809"/>
                <a:gd name="T64" fmla="*/ 821 w 1257"/>
                <a:gd name="T65" fmla="*/ 407 h 809"/>
                <a:gd name="T66" fmla="*/ 847 w 1257"/>
                <a:gd name="T67" fmla="*/ 440 h 809"/>
                <a:gd name="T68" fmla="*/ 872 w 1257"/>
                <a:gd name="T69" fmla="*/ 473 h 809"/>
                <a:gd name="T70" fmla="*/ 898 w 1257"/>
                <a:gd name="T71" fmla="*/ 504 h 809"/>
                <a:gd name="T72" fmla="*/ 924 w 1257"/>
                <a:gd name="T73" fmla="*/ 535 h 809"/>
                <a:gd name="T74" fmla="*/ 949 w 1257"/>
                <a:gd name="T75" fmla="*/ 566 h 809"/>
                <a:gd name="T76" fmla="*/ 975 w 1257"/>
                <a:gd name="T77" fmla="*/ 595 h 809"/>
                <a:gd name="T78" fmla="*/ 1001 w 1257"/>
                <a:gd name="T79" fmla="*/ 623 h 809"/>
                <a:gd name="T80" fmla="*/ 1026 w 1257"/>
                <a:gd name="T81" fmla="*/ 649 h 809"/>
                <a:gd name="T82" fmla="*/ 1052 w 1257"/>
                <a:gd name="T83" fmla="*/ 674 h 809"/>
                <a:gd name="T84" fmla="*/ 1078 w 1257"/>
                <a:gd name="T85" fmla="*/ 698 h 809"/>
                <a:gd name="T86" fmla="*/ 1103 w 1257"/>
                <a:gd name="T87" fmla="*/ 720 h 809"/>
                <a:gd name="T88" fmla="*/ 1129 w 1257"/>
                <a:gd name="T89" fmla="*/ 740 h 809"/>
                <a:gd name="T90" fmla="*/ 1155 w 1257"/>
                <a:gd name="T91" fmla="*/ 758 h 809"/>
                <a:gd name="T92" fmla="*/ 1180 w 1257"/>
                <a:gd name="T93" fmla="*/ 775 h 809"/>
                <a:gd name="T94" fmla="*/ 1206 w 1257"/>
                <a:gd name="T95" fmla="*/ 789 h 809"/>
                <a:gd name="T96" fmla="*/ 1232 w 1257"/>
                <a:gd name="T97" fmla="*/ 800 h 809"/>
                <a:gd name="T98" fmla="*/ 1257 w 1257"/>
                <a:gd name="T99" fmla="*/ 809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809">
                  <a:moveTo>
                    <a:pt x="0" y="357"/>
                  </a:moveTo>
                  <a:lnTo>
                    <a:pt x="26" y="326"/>
                  </a:lnTo>
                  <a:lnTo>
                    <a:pt x="51" y="293"/>
                  </a:lnTo>
                  <a:lnTo>
                    <a:pt x="77" y="260"/>
                  </a:lnTo>
                  <a:lnTo>
                    <a:pt x="103" y="227"/>
                  </a:lnTo>
                  <a:lnTo>
                    <a:pt x="128" y="193"/>
                  </a:lnTo>
                  <a:lnTo>
                    <a:pt x="154" y="161"/>
                  </a:lnTo>
                  <a:lnTo>
                    <a:pt x="180" y="131"/>
                  </a:lnTo>
                  <a:lnTo>
                    <a:pt x="205" y="102"/>
                  </a:lnTo>
                  <a:lnTo>
                    <a:pt x="231" y="77"/>
                  </a:lnTo>
                  <a:lnTo>
                    <a:pt x="257" y="54"/>
                  </a:lnTo>
                  <a:lnTo>
                    <a:pt x="282" y="35"/>
                  </a:lnTo>
                  <a:lnTo>
                    <a:pt x="308" y="20"/>
                  </a:lnTo>
                  <a:lnTo>
                    <a:pt x="334" y="9"/>
                  </a:lnTo>
                  <a:lnTo>
                    <a:pt x="359" y="3"/>
                  </a:lnTo>
                  <a:lnTo>
                    <a:pt x="385" y="0"/>
                  </a:lnTo>
                  <a:lnTo>
                    <a:pt x="411" y="2"/>
                  </a:lnTo>
                  <a:lnTo>
                    <a:pt x="436" y="8"/>
                  </a:lnTo>
                  <a:lnTo>
                    <a:pt x="462" y="18"/>
                  </a:lnTo>
                  <a:lnTo>
                    <a:pt x="487" y="32"/>
                  </a:lnTo>
                  <a:lnTo>
                    <a:pt x="513" y="49"/>
                  </a:lnTo>
                  <a:lnTo>
                    <a:pt x="539" y="69"/>
                  </a:lnTo>
                  <a:lnTo>
                    <a:pt x="565" y="93"/>
                  </a:lnTo>
                  <a:lnTo>
                    <a:pt x="590" y="118"/>
                  </a:lnTo>
                  <a:lnTo>
                    <a:pt x="616" y="146"/>
                  </a:lnTo>
                  <a:lnTo>
                    <a:pt x="642" y="176"/>
                  </a:lnTo>
                  <a:lnTo>
                    <a:pt x="667" y="207"/>
                  </a:lnTo>
                  <a:lnTo>
                    <a:pt x="693" y="239"/>
                  </a:lnTo>
                  <a:lnTo>
                    <a:pt x="718" y="272"/>
                  </a:lnTo>
                  <a:lnTo>
                    <a:pt x="744" y="306"/>
                  </a:lnTo>
                  <a:lnTo>
                    <a:pt x="770" y="340"/>
                  </a:lnTo>
                  <a:lnTo>
                    <a:pt x="795" y="373"/>
                  </a:lnTo>
                  <a:lnTo>
                    <a:pt x="821" y="407"/>
                  </a:lnTo>
                  <a:lnTo>
                    <a:pt x="847" y="440"/>
                  </a:lnTo>
                  <a:lnTo>
                    <a:pt x="872" y="473"/>
                  </a:lnTo>
                  <a:lnTo>
                    <a:pt x="898" y="504"/>
                  </a:lnTo>
                  <a:lnTo>
                    <a:pt x="924" y="535"/>
                  </a:lnTo>
                  <a:lnTo>
                    <a:pt x="949" y="566"/>
                  </a:lnTo>
                  <a:lnTo>
                    <a:pt x="975" y="595"/>
                  </a:lnTo>
                  <a:lnTo>
                    <a:pt x="1001" y="623"/>
                  </a:lnTo>
                  <a:lnTo>
                    <a:pt x="1026" y="649"/>
                  </a:lnTo>
                  <a:lnTo>
                    <a:pt x="1052" y="674"/>
                  </a:lnTo>
                  <a:lnTo>
                    <a:pt x="1078" y="698"/>
                  </a:lnTo>
                  <a:lnTo>
                    <a:pt x="1103" y="720"/>
                  </a:lnTo>
                  <a:lnTo>
                    <a:pt x="1129" y="740"/>
                  </a:lnTo>
                  <a:lnTo>
                    <a:pt x="1155" y="758"/>
                  </a:lnTo>
                  <a:lnTo>
                    <a:pt x="1180" y="775"/>
                  </a:lnTo>
                  <a:lnTo>
                    <a:pt x="1206" y="789"/>
                  </a:lnTo>
                  <a:lnTo>
                    <a:pt x="1232" y="800"/>
                  </a:lnTo>
                  <a:lnTo>
                    <a:pt x="1257" y="809"/>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2" name="Freeform 284"/>
            <p:cNvSpPr>
              <a:spLocks/>
            </p:cNvSpPr>
            <p:nvPr/>
          </p:nvSpPr>
          <p:spPr bwMode="auto">
            <a:xfrm>
              <a:off x="6214112" y="3723813"/>
              <a:ext cx="4543850" cy="957260"/>
            </a:xfrm>
            <a:custGeom>
              <a:avLst/>
              <a:gdLst>
                <a:gd name="T0" fmla="*/ 0 w 1308"/>
                <a:gd name="T1" fmla="*/ 419 h 438"/>
                <a:gd name="T2" fmla="*/ 25 w 1308"/>
                <a:gd name="T3" fmla="*/ 428 h 438"/>
                <a:gd name="T4" fmla="*/ 51 w 1308"/>
                <a:gd name="T5" fmla="*/ 434 h 438"/>
                <a:gd name="T6" fmla="*/ 77 w 1308"/>
                <a:gd name="T7" fmla="*/ 437 h 438"/>
                <a:gd name="T8" fmla="*/ 102 w 1308"/>
                <a:gd name="T9" fmla="*/ 438 h 438"/>
                <a:gd name="T10" fmla="*/ 128 w 1308"/>
                <a:gd name="T11" fmla="*/ 435 h 438"/>
                <a:gd name="T12" fmla="*/ 154 w 1308"/>
                <a:gd name="T13" fmla="*/ 429 h 438"/>
                <a:gd name="T14" fmla="*/ 179 w 1308"/>
                <a:gd name="T15" fmla="*/ 420 h 438"/>
                <a:gd name="T16" fmla="*/ 205 w 1308"/>
                <a:gd name="T17" fmla="*/ 409 h 438"/>
                <a:gd name="T18" fmla="*/ 231 w 1308"/>
                <a:gd name="T19" fmla="*/ 394 h 438"/>
                <a:gd name="T20" fmla="*/ 256 w 1308"/>
                <a:gd name="T21" fmla="*/ 377 h 438"/>
                <a:gd name="T22" fmla="*/ 282 w 1308"/>
                <a:gd name="T23" fmla="*/ 357 h 438"/>
                <a:gd name="T24" fmla="*/ 308 w 1308"/>
                <a:gd name="T25" fmla="*/ 335 h 438"/>
                <a:gd name="T26" fmla="*/ 333 w 1308"/>
                <a:gd name="T27" fmla="*/ 311 h 438"/>
                <a:gd name="T28" fmla="*/ 359 w 1308"/>
                <a:gd name="T29" fmla="*/ 286 h 438"/>
                <a:gd name="T30" fmla="*/ 385 w 1308"/>
                <a:gd name="T31" fmla="*/ 260 h 438"/>
                <a:gd name="T32" fmla="*/ 410 w 1308"/>
                <a:gd name="T33" fmla="*/ 233 h 438"/>
                <a:gd name="T34" fmla="*/ 436 w 1308"/>
                <a:gd name="T35" fmla="*/ 206 h 438"/>
                <a:gd name="T36" fmla="*/ 462 w 1308"/>
                <a:gd name="T37" fmla="*/ 179 h 438"/>
                <a:gd name="T38" fmla="*/ 487 w 1308"/>
                <a:gd name="T39" fmla="*/ 153 h 438"/>
                <a:gd name="T40" fmla="*/ 513 w 1308"/>
                <a:gd name="T41" fmla="*/ 128 h 438"/>
                <a:gd name="T42" fmla="*/ 539 w 1308"/>
                <a:gd name="T43" fmla="*/ 104 h 438"/>
                <a:gd name="T44" fmla="*/ 564 w 1308"/>
                <a:gd name="T45" fmla="*/ 82 h 438"/>
                <a:gd name="T46" fmla="*/ 590 w 1308"/>
                <a:gd name="T47" fmla="*/ 63 h 438"/>
                <a:gd name="T48" fmla="*/ 616 w 1308"/>
                <a:gd name="T49" fmla="*/ 46 h 438"/>
                <a:gd name="T50" fmla="*/ 641 w 1308"/>
                <a:gd name="T51" fmla="*/ 31 h 438"/>
                <a:gd name="T52" fmla="*/ 667 w 1308"/>
                <a:gd name="T53" fmla="*/ 20 h 438"/>
                <a:gd name="T54" fmla="*/ 693 w 1308"/>
                <a:gd name="T55" fmla="*/ 10 h 438"/>
                <a:gd name="T56" fmla="*/ 718 w 1308"/>
                <a:gd name="T57" fmla="*/ 4 h 438"/>
                <a:gd name="T58" fmla="*/ 744 w 1308"/>
                <a:gd name="T59" fmla="*/ 1 h 438"/>
                <a:gd name="T60" fmla="*/ 770 w 1308"/>
                <a:gd name="T61" fmla="*/ 0 h 438"/>
                <a:gd name="T62" fmla="*/ 795 w 1308"/>
                <a:gd name="T63" fmla="*/ 2 h 438"/>
                <a:gd name="T64" fmla="*/ 821 w 1308"/>
                <a:gd name="T65" fmla="*/ 6 h 438"/>
                <a:gd name="T66" fmla="*/ 846 w 1308"/>
                <a:gd name="T67" fmla="*/ 12 h 438"/>
                <a:gd name="T68" fmla="*/ 872 w 1308"/>
                <a:gd name="T69" fmla="*/ 20 h 438"/>
                <a:gd name="T70" fmla="*/ 898 w 1308"/>
                <a:gd name="T71" fmla="*/ 30 h 438"/>
                <a:gd name="T72" fmla="*/ 923 w 1308"/>
                <a:gd name="T73" fmla="*/ 42 h 438"/>
                <a:gd name="T74" fmla="*/ 949 w 1308"/>
                <a:gd name="T75" fmla="*/ 54 h 438"/>
                <a:gd name="T76" fmla="*/ 975 w 1308"/>
                <a:gd name="T77" fmla="*/ 68 h 438"/>
                <a:gd name="T78" fmla="*/ 1001 w 1308"/>
                <a:gd name="T79" fmla="*/ 83 h 438"/>
                <a:gd name="T80" fmla="*/ 1026 w 1308"/>
                <a:gd name="T81" fmla="*/ 98 h 438"/>
                <a:gd name="T82" fmla="*/ 1052 w 1308"/>
                <a:gd name="T83" fmla="*/ 114 h 438"/>
                <a:gd name="T84" fmla="*/ 1077 w 1308"/>
                <a:gd name="T85" fmla="*/ 131 h 438"/>
                <a:gd name="T86" fmla="*/ 1103 w 1308"/>
                <a:gd name="T87" fmla="*/ 147 h 438"/>
                <a:gd name="T88" fmla="*/ 1129 w 1308"/>
                <a:gd name="T89" fmla="*/ 164 h 438"/>
                <a:gd name="T90" fmla="*/ 1154 w 1308"/>
                <a:gd name="T91" fmla="*/ 181 h 438"/>
                <a:gd name="T92" fmla="*/ 1180 w 1308"/>
                <a:gd name="T93" fmla="*/ 197 h 438"/>
                <a:gd name="T94" fmla="*/ 1206 w 1308"/>
                <a:gd name="T95" fmla="*/ 214 h 438"/>
                <a:gd name="T96" fmla="*/ 1231 w 1308"/>
                <a:gd name="T97" fmla="*/ 230 h 438"/>
                <a:gd name="T98" fmla="*/ 1257 w 1308"/>
                <a:gd name="T99" fmla="*/ 246 h 438"/>
                <a:gd name="T100" fmla="*/ 1283 w 1308"/>
                <a:gd name="T101" fmla="*/ 262 h 438"/>
                <a:gd name="T102" fmla="*/ 1308 w 1308"/>
                <a:gd name="T103" fmla="*/ 27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38">
                  <a:moveTo>
                    <a:pt x="0" y="419"/>
                  </a:moveTo>
                  <a:lnTo>
                    <a:pt x="25" y="428"/>
                  </a:lnTo>
                  <a:lnTo>
                    <a:pt x="51" y="434"/>
                  </a:lnTo>
                  <a:lnTo>
                    <a:pt x="77" y="437"/>
                  </a:lnTo>
                  <a:lnTo>
                    <a:pt x="102" y="438"/>
                  </a:lnTo>
                  <a:lnTo>
                    <a:pt x="128" y="435"/>
                  </a:lnTo>
                  <a:lnTo>
                    <a:pt x="154" y="429"/>
                  </a:lnTo>
                  <a:lnTo>
                    <a:pt x="179" y="420"/>
                  </a:lnTo>
                  <a:lnTo>
                    <a:pt x="205" y="409"/>
                  </a:lnTo>
                  <a:lnTo>
                    <a:pt x="231" y="394"/>
                  </a:lnTo>
                  <a:lnTo>
                    <a:pt x="256" y="377"/>
                  </a:lnTo>
                  <a:lnTo>
                    <a:pt x="282" y="357"/>
                  </a:lnTo>
                  <a:lnTo>
                    <a:pt x="308" y="335"/>
                  </a:lnTo>
                  <a:lnTo>
                    <a:pt x="333" y="311"/>
                  </a:lnTo>
                  <a:lnTo>
                    <a:pt x="359" y="286"/>
                  </a:lnTo>
                  <a:lnTo>
                    <a:pt x="385" y="260"/>
                  </a:lnTo>
                  <a:lnTo>
                    <a:pt x="410" y="233"/>
                  </a:lnTo>
                  <a:lnTo>
                    <a:pt x="436" y="206"/>
                  </a:lnTo>
                  <a:lnTo>
                    <a:pt x="462" y="179"/>
                  </a:lnTo>
                  <a:lnTo>
                    <a:pt x="487" y="153"/>
                  </a:lnTo>
                  <a:lnTo>
                    <a:pt x="513" y="128"/>
                  </a:lnTo>
                  <a:lnTo>
                    <a:pt x="539" y="104"/>
                  </a:lnTo>
                  <a:lnTo>
                    <a:pt x="564" y="82"/>
                  </a:lnTo>
                  <a:lnTo>
                    <a:pt x="590" y="63"/>
                  </a:lnTo>
                  <a:lnTo>
                    <a:pt x="616" y="46"/>
                  </a:lnTo>
                  <a:lnTo>
                    <a:pt x="641" y="31"/>
                  </a:lnTo>
                  <a:lnTo>
                    <a:pt x="667" y="20"/>
                  </a:lnTo>
                  <a:lnTo>
                    <a:pt x="693" y="10"/>
                  </a:lnTo>
                  <a:lnTo>
                    <a:pt x="718" y="4"/>
                  </a:lnTo>
                  <a:lnTo>
                    <a:pt x="744" y="1"/>
                  </a:lnTo>
                  <a:lnTo>
                    <a:pt x="770" y="0"/>
                  </a:lnTo>
                  <a:lnTo>
                    <a:pt x="795" y="2"/>
                  </a:lnTo>
                  <a:lnTo>
                    <a:pt x="821" y="6"/>
                  </a:lnTo>
                  <a:lnTo>
                    <a:pt x="846" y="12"/>
                  </a:lnTo>
                  <a:lnTo>
                    <a:pt x="872" y="20"/>
                  </a:lnTo>
                  <a:lnTo>
                    <a:pt x="898" y="30"/>
                  </a:lnTo>
                  <a:lnTo>
                    <a:pt x="923" y="42"/>
                  </a:lnTo>
                  <a:lnTo>
                    <a:pt x="949" y="54"/>
                  </a:lnTo>
                  <a:lnTo>
                    <a:pt x="975" y="68"/>
                  </a:lnTo>
                  <a:lnTo>
                    <a:pt x="1001" y="83"/>
                  </a:lnTo>
                  <a:lnTo>
                    <a:pt x="1026" y="98"/>
                  </a:lnTo>
                  <a:lnTo>
                    <a:pt x="1052" y="114"/>
                  </a:lnTo>
                  <a:lnTo>
                    <a:pt x="1077" y="131"/>
                  </a:lnTo>
                  <a:lnTo>
                    <a:pt x="1103" y="147"/>
                  </a:lnTo>
                  <a:lnTo>
                    <a:pt x="1129" y="164"/>
                  </a:lnTo>
                  <a:lnTo>
                    <a:pt x="1154" y="181"/>
                  </a:lnTo>
                  <a:lnTo>
                    <a:pt x="1180" y="197"/>
                  </a:lnTo>
                  <a:lnTo>
                    <a:pt x="1206" y="214"/>
                  </a:lnTo>
                  <a:lnTo>
                    <a:pt x="1231" y="230"/>
                  </a:lnTo>
                  <a:lnTo>
                    <a:pt x="1257" y="246"/>
                  </a:lnTo>
                  <a:lnTo>
                    <a:pt x="1283" y="262"/>
                  </a:lnTo>
                  <a:lnTo>
                    <a:pt x="1308" y="278"/>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3" name="Line 285"/>
            <p:cNvSpPr>
              <a:spLocks noChangeShapeType="1"/>
            </p:cNvSpPr>
            <p:nvPr/>
          </p:nvSpPr>
          <p:spPr bwMode="auto">
            <a:xfrm>
              <a:off x="10671115" y="4296421"/>
              <a:ext cx="86847" cy="34968"/>
            </a:xfrm>
            <a:prstGeom prst="line">
              <a:avLst/>
            </a:prstGeom>
            <a:noFill/>
            <a:ln w="26988"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 name="Freeform 286"/>
            <p:cNvSpPr>
              <a:spLocks/>
            </p:cNvSpPr>
            <p:nvPr/>
          </p:nvSpPr>
          <p:spPr bwMode="auto">
            <a:xfrm>
              <a:off x="1934278" y="3507446"/>
              <a:ext cx="4366681" cy="517970"/>
            </a:xfrm>
            <a:custGeom>
              <a:avLst/>
              <a:gdLst>
                <a:gd name="T0" fmla="*/ 0 w 1257"/>
                <a:gd name="T1" fmla="*/ 55 h 237"/>
                <a:gd name="T2" fmla="*/ 26 w 1257"/>
                <a:gd name="T3" fmla="*/ 52 h 237"/>
                <a:gd name="T4" fmla="*/ 51 w 1257"/>
                <a:gd name="T5" fmla="*/ 49 h 237"/>
                <a:gd name="T6" fmla="*/ 77 w 1257"/>
                <a:gd name="T7" fmla="*/ 45 h 237"/>
                <a:gd name="T8" fmla="*/ 103 w 1257"/>
                <a:gd name="T9" fmla="*/ 40 h 237"/>
                <a:gd name="T10" fmla="*/ 128 w 1257"/>
                <a:gd name="T11" fmla="*/ 36 h 237"/>
                <a:gd name="T12" fmla="*/ 154 w 1257"/>
                <a:gd name="T13" fmla="*/ 31 h 237"/>
                <a:gd name="T14" fmla="*/ 180 w 1257"/>
                <a:gd name="T15" fmla="*/ 26 h 237"/>
                <a:gd name="T16" fmla="*/ 205 w 1257"/>
                <a:gd name="T17" fmla="*/ 22 h 237"/>
                <a:gd name="T18" fmla="*/ 231 w 1257"/>
                <a:gd name="T19" fmla="*/ 17 h 237"/>
                <a:gd name="T20" fmla="*/ 257 w 1257"/>
                <a:gd name="T21" fmla="*/ 13 h 237"/>
                <a:gd name="T22" fmla="*/ 282 w 1257"/>
                <a:gd name="T23" fmla="*/ 10 h 237"/>
                <a:gd name="T24" fmla="*/ 308 w 1257"/>
                <a:gd name="T25" fmla="*/ 6 h 237"/>
                <a:gd name="T26" fmla="*/ 334 w 1257"/>
                <a:gd name="T27" fmla="*/ 4 h 237"/>
                <a:gd name="T28" fmla="*/ 359 w 1257"/>
                <a:gd name="T29" fmla="*/ 2 h 237"/>
                <a:gd name="T30" fmla="*/ 385 w 1257"/>
                <a:gd name="T31" fmla="*/ 0 h 237"/>
                <a:gd name="T32" fmla="*/ 411 w 1257"/>
                <a:gd name="T33" fmla="*/ 0 h 237"/>
                <a:gd name="T34" fmla="*/ 436 w 1257"/>
                <a:gd name="T35" fmla="*/ 0 h 237"/>
                <a:gd name="T36" fmla="*/ 462 w 1257"/>
                <a:gd name="T37" fmla="*/ 1 h 237"/>
                <a:gd name="T38" fmla="*/ 487 w 1257"/>
                <a:gd name="T39" fmla="*/ 3 h 237"/>
                <a:gd name="T40" fmla="*/ 513 w 1257"/>
                <a:gd name="T41" fmla="*/ 5 h 237"/>
                <a:gd name="T42" fmla="*/ 539 w 1257"/>
                <a:gd name="T43" fmla="*/ 8 h 237"/>
                <a:gd name="T44" fmla="*/ 565 w 1257"/>
                <a:gd name="T45" fmla="*/ 11 h 237"/>
                <a:gd name="T46" fmla="*/ 590 w 1257"/>
                <a:gd name="T47" fmla="*/ 16 h 237"/>
                <a:gd name="T48" fmla="*/ 616 w 1257"/>
                <a:gd name="T49" fmla="*/ 20 h 237"/>
                <a:gd name="T50" fmla="*/ 642 w 1257"/>
                <a:gd name="T51" fmla="*/ 25 h 237"/>
                <a:gd name="T52" fmla="*/ 667 w 1257"/>
                <a:gd name="T53" fmla="*/ 31 h 237"/>
                <a:gd name="T54" fmla="*/ 693 w 1257"/>
                <a:gd name="T55" fmla="*/ 37 h 237"/>
                <a:gd name="T56" fmla="*/ 718 w 1257"/>
                <a:gd name="T57" fmla="*/ 43 h 237"/>
                <a:gd name="T58" fmla="*/ 744 w 1257"/>
                <a:gd name="T59" fmla="*/ 50 h 237"/>
                <a:gd name="T60" fmla="*/ 770 w 1257"/>
                <a:gd name="T61" fmla="*/ 57 h 237"/>
                <a:gd name="T62" fmla="*/ 795 w 1257"/>
                <a:gd name="T63" fmla="*/ 64 h 237"/>
                <a:gd name="T64" fmla="*/ 821 w 1257"/>
                <a:gd name="T65" fmla="*/ 72 h 237"/>
                <a:gd name="T66" fmla="*/ 847 w 1257"/>
                <a:gd name="T67" fmla="*/ 80 h 237"/>
                <a:gd name="T68" fmla="*/ 872 w 1257"/>
                <a:gd name="T69" fmla="*/ 88 h 237"/>
                <a:gd name="T70" fmla="*/ 898 w 1257"/>
                <a:gd name="T71" fmla="*/ 97 h 237"/>
                <a:gd name="T72" fmla="*/ 924 w 1257"/>
                <a:gd name="T73" fmla="*/ 106 h 237"/>
                <a:gd name="T74" fmla="*/ 949 w 1257"/>
                <a:gd name="T75" fmla="*/ 115 h 237"/>
                <a:gd name="T76" fmla="*/ 975 w 1257"/>
                <a:gd name="T77" fmla="*/ 125 h 237"/>
                <a:gd name="T78" fmla="*/ 1001 w 1257"/>
                <a:gd name="T79" fmla="*/ 135 h 237"/>
                <a:gd name="T80" fmla="*/ 1026 w 1257"/>
                <a:gd name="T81" fmla="*/ 145 h 237"/>
                <a:gd name="T82" fmla="*/ 1052 w 1257"/>
                <a:gd name="T83" fmla="*/ 156 h 237"/>
                <a:gd name="T84" fmla="*/ 1078 w 1257"/>
                <a:gd name="T85" fmla="*/ 166 h 237"/>
                <a:gd name="T86" fmla="*/ 1103 w 1257"/>
                <a:gd name="T87" fmla="*/ 177 h 237"/>
                <a:gd name="T88" fmla="*/ 1129 w 1257"/>
                <a:gd name="T89" fmla="*/ 187 h 237"/>
                <a:gd name="T90" fmla="*/ 1155 w 1257"/>
                <a:gd name="T91" fmla="*/ 198 h 237"/>
                <a:gd name="T92" fmla="*/ 1180 w 1257"/>
                <a:gd name="T93" fmla="*/ 208 h 237"/>
                <a:gd name="T94" fmla="*/ 1206 w 1257"/>
                <a:gd name="T95" fmla="*/ 218 h 237"/>
                <a:gd name="T96" fmla="*/ 1232 w 1257"/>
                <a:gd name="T97" fmla="*/ 228 h 237"/>
                <a:gd name="T98" fmla="*/ 1257 w 1257"/>
                <a:gd name="T99"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37">
                  <a:moveTo>
                    <a:pt x="0" y="55"/>
                  </a:moveTo>
                  <a:lnTo>
                    <a:pt x="26" y="52"/>
                  </a:lnTo>
                  <a:lnTo>
                    <a:pt x="51" y="49"/>
                  </a:lnTo>
                  <a:lnTo>
                    <a:pt x="77" y="45"/>
                  </a:lnTo>
                  <a:lnTo>
                    <a:pt x="103" y="40"/>
                  </a:lnTo>
                  <a:lnTo>
                    <a:pt x="128" y="36"/>
                  </a:lnTo>
                  <a:lnTo>
                    <a:pt x="154" y="31"/>
                  </a:lnTo>
                  <a:lnTo>
                    <a:pt x="180" y="26"/>
                  </a:lnTo>
                  <a:lnTo>
                    <a:pt x="205" y="22"/>
                  </a:lnTo>
                  <a:lnTo>
                    <a:pt x="231" y="17"/>
                  </a:lnTo>
                  <a:lnTo>
                    <a:pt x="257" y="13"/>
                  </a:lnTo>
                  <a:lnTo>
                    <a:pt x="282" y="10"/>
                  </a:lnTo>
                  <a:lnTo>
                    <a:pt x="308" y="6"/>
                  </a:lnTo>
                  <a:lnTo>
                    <a:pt x="334" y="4"/>
                  </a:lnTo>
                  <a:lnTo>
                    <a:pt x="359" y="2"/>
                  </a:lnTo>
                  <a:lnTo>
                    <a:pt x="385" y="0"/>
                  </a:lnTo>
                  <a:lnTo>
                    <a:pt x="411" y="0"/>
                  </a:lnTo>
                  <a:lnTo>
                    <a:pt x="436" y="0"/>
                  </a:lnTo>
                  <a:lnTo>
                    <a:pt x="462" y="1"/>
                  </a:lnTo>
                  <a:lnTo>
                    <a:pt x="487" y="3"/>
                  </a:lnTo>
                  <a:lnTo>
                    <a:pt x="513" y="5"/>
                  </a:lnTo>
                  <a:lnTo>
                    <a:pt x="539" y="8"/>
                  </a:lnTo>
                  <a:lnTo>
                    <a:pt x="565" y="11"/>
                  </a:lnTo>
                  <a:lnTo>
                    <a:pt x="590" y="16"/>
                  </a:lnTo>
                  <a:lnTo>
                    <a:pt x="616" y="20"/>
                  </a:lnTo>
                  <a:lnTo>
                    <a:pt x="642" y="25"/>
                  </a:lnTo>
                  <a:lnTo>
                    <a:pt x="667" y="31"/>
                  </a:lnTo>
                  <a:lnTo>
                    <a:pt x="693" y="37"/>
                  </a:lnTo>
                  <a:lnTo>
                    <a:pt x="718" y="43"/>
                  </a:lnTo>
                  <a:lnTo>
                    <a:pt x="744" y="50"/>
                  </a:lnTo>
                  <a:lnTo>
                    <a:pt x="770" y="57"/>
                  </a:lnTo>
                  <a:lnTo>
                    <a:pt x="795" y="64"/>
                  </a:lnTo>
                  <a:lnTo>
                    <a:pt x="821" y="72"/>
                  </a:lnTo>
                  <a:lnTo>
                    <a:pt x="847" y="80"/>
                  </a:lnTo>
                  <a:lnTo>
                    <a:pt x="872" y="88"/>
                  </a:lnTo>
                  <a:lnTo>
                    <a:pt x="898" y="97"/>
                  </a:lnTo>
                  <a:lnTo>
                    <a:pt x="924" y="106"/>
                  </a:lnTo>
                  <a:lnTo>
                    <a:pt x="949" y="115"/>
                  </a:lnTo>
                  <a:lnTo>
                    <a:pt x="975" y="125"/>
                  </a:lnTo>
                  <a:lnTo>
                    <a:pt x="1001" y="135"/>
                  </a:lnTo>
                  <a:lnTo>
                    <a:pt x="1026" y="145"/>
                  </a:lnTo>
                  <a:lnTo>
                    <a:pt x="1052" y="156"/>
                  </a:lnTo>
                  <a:lnTo>
                    <a:pt x="1078" y="166"/>
                  </a:lnTo>
                  <a:lnTo>
                    <a:pt x="1103" y="177"/>
                  </a:lnTo>
                  <a:lnTo>
                    <a:pt x="1129" y="187"/>
                  </a:lnTo>
                  <a:lnTo>
                    <a:pt x="1155" y="198"/>
                  </a:lnTo>
                  <a:lnTo>
                    <a:pt x="1180" y="208"/>
                  </a:lnTo>
                  <a:lnTo>
                    <a:pt x="1206" y="218"/>
                  </a:lnTo>
                  <a:lnTo>
                    <a:pt x="1232" y="228"/>
                  </a:lnTo>
                  <a:lnTo>
                    <a:pt x="1257" y="237"/>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5" name="Freeform 287"/>
            <p:cNvSpPr>
              <a:spLocks/>
            </p:cNvSpPr>
            <p:nvPr/>
          </p:nvSpPr>
          <p:spPr bwMode="auto">
            <a:xfrm>
              <a:off x="6214112" y="3990447"/>
              <a:ext cx="4543850" cy="214182"/>
            </a:xfrm>
            <a:custGeom>
              <a:avLst/>
              <a:gdLst>
                <a:gd name="T0" fmla="*/ 0 w 1308"/>
                <a:gd name="T1" fmla="*/ 7 h 98"/>
                <a:gd name="T2" fmla="*/ 25 w 1308"/>
                <a:gd name="T3" fmla="*/ 16 h 98"/>
                <a:gd name="T4" fmla="*/ 51 w 1308"/>
                <a:gd name="T5" fmla="*/ 24 h 98"/>
                <a:gd name="T6" fmla="*/ 77 w 1308"/>
                <a:gd name="T7" fmla="*/ 32 h 98"/>
                <a:gd name="T8" fmla="*/ 102 w 1308"/>
                <a:gd name="T9" fmla="*/ 40 h 98"/>
                <a:gd name="T10" fmla="*/ 128 w 1308"/>
                <a:gd name="T11" fmla="*/ 47 h 98"/>
                <a:gd name="T12" fmla="*/ 154 w 1308"/>
                <a:gd name="T13" fmla="*/ 53 h 98"/>
                <a:gd name="T14" fmla="*/ 179 w 1308"/>
                <a:gd name="T15" fmla="*/ 59 h 98"/>
                <a:gd name="T16" fmla="*/ 205 w 1308"/>
                <a:gd name="T17" fmla="*/ 64 h 98"/>
                <a:gd name="T18" fmla="*/ 231 w 1308"/>
                <a:gd name="T19" fmla="*/ 68 h 98"/>
                <a:gd name="T20" fmla="*/ 256 w 1308"/>
                <a:gd name="T21" fmla="*/ 72 h 98"/>
                <a:gd name="T22" fmla="*/ 282 w 1308"/>
                <a:gd name="T23" fmla="*/ 75 h 98"/>
                <a:gd name="T24" fmla="*/ 308 w 1308"/>
                <a:gd name="T25" fmla="*/ 78 h 98"/>
                <a:gd name="T26" fmla="*/ 333 w 1308"/>
                <a:gd name="T27" fmla="*/ 80 h 98"/>
                <a:gd name="T28" fmla="*/ 359 w 1308"/>
                <a:gd name="T29" fmla="*/ 82 h 98"/>
                <a:gd name="T30" fmla="*/ 385 w 1308"/>
                <a:gd name="T31" fmla="*/ 84 h 98"/>
                <a:gd name="T32" fmla="*/ 410 w 1308"/>
                <a:gd name="T33" fmla="*/ 85 h 98"/>
                <a:gd name="T34" fmla="*/ 436 w 1308"/>
                <a:gd name="T35" fmla="*/ 86 h 98"/>
                <a:gd name="T36" fmla="*/ 462 w 1308"/>
                <a:gd name="T37" fmla="*/ 87 h 98"/>
                <a:gd name="T38" fmla="*/ 487 w 1308"/>
                <a:gd name="T39" fmla="*/ 88 h 98"/>
                <a:gd name="T40" fmla="*/ 513 w 1308"/>
                <a:gd name="T41" fmla="*/ 89 h 98"/>
                <a:gd name="T42" fmla="*/ 539 w 1308"/>
                <a:gd name="T43" fmla="*/ 90 h 98"/>
                <a:gd name="T44" fmla="*/ 564 w 1308"/>
                <a:gd name="T45" fmla="*/ 90 h 98"/>
                <a:gd name="T46" fmla="*/ 590 w 1308"/>
                <a:gd name="T47" fmla="*/ 91 h 98"/>
                <a:gd name="T48" fmla="*/ 616 w 1308"/>
                <a:gd name="T49" fmla="*/ 92 h 98"/>
                <a:gd name="T50" fmla="*/ 641 w 1308"/>
                <a:gd name="T51" fmla="*/ 92 h 98"/>
                <a:gd name="T52" fmla="*/ 667 w 1308"/>
                <a:gd name="T53" fmla="*/ 93 h 98"/>
                <a:gd name="T54" fmla="*/ 693 w 1308"/>
                <a:gd name="T55" fmla="*/ 94 h 98"/>
                <a:gd name="T56" fmla="*/ 718 w 1308"/>
                <a:gd name="T57" fmla="*/ 94 h 98"/>
                <a:gd name="T58" fmla="*/ 744 w 1308"/>
                <a:gd name="T59" fmla="*/ 95 h 98"/>
                <a:gd name="T60" fmla="*/ 770 w 1308"/>
                <a:gd name="T61" fmla="*/ 96 h 98"/>
                <a:gd name="T62" fmla="*/ 795 w 1308"/>
                <a:gd name="T63" fmla="*/ 97 h 98"/>
                <a:gd name="T64" fmla="*/ 821 w 1308"/>
                <a:gd name="T65" fmla="*/ 97 h 98"/>
                <a:gd name="T66" fmla="*/ 846 w 1308"/>
                <a:gd name="T67" fmla="*/ 98 h 98"/>
                <a:gd name="T68" fmla="*/ 872 w 1308"/>
                <a:gd name="T69" fmla="*/ 98 h 98"/>
                <a:gd name="T70" fmla="*/ 898 w 1308"/>
                <a:gd name="T71" fmla="*/ 98 h 98"/>
                <a:gd name="T72" fmla="*/ 923 w 1308"/>
                <a:gd name="T73" fmla="*/ 98 h 98"/>
                <a:gd name="T74" fmla="*/ 949 w 1308"/>
                <a:gd name="T75" fmla="*/ 98 h 98"/>
                <a:gd name="T76" fmla="*/ 975 w 1308"/>
                <a:gd name="T77" fmla="*/ 97 h 98"/>
                <a:gd name="T78" fmla="*/ 1001 w 1308"/>
                <a:gd name="T79" fmla="*/ 96 h 98"/>
                <a:gd name="T80" fmla="*/ 1026 w 1308"/>
                <a:gd name="T81" fmla="*/ 94 h 98"/>
                <a:gd name="T82" fmla="*/ 1052 w 1308"/>
                <a:gd name="T83" fmla="*/ 91 h 98"/>
                <a:gd name="T84" fmla="*/ 1077 w 1308"/>
                <a:gd name="T85" fmla="*/ 88 h 98"/>
                <a:gd name="T86" fmla="*/ 1103 w 1308"/>
                <a:gd name="T87" fmla="*/ 83 h 98"/>
                <a:gd name="T88" fmla="*/ 1129 w 1308"/>
                <a:gd name="T89" fmla="*/ 78 h 98"/>
                <a:gd name="T90" fmla="*/ 1154 w 1308"/>
                <a:gd name="T91" fmla="*/ 71 h 98"/>
                <a:gd name="T92" fmla="*/ 1180 w 1308"/>
                <a:gd name="T93" fmla="*/ 62 h 98"/>
                <a:gd name="T94" fmla="*/ 1206 w 1308"/>
                <a:gd name="T95" fmla="*/ 53 h 98"/>
                <a:gd name="T96" fmla="*/ 1231 w 1308"/>
                <a:gd name="T97" fmla="*/ 42 h 98"/>
                <a:gd name="T98" fmla="*/ 1257 w 1308"/>
                <a:gd name="T99" fmla="*/ 30 h 98"/>
                <a:gd name="T100" fmla="*/ 1283 w 1308"/>
                <a:gd name="T101" fmla="*/ 16 h 98"/>
                <a:gd name="T102" fmla="*/ 1308 w 1308"/>
                <a:gd name="T103"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98">
                  <a:moveTo>
                    <a:pt x="0" y="7"/>
                  </a:moveTo>
                  <a:lnTo>
                    <a:pt x="25" y="16"/>
                  </a:lnTo>
                  <a:lnTo>
                    <a:pt x="51" y="24"/>
                  </a:lnTo>
                  <a:lnTo>
                    <a:pt x="77" y="32"/>
                  </a:lnTo>
                  <a:lnTo>
                    <a:pt x="102" y="40"/>
                  </a:lnTo>
                  <a:lnTo>
                    <a:pt x="128" y="47"/>
                  </a:lnTo>
                  <a:lnTo>
                    <a:pt x="154" y="53"/>
                  </a:lnTo>
                  <a:lnTo>
                    <a:pt x="179" y="59"/>
                  </a:lnTo>
                  <a:lnTo>
                    <a:pt x="205" y="64"/>
                  </a:lnTo>
                  <a:lnTo>
                    <a:pt x="231" y="68"/>
                  </a:lnTo>
                  <a:lnTo>
                    <a:pt x="256" y="72"/>
                  </a:lnTo>
                  <a:lnTo>
                    <a:pt x="282" y="75"/>
                  </a:lnTo>
                  <a:lnTo>
                    <a:pt x="308" y="78"/>
                  </a:lnTo>
                  <a:lnTo>
                    <a:pt x="333" y="80"/>
                  </a:lnTo>
                  <a:lnTo>
                    <a:pt x="359" y="82"/>
                  </a:lnTo>
                  <a:lnTo>
                    <a:pt x="385" y="84"/>
                  </a:lnTo>
                  <a:lnTo>
                    <a:pt x="410" y="85"/>
                  </a:lnTo>
                  <a:lnTo>
                    <a:pt x="436" y="86"/>
                  </a:lnTo>
                  <a:lnTo>
                    <a:pt x="462" y="87"/>
                  </a:lnTo>
                  <a:lnTo>
                    <a:pt x="487" y="88"/>
                  </a:lnTo>
                  <a:lnTo>
                    <a:pt x="513" y="89"/>
                  </a:lnTo>
                  <a:lnTo>
                    <a:pt x="539" y="90"/>
                  </a:lnTo>
                  <a:lnTo>
                    <a:pt x="564" y="90"/>
                  </a:lnTo>
                  <a:lnTo>
                    <a:pt x="590" y="91"/>
                  </a:lnTo>
                  <a:lnTo>
                    <a:pt x="616" y="92"/>
                  </a:lnTo>
                  <a:lnTo>
                    <a:pt x="641" y="92"/>
                  </a:lnTo>
                  <a:lnTo>
                    <a:pt x="667" y="93"/>
                  </a:lnTo>
                  <a:lnTo>
                    <a:pt x="693" y="94"/>
                  </a:lnTo>
                  <a:lnTo>
                    <a:pt x="718" y="94"/>
                  </a:lnTo>
                  <a:lnTo>
                    <a:pt x="744" y="95"/>
                  </a:lnTo>
                  <a:lnTo>
                    <a:pt x="770" y="96"/>
                  </a:lnTo>
                  <a:lnTo>
                    <a:pt x="795" y="97"/>
                  </a:lnTo>
                  <a:lnTo>
                    <a:pt x="821" y="97"/>
                  </a:lnTo>
                  <a:lnTo>
                    <a:pt x="846" y="98"/>
                  </a:lnTo>
                  <a:lnTo>
                    <a:pt x="872" y="98"/>
                  </a:lnTo>
                  <a:lnTo>
                    <a:pt x="898" y="98"/>
                  </a:lnTo>
                  <a:lnTo>
                    <a:pt x="923" y="98"/>
                  </a:lnTo>
                  <a:lnTo>
                    <a:pt x="949" y="98"/>
                  </a:lnTo>
                  <a:lnTo>
                    <a:pt x="975" y="97"/>
                  </a:lnTo>
                  <a:lnTo>
                    <a:pt x="1001" y="96"/>
                  </a:lnTo>
                  <a:lnTo>
                    <a:pt x="1026" y="94"/>
                  </a:lnTo>
                  <a:lnTo>
                    <a:pt x="1052" y="91"/>
                  </a:lnTo>
                  <a:lnTo>
                    <a:pt x="1077" y="88"/>
                  </a:lnTo>
                  <a:lnTo>
                    <a:pt x="1103" y="83"/>
                  </a:lnTo>
                  <a:lnTo>
                    <a:pt x="1129" y="78"/>
                  </a:lnTo>
                  <a:lnTo>
                    <a:pt x="1154" y="71"/>
                  </a:lnTo>
                  <a:lnTo>
                    <a:pt x="1180" y="62"/>
                  </a:lnTo>
                  <a:lnTo>
                    <a:pt x="1206" y="53"/>
                  </a:lnTo>
                  <a:lnTo>
                    <a:pt x="1231" y="42"/>
                  </a:lnTo>
                  <a:lnTo>
                    <a:pt x="1257" y="30"/>
                  </a:lnTo>
                  <a:lnTo>
                    <a:pt x="1283" y="16"/>
                  </a:lnTo>
                  <a:lnTo>
                    <a:pt x="1308" y="0"/>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6" name="Line 288"/>
            <p:cNvSpPr>
              <a:spLocks noChangeShapeType="1"/>
            </p:cNvSpPr>
            <p:nvPr/>
          </p:nvSpPr>
          <p:spPr bwMode="auto">
            <a:xfrm flipV="1">
              <a:off x="10671115" y="3990447"/>
              <a:ext cx="86847" cy="34968"/>
            </a:xfrm>
            <a:prstGeom prst="line">
              <a:avLst/>
            </a:prstGeom>
            <a:noFill/>
            <a:ln w="26988" cap="flat">
              <a:solidFill>
                <a:srgbClr val="D9531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 name="Freeform 289"/>
            <p:cNvSpPr>
              <a:spLocks/>
            </p:cNvSpPr>
            <p:nvPr/>
          </p:nvSpPr>
          <p:spPr bwMode="auto">
            <a:xfrm>
              <a:off x="1934278" y="3326047"/>
              <a:ext cx="4366681" cy="1341913"/>
            </a:xfrm>
            <a:custGeom>
              <a:avLst/>
              <a:gdLst>
                <a:gd name="T0" fmla="*/ 0 w 1257"/>
                <a:gd name="T1" fmla="*/ 351 h 614"/>
                <a:gd name="T2" fmla="*/ 26 w 1257"/>
                <a:gd name="T3" fmla="*/ 359 h 614"/>
                <a:gd name="T4" fmla="*/ 51 w 1257"/>
                <a:gd name="T5" fmla="*/ 367 h 614"/>
                <a:gd name="T6" fmla="*/ 77 w 1257"/>
                <a:gd name="T7" fmla="*/ 376 h 614"/>
                <a:gd name="T8" fmla="*/ 103 w 1257"/>
                <a:gd name="T9" fmla="*/ 384 h 614"/>
                <a:gd name="T10" fmla="*/ 128 w 1257"/>
                <a:gd name="T11" fmla="*/ 393 h 614"/>
                <a:gd name="T12" fmla="*/ 154 w 1257"/>
                <a:gd name="T13" fmla="*/ 402 h 614"/>
                <a:gd name="T14" fmla="*/ 180 w 1257"/>
                <a:gd name="T15" fmla="*/ 411 h 614"/>
                <a:gd name="T16" fmla="*/ 205 w 1257"/>
                <a:gd name="T17" fmla="*/ 421 h 614"/>
                <a:gd name="T18" fmla="*/ 231 w 1257"/>
                <a:gd name="T19" fmla="*/ 431 h 614"/>
                <a:gd name="T20" fmla="*/ 257 w 1257"/>
                <a:gd name="T21" fmla="*/ 441 h 614"/>
                <a:gd name="T22" fmla="*/ 282 w 1257"/>
                <a:gd name="T23" fmla="*/ 452 h 614"/>
                <a:gd name="T24" fmla="*/ 308 w 1257"/>
                <a:gd name="T25" fmla="*/ 463 h 614"/>
                <a:gd name="T26" fmla="*/ 334 w 1257"/>
                <a:gd name="T27" fmla="*/ 474 h 614"/>
                <a:gd name="T28" fmla="*/ 359 w 1257"/>
                <a:gd name="T29" fmla="*/ 486 h 614"/>
                <a:gd name="T30" fmla="*/ 385 w 1257"/>
                <a:gd name="T31" fmla="*/ 498 h 614"/>
                <a:gd name="T32" fmla="*/ 411 w 1257"/>
                <a:gd name="T33" fmla="*/ 511 h 614"/>
                <a:gd name="T34" fmla="*/ 436 w 1257"/>
                <a:gd name="T35" fmla="*/ 523 h 614"/>
                <a:gd name="T36" fmla="*/ 462 w 1257"/>
                <a:gd name="T37" fmla="*/ 536 h 614"/>
                <a:gd name="T38" fmla="*/ 487 w 1257"/>
                <a:gd name="T39" fmla="*/ 548 h 614"/>
                <a:gd name="T40" fmla="*/ 513 w 1257"/>
                <a:gd name="T41" fmla="*/ 561 h 614"/>
                <a:gd name="T42" fmla="*/ 539 w 1257"/>
                <a:gd name="T43" fmla="*/ 572 h 614"/>
                <a:gd name="T44" fmla="*/ 565 w 1257"/>
                <a:gd name="T45" fmla="*/ 583 h 614"/>
                <a:gd name="T46" fmla="*/ 590 w 1257"/>
                <a:gd name="T47" fmla="*/ 592 h 614"/>
                <a:gd name="T48" fmla="*/ 616 w 1257"/>
                <a:gd name="T49" fmla="*/ 600 h 614"/>
                <a:gd name="T50" fmla="*/ 642 w 1257"/>
                <a:gd name="T51" fmla="*/ 607 h 614"/>
                <a:gd name="T52" fmla="*/ 667 w 1257"/>
                <a:gd name="T53" fmla="*/ 611 h 614"/>
                <a:gd name="T54" fmla="*/ 693 w 1257"/>
                <a:gd name="T55" fmla="*/ 614 h 614"/>
                <a:gd name="T56" fmla="*/ 718 w 1257"/>
                <a:gd name="T57" fmla="*/ 613 h 614"/>
                <a:gd name="T58" fmla="*/ 744 w 1257"/>
                <a:gd name="T59" fmla="*/ 611 h 614"/>
                <a:gd name="T60" fmla="*/ 770 w 1257"/>
                <a:gd name="T61" fmla="*/ 605 h 614"/>
                <a:gd name="T62" fmla="*/ 795 w 1257"/>
                <a:gd name="T63" fmla="*/ 597 h 614"/>
                <a:gd name="T64" fmla="*/ 821 w 1257"/>
                <a:gd name="T65" fmla="*/ 585 h 614"/>
                <a:gd name="T66" fmla="*/ 847 w 1257"/>
                <a:gd name="T67" fmla="*/ 570 h 614"/>
                <a:gd name="T68" fmla="*/ 872 w 1257"/>
                <a:gd name="T69" fmla="*/ 553 h 614"/>
                <a:gd name="T70" fmla="*/ 898 w 1257"/>
                <a:gd name="T71" fmla="*/ 532 h 614"/>
                <a:gd name="T72" fmla="*/ 924 w 1257"/>
                <a:gd name="T73" fmla="*/ 507 h 614"/>
                <a:gd name="T74" fmla="*/ 949 w 1257"/>
                <a:gd name="T75" fmla="*/ 480 h 614"/>
                <a:gd name="T76" fmla="*/ 975 w 1257"/>
                <a:gd name="T77" fmla="*/ 450 h 614"/>
                <a:gd name="T78" fmla="*/ 1001 w 1257"/>
                <a:gd name="T79" fmla="*/ 417 h 614"/>
                <a:gd name="T80" fmla="*/ 1026 w 1257"/>
                <a:gd name="T81" fmla="*/ 382 h 614"/>
                <a:gd name="T82" fmla="*/ 1052 w 1257"/>
                <a:gd name="T83" fmla="*/ 345 h 614"/>
                <a:gd name="T84" fmla="*/ 1078 w 1257"/>
                <a:gd name="T85" fmla="*/ 305 h 614"/>
                <a:gd name="T86" fmla="*/ 1103 w 1257"/>
                <a:gd name="T87" fmla="*/ 264 h 614"/>
                <a:gd name="T88" fmla="*/ 1129 w 1257"/>
                <a:gd name="T89" fmla="*/ 221 h 614"/>
                <a:gd name="T90" fmla="*/ 1155 w 1257"/>
                <a:gd name="T91" fmla="*/ 177 h 614"/>
                <a:gd name="T92" fmla="*/ 1180 w 1257"/>
                <a:gd name="T93" fmla="*/ 133 h 614"/>
                <a:gd name="T94" fmla="*/ 1206 w 1257"/>
                <a:gd name="T95" fmla="*/ 88 h 614"/>
                <a:gd name="T96" fmla="*/ 1232 w 1257"/>
                <a:gd name="T97" fmla="*/ 44 h 614"/>
                <a:gd name="T98" fmla="*/ 1257 w 1257"/>
                <a:gd name="T99" fmla="*/ 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614">
                  <a:moveTo>
                    <a:pt x="0" y="351"/>
                  </a:moveTo>
                  <a:lnTo>
                    <a:pt x="26" y="359"/>
                  </a:lnTo>
                  <a:lnTo>
                    <a:pt x="51" y="367"/>
                  </a:lnTo>
                  <a:lnTo>
                    <a:pt x="77" y="376"/>
                  </a:lnTo>
                  <a:lnTo>
                    <a:pt x="103" y="384"/>
                  </a:lnTo>
                  <a:lnTo>
                    <a:pt x="128" y="393"/>
                  </a:lnTo>
                  <a:lnTo>
                    <a:pt x="154" y="402"/>
                  </a:lnTo>
                  <a:lnTo>
                    <a:pt x="180" y="411"/>
                  </a:lnTo>
                  <a:lnTo>
                    <a:pt x="205" y="421"/>
                  </a:lnTo>
                  <a:lnTo>
                    <a:pt x="231" y="431"/>
                  </a:lnTo>
                  <a:lnTo>
                    <a:pt x="257" y="441"/>
                  </a:lnTo>
                  <a:lnTo>
                    <a:pt x="282" y="452"/>
                  </a:lnTo>
                  <a:lnTo>
                    <a:pt x="308" y="463"/>
                  </a:lnTo>
                  <a:lnTo>
                    <a:pt x="334" y="474"/>
                  </a:lnTo>
                  <a:lnTo>
                    <a:pt x="359" y="486"/>
                  </a:lnTo>
                  <a:lnTo>
                    <a:pt x="385" y="498"/>
                  </a:lnTo>
                  <a:lnTo>
                    <a:pt x="411" y="511"/>
                  </a:lnTo>
                  <a:lnTo>
                    <a:pt x="436" y="523"/>
                  </a:lnTo>
                  <a:lnTo>
                    <a:pt x="462" y="536"/>
                  </a:lnTo>
                  <a:lnTo>
                    <a:pt x="487" y="548"/>
                  </a:lnTo>
                  <a:lnTo>
                    <a:pt x="513" y="561"/>
                  </a:lnTo>
                  <a:lnTo>
                    <a:pt x="539" y="572"/>
                  </a:lnTo>
                  <a:lnTo>
                    <a:pt x="565" y="583"/>
                  </a:lnTo>
                  <a:lnTo>
                    <a:pt x="590" y="592"/>
                  </a:lnTo>
                  <a:lnTo>
                    <a:pt x="616" y="600"/>
                  </a:lnTo>
                  <a:lnTo>
                    <a:pt x="642" y="607"/>
                  </a:lnTo>
                  <a:lnTo>
                    <a:pt x="667" y="611"/>
                  </a:lnTo>
                  <a:lnTo>
                    <a:pt x="693" y="614"/>
                  </a:lnTo>
                  <a:lnTo>
                    <a:pt x="718" y="613"/>
                  </a:lnTo>
                  <a:lnTo>
                    <a:pt x="744" y="611"/>
                  </a:lnTo>
                  <a:lnTo>
                    <a:pt x="770" y="605"/>
                  </a:lnTo>
                  <a:lnTo>
                    <a:pt x="795" y="597"/>
                  </a:lnTo>
                  <a:lnTo>
                    <a:pt x="821" y="585"/>
                  </a:lnTo>
                  <a:lnTo>
                    <a:pt x="847" y="570"/>
                  </a:lnTo>
                  <a:lnTo>
                    <a:pt x="872" y="553"/>
                  </a:lnTo>
                  <a:lnTo>
                    <a:pt x="898" y="532"/>
                  </a:lnTo>
                  <a:lnTo>
                    <a:pt x="924" y="507"/>
                  </a:lnTo>
                  <a:lnTo>
                    <a:pt x="949" y="480"/>
                  </a:lnTo>
                  <a:lnTo>
                    <a:pt x="975" y="450"/>
                  </a:lnTo>
                  <a:lnTo>
                    <a:pt x="1001" y="417"/>
                  </a:lnTo>
                  <a:lnTo>
                    <a:pt x="1026" y="382"/>
                  </a:lnTo>
                  <a:lnTo>
                    <a:pt x="1052" y="345"/>
                  </a:lnTo>
                  <a:lnTo>
                    <a:pt x="1078" y="305"/>
                  </a:lnTo>
                  <a:lnTo>
                    <a:pt x="1103" y="264"/>
                  </a:lnTo>
                  <a:lnTo>
                    <a:pt x="1129" y="221"/>
                  </a:lnTo>
                  <a:lnTo>
                    <a:pt x="1155" y="177"/>
                  </a:lnTo>
                  <a:lnTo>
                    <a:pt x="1180" y="133"/>
                  </a:lnTo>
                  <a:lnTo>
                    <a:pt x="1206" y="88"/>
                  </a:lnTo>
                  <a:lnTo>
                    <a:pt x="1232" y="44"/>
                  </a:lnTo>
                  <a:lnTo>
                    <a:pt x="1257" y="0"/>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 name="Freeform 290"/>
            <p:cNvSpPr>
              <a:spLocks/>
            </p:cNvSpPr>
            <p:nvPr/>
          </p:nvSpPr>
          <p:spPr bwMode="auto">
            <a:xfrm>
              <a:off x="6214112" y="2502104"/>
              <a:ext cx="4543850" cy="1969159"/>
            </a:xfrm>
            <a:custGeom>
              <a:avLst/>
              <a:gdLst>
                <a:gd name="T0" fmla="*/ 0 w 1308"/>
                <a:gd name="T1" fmla="*/ 421 h 901"/>
                <a:gd name="T2" fmla="*/ 25 w 1308"/>
                <a:gd name="T3" fmla="*/ 377 h 901"/>
                <a:gd name="T4" fmla="*/ 51 w 1308"/>
                <a:gd name="T5" fmla="*/ 334 h 901"/>
                <a:gd name="T6" fmla="*/ 77 w 1308"/>
                <a:gd name="T7" fmla="*/ 292 h 901"/>
                <a:gd name="T8" fmla="*/ 102 w 1308"/>
                <a:gd name="T9" fmla="*/ 252 h 901"/>
                <a:gd name="T10" fmla="*/ 128 w 1308"/>
                <a:gd name="T11" fmla="*/ 214 h 901"/>
                <a:gd name="T12" fmla="*/ 154 w 1308"/>
                <a:gd name="T13" fmla="*/ 178 h 901"/>
                <a:gd name="T14" fmla="*/ 179 w 1308"/>
                <a:gd name="T15" fmla="*/ 145 h 901"/>
                <a:gd name="T16" fmla="*/ 205 w 1308"/>
                <a:gd name="T17" fmla="*/ 115 h 901"/>
                <a:gd name="T18" fmla="*/ 231 w 1308"/>
                <a:gd name="T19" fmla="*/ 88 h 901"/>
                <a:gd name="T20" fmla="*/ 256 w 1308"/>
                <a:gd name="T21" fmla="*/ 64 h 901"/>
                <a:gd name="T22" fmla="*/ 282 w 1308"/>
                <a:gd name="T23" fmla="*/ 44 h 901"/>
                <a:gd name="T24" fmla="*/ 308 w 1308"/>
                <a:gd name="T25" fmla="*/ 28 h 901"/>
                <a:gd name="T26" fmla="*/ 333 w 1308"/>
                <a:gd name="T27" fmla="*/ 15 h 901"/>
                <a:gd name="T28" fmla="*/ 359 w 1308"/>
                <a:gd name="T29" fmla="*/ 6 h 901"/>
                <a:gd name="T30" fmla="*/ 385 w 1308"/>
                <a:gd name="T31" fmla="*/ 1 h 901"/>
                <a:gd name="T32" fmla="*/ 410 w 1308"/>
                <a:gd name="T33" fmla="*/ 0 h 901"/>
                <a:gd name="T34" fmla="*/ 436 w 1308"/>
                <a:gd name="T35" fmla="*/ 2 h 901"/>
                <a:gd name="T36" fmla="*/ 462 w 1308"/>
                <a:gd name="T37" fmla="*/ 8 h 901"/>
                <a:gd name="T38" fmla="*/ 487 w 1308"/>
                <a:gd name="T39" fmla="*/ 17 h 901"/>
                <a:gd name="T40" fmla="*/ 513 w 1308"/>
                <a:gd name="T41" fmla="*/ 30 h 901"/>
                <a:gd name="T42" fmla="*/ 539 w 1308"/>
                <a:gd name="T43" fmla="*/ 46 h 901"/>
                <a:gd name="T44" fmla="*/ 564 w 1308"/>
                <a:gd name="T45" fmla="*/ 65 h 901"/>
                <a:gd name="T46" fmla="*/ 590 w 1308"/>
                <a:gd name="T47" fmla="*/ 86 h 901"/>
                <a:gd name="T48" fmla="*/ 616 w 1308"/>
                <a:gd name="T49" fmla="*/ 110 h 901"/>
                <a:gd name="T50" fmla="*/ 641 w 1308"/>
                <a:gd name="T51" fmla="*/ 137 h 901"/>
                <a:gd name="T52" fmla="*/ 667 w 1308"/>
                <a:gd name="T53" fmla="*/ 166 h 901"/>
                <a:gd name="T54" fmla="*/ 693 w 1308"/>
                <a:gd name="T55" fmla="*/ 196 h 901"/>
                <a:gd name="T56" fmla="*/ 718 w 1308"/>
                <a:gd name="T57" fmla="*/ 229 h 901"/>
                <a:gd name="T58" fmla="*/ 744 w 1308"/>
                <a:gd name="T59" fmla="*/ 263 h 901"/>
                <a:gd name="T60" fmla="*/ 770 w 1308"/>
                <a:gd name="T61" fmla="*/ 298 h 901"/>
                <a:gd name="T62" fmla="*/ 795 w 1308"/>
                <a:gd name="T63" fmla="*/ 334 h 901"/>
                <a:gd name="T64" fmla="*/ 821 w 1308"/>
                <a:gd name="T65" fmla="*/ 370 h 901"/>
                <a:gd name="T66" fmla="*/ 846 w 1308"/>
                <a:gd name="T67" fmla="*/ 408 h 901"/>
                <a:gd name="T68" fmla="*/ 872 w 1308"/>
                <a:gd name="T69" fmla="*/ 445 h 901"/>
                <a:gd name="T70" fmla="*/ 898 w 1308"/>
                <a:gd name="T71" fmla="*/ 482 h 901"/>
                <a:gd name="T72" fmla="*/ 923 w 1308"/>
                <a:gd name="T73" fmla="*/ 519 h 901"/>
                <a:gd name="T74" fmla="*/ 949 w 1308"/>
                <a:gd name="T75" fmla="*/ 556 h 901"/>
                <a:gd name="T76" fmla="*/ 975 w 1308"/>
                <a:gd name="T77" fmla="*/ 591 h 901"/>
                <a:gd name="T78" fmla="*/ 1001 w 1308"/>
                <a:gd name="T79" fmla="*/ 626 h 901"/>
                <a:gd name="T80" fmla="*/ 1026 w 1308"/>
                <a:gd name="T81" fmla="*/ 659 h 901"/>
                <a:gd name="T82" fmla="*/ 1052 w 1308"/>
                <a:gd name="T83" fmla="*/ 691 h 901"/>
                <a:gd name="T84" fmla="*/ 1077 w 1308"/>
                <a:gd name="T85" fmla="*/ 721 h 901"/>
                <a:gd name="T86" fmla="*/ 1103 w 1308"/>
                <a:gd name="T87" fmla="*/ 750 h 901"/>
                <a:gd name="T88" fmla="*/ 1129 w 1308"/>
                <a:gd name="T89" fmla="*/ 776 h 901"/>
                <a:gd name="T90" fmla="*/ 1154 w 1308"/>
                <a:gd name="T91" fmla="*/ 801 h 901"/>
                <a:gd name="T92" fmla="*/ 1180 w 1308"/>
                <a:gd name="T93" fmla="*/ 824 h 901"/>
                <a:gd name="T94" fmla="*/ 1206 w 1308"/>
                <a:gd name="T95" fmla="*/ 844 h 901"/>
                <a:gd name="T96" fmla="*/ 1231 w 1308"/>
                <a:gd name="T97" fmla="*/ 862 h 901"/>
                <a:gd name="T98" fmla="*/ 1257 w 1308"/>
                <a:gd name="T99" fmla="*/ 877 h 901"/>
                <a:gd name="T100" fmla="*/ 1283 w 1308"/>
                <a:gd name="T101" fmla="*/ 890 h 901"/>
                <a:gd name="T102" fmla="*/ 1308 w 1308"/>
                <a:gd name="T103"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901">
                  <a:moveTo>
                    <a:pt x="0" y="421"/>
                  </a:moveTo>
                  <a:lnTo>
                    <a:pt x="25" y="377"/>
                  </a:lnTo>
                  <a:lnTo>
                    <a:pt x="51" y="334"/>
                  </a:lnTo>
                  <a:lnTo>
                    <a:pt x="77" y="292"/>
                  </a:lnTo>
                  <a:lnTo>
                    <a:pt x="102" y="252"/>
                  </a:lnTo>
                  <a:lnTo>
                    <a:pt x="128" y="214"/>
                  </a:lnTo>
                  <a:lnTo>
                    <a:pt x="154" y="178"/>
                  </a:lnTo>
                  <a:lnTo>
                    <a:pt x="179" y="145"/>
                  </a:lnTo>
                  <a:lnTo>
                    <a:pt x="205" y="115"/>
                  </a:lnTo>
                  <a:lnTo>
                    <a:pt x="231" y="88"/>
                  </a:lnTo>
                  <a:lnTo>
                    <a:pt x="256" y="64"/>
                  </a:lnTo>
                  <a:lnTo>
                    <a:pt x="282" y="44"/>
                  </a:lnTo>
                  <a:lnTo>
                    <a:pt x="308" y="28"/>
                  </a:lnTo>
                  <a:lnTo>
                    <a:pt x="333" y="15"/>
                  </a:lnTo>
                  <a:lnTo>
                    <a:pt x="359" y="6"/>
                  </a:lnTo>
                  <a:lnTo>
                    <a:pt x="385" y="1"/>
                  </a:lnTo>
                  <a:lnTo>
                    <a:pt x="410" y="0"/>
                  </a:lnTo>
                  <a:lnTo>
                    <a:pt x="436" y="2"/>
                  </a:lnTo>
                  <a:lnTo>
                    <a:pt x="462" y="8"/>
                  </a:lnTo>
                  <a:lnTo>
                    <a:pt x="487" y="17"/>
                  </a:lnTo>
                  <a:lnTo>
                    <a:pt x="513" y="30"/>
                  </a:lnTo>
                  <a:lnTo>
                    <a:pt x="539" y="46"/>
                  </a:lnTo>
                  <a:lnTo>
                    <a:pt x="564" y="65"/>
                  </a:lnTo>
                  <a:lnTo>
                    <a:pt x="590" y="86"/>
                  </a:lnTo>
                  <a:lnTo>
                    <a:pt x="616" y="110"/>
                  </a:lnTo>
                  <a:lnTo>
                    <a:pt x="641" y="137"/>
                  </a:lnTo>
                  <a:lnTo>
                    <a:pt x="667" y="166"/>
                  </a:lnTo>
                  <a:lnTo>
                    <a:pt x="693" y="196"/>
                  </a:lnTo>
                  <a:lnTo>
                    <a:pt x="718" y="229"/>
                  </a:lnTo>
                  <a:lnTo>
                    <a:pt x="744" y="263"/>
                  </a:lnTo>
                  <a:lnTo>
                    <a:pt x="770" y="298"/>
                  </a:lnTo>
                  <a:lnTo>
                    <a:pt x="795" y="334"/>
                  </a:lnTo>
                  <a:lnTo>
                    <a:pt x="821" y="370"/>
                  </a:lnTo>
                  <a:lnTo>
                    <a:pt x="846" y="408"/>
                  </a:lnTo>
                  <a:lnTo>
                    <a:pt x="872" y="445"/>
                  </a:lnTo>
                  <a:lnTo>
                    <a:pt x="898" y="482"/>
                  </a:lnTo>
                  <a:lnTo>
                    <a:pt x="923" y="519"/>
                  </a:lnTo>
                  <a:lnTo>
                    <a:pt x="949" y="556"/>
                  </a:lnTo>
                  <a:lnTo>
                    <a:pt x="975" y="591"/>
                  </a:lnTo>
                  <a:lnTo>
                    <a:pt x="1001" y="626"/>
                  </a:lnTo>
                  <a:lnTo>
                    <a:pt x="1026" y="659"/>
                  </a:lnTo>
                  <a:lnTo>
                    <a:pt x="1052" y="691"/>
                  </a:lnTo>
                  <a:lnTo>
                    <a:pt x="1077" y="721"/>
                  </a:lnTo>
                  <a:lnTo>
                    <a:pt x="1103" y="750"/>
                  </a:lnTo>
                  <a:lnTo>
                    <a:pt x="1129" y="776"/>
                  </a:lnTo>
                  <a:lnTo>
                    <a:pt x="1154" y="801"/>
                  </a:lnTo>
                  <a:lnTo>
                    <a:pt x="1180" y="824"/>
                  </a:lnTo>
                  <a:lnTo>
                    <a:pt x="1206" y="844"/>
                  </a:lnTo>
                  <a:lnTo>
                    <a:pt x="1231" y="862"/>
                  </a:lnTo>
                  <a:lnTo>
                    <a:pt x="1257" y="877"/>
                  </a:lnTo>
                  <a:lnTo>
                    <a:pt x="1283" y="890"/>
                  </a:lnTo>
                  <a:lnTo>
                    <a:pt x="1308" y="901"/>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9" name="Line 291"/>
            <p:cNvSpPr>
              <a:spLocks noChangeShapeType="1"/>
            </p:cNvSpPr>
            <p:nvPr/>
          </p:nvSpPr>
          <p:spPr bwMode="auto">
            <a:xfrm>
              <a:off x="10671115" y="4447222"/>
              <a:ext cx="86847" cy="24041"/>
            </a:xfrm>
            <a:prstGeom prst="line">
              <a:avLst/>
            </a:prstGeom>
            <a:noFill/>
            <a:ln w="26988" cap="flat">
              <a:solidFill>
                <a:srgbClr val="EDB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 name="Freeform 292"/>
            <p:cNvSpPr>
              <a:spLocks/>
            </p:cNvSpPr>
            <p:nvPr/>
          </p:nvSpPr>
          <p:spPr bwMode="auto">
            <a:xfrm>
              <a:off x="1934278" y="3496518"/>
              <a:ext cx="4366681" cy="1033754"/>
            </a:xfrm>
            <a:custGeom>
              <a:avLst/>
              <a:gdLst>
                <a:gd name="T0" fmla="*/ 0 w 1257"/>
                <a:gd name="T1" fmla="*/ 123 h 473"/>
                <a:gd name="T2" fmla="*/ 26 w 1257"/>
                <a:gd name="T3" fmla="*/ 109 h 473"/>
                <a:gd name="T4" fmla="*/ 51 w 1257"/>
                <a:gd name="T5" fmla="*/ 96 h 473"/>
                <a:gd name="T6" fmla="*/ 77 w 1257"/>
                <a:gd name="T7" fmla="*/ 84 h 473"/>
                <a:gd name="T8" fmla="*/ 103 w 1257"/>
                <a:gd name="T9" fmla="*/ 73 h 473"/>
                <a:gd name="T10" fmla="*/ 128 w 1257"/>
                <a:gd name="T11" fmla="*/ 63 h 473"/>
                <a:gd name="T12" fmla="*/ 154 w 1257"/>
                <a:gd name="T13" fmla="*/ 53 h 473"/>
                <a:gd name="T14" fmla="*/ 180 w 1257"/>
                <a:gd name="T15" fmla="*/ 44 h 473"/>
                <a:gd name="T16" fmla="*/ 205 w 1257"/>
                <a:gd name="T17" fmla="*/ 35 h 473"/>
                <a:gd name="T18" fmla="*/ 231 w 1257"/>
                <a:gd name="T19" fmla="*/ 27 h 473"/>
                <a:gd name="T20" fmla="*/ 257 w 1257"/>
                <a:gd name="T21" fmla="*/ 20 h 473"/>
                <a:gd name="T22" fmla="*/ 282 w 1257"/>
                <a:gd name="T23" fmla="*/ 14 h 473"/>
                <a:gd name="T24" fmla="*/ 308 w 1257"/>
                <a:gd name="T25" fmla="*/ 9 h 473"/>
                <a:gd name="T26" fmla="*/ 334 w 1257"/>
                <a:gd name="T27" fmla="*/ 4 h 473"/>
                <a:gd name="T28" fmla="*/ 359 w 1257"/>
                <a:gd name="T29" fmla="*/ 1 h 473"/>
                <a:gd name="T30" fmla="*/ 385 w 1257"/>
                <a:gd name="T31" fmla="*/ 0 h 473"/>
                <a:gd name="T32" fmla="*/ 411 w 1257"/>
                <a:gd name="T33" fmla="*/ 0 h 473"/>
                <a:gd name="T34" fmla="*/ 436 w 1257"/>
                <a:gd name="T35" fmla="*/ 2 h 473"/>
                <a:gd name="T36" fmla="*/ 462 w 1257"/>
                <a:gd name="T37" fmla="*/ 6 h 473"/>
                <a:gd name="T38" fmla="*/ 487 w 1257"/>
                <a:gd name="T39" fmla="*/ 12 h 473"/>
                <a:gd name="T40" fmla="*/ 513 w 1257"/>
                <a:gd name="T41" fmla="*/ 20 h 473"/>
                <a:gd name="T42" fmla="*/ 539 w 1257"/>
                <a:gd name="T43" fmla="*/ 30 h 473"/>
                <a:gd name="T44" fmla="*/ 565 w 1257"/>
                <a:gd name="T45" fmla="*/ 43 h 473"/>
                <a:gd name="T46" fmla="*/ 590 w 1257"/>
                <a:gd name="T47" fmla="*/ 58 h 473"/>
                <a:gd name="T48" fmla="*/ 616 w 1257"/>
                <a:gd name="T49" fmla="*/ 75 h 473"/>
                <a:gd name="T50" fmla="*/ 642 w 1257"/>
                <a:gd name="T51" fmla="*/ 94 h 473"/>
                <a:gd name="T52" fmla="*/ 667 w 1257"/>
                <a:gd name="T53" fmla="*/ 115 h 473"/>
                <a:gd name="T54" fmla="*/ 693 w 1257"/>
                <a:gd name="T55" fmla="*/ 137 h 473"/>
                <a:gd name="T56" fmla="*/ 718 w 1257"/>
                <a:gd name="T57" fmla="*/ 161 h 473"/>
                <a:gd name="T58" fmla="*/ 744 w 1257"/>
                <a:gd name="T59" fmla="*/ 185 h 473"/>
                <a:gd name="T60" fmla="*/ 770 w 1257"/>
                <a:gd name="T61" fmla="*/ 209 h 473"/>
                <a:gd name="T62" fmla="*/ 795 w 1257"/>
                <a:gd name="T63" fmla="*/ 234 h 473"/>
                <a:gd name="T64" fmla="*/ 821 w 1257"/>
                <a:gd name="T65" fmla="*/ 258 h 473"/>
                <a:gd name="T66" fmla="*/ 847 w 1257"/>
                <a:gd name="T67" fmla="*/ 281 h 473"/>
                <a:gd name="T68" fmla="*/ 872 w 1257"/>
                <a:gd name="T69" fmla="*/ 304 h 473"/>
                <a:gd name="T70" fmla="*/ 898 w 1257"/>
                <a:gd name="T71" fmla="*/ 325 h 473"/>
                <a:gd name="T72" fmla="*/ 924 w 1257"/>
                <a:gd name="T73" fmla="*/ 345 h 473"/>
                <a:gd name="T74" fmla="*/ 949 w 1257"/>
                <a:gd name="T75" fmla="*/ 363 h 473"/>
                <a:gd name="T76" fmla="*/ 975 w 1257"/>
                <a:gd name="T77" fmla="*/ 380 h 473"/>
                <a:gd name="T78" fmla="*/ 1001 w 1257"/>
                <a:gd name="T79" fmla="*/ 395 h 473"/>
                <a:gd name="T80" fmla="*/ 1026 w 1257"/>
                <a:gd name="T81" fmla="*/ 408 h 473"/>
                <a:gd name="T82" fmla="*/ 1052 w 1257"/>
                <a:gd name="T83" fmla="*/ 420 h 473"/>
                <a:gd name="T84" fmla="*/ 1078 w 1257"/>
                <a:gd name="T85" fmla="*/ 430 h 473"/>
                <a:gd name="T86" fmla="*/ 1103 w 1257"/>
                <a:gd name="T87" fmla="*/ 439 h 473"/>
                <a:gd name="T88" fmla="*/ 1129 w 1257"/>
                <a:gd name="T89" fmla="*/ 447 h 473"/>
                <a:gd name="T90" fmla="*/ 1155 w 1257"/>
                <a:gd name="T91" fmla="*/ 454 h 473"/>
                <a:gd name="T92" fmla="*/ 1180 w 1257"/>
                <a:gd name="T93" fmla="*/ 460 h 473"/>
                <a:gd name="T94" fmla="*/ 1206 w 1257"/>
                <a:gd name="T95" fmla="*/ 465 h 473"/>
                <a:gd name="T96" fmla="*/ 1232 w 1257"/>
                <a:gd name="T97" fmla="*/ 469 h 473"/>
                <a:gd name="T98" fmla="*/ 1257 w 1257"/>
                <a:gd name="T99"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473">
                  <a:moveTo>
                    <a:pt x="0" y="123"/>
                  </a:moveTo>
                  <a:lnTo>
                    <a:pt x="26" y="109"/>
                  </a:lnTo>
                  <a:lnTo>
                    <a:pt x="51" y="96"/>
                  </a:lnTo>
                  <a:lnTo>
                    <a:pt x="77" y="84"/>
                  </a:lnTo>
                  <a:lnTo>
                    <a:pt x="103" y="73"/>
                  </a:lnTo>
                  <a:lnTo>
                    <a:pt x="128" y="63"/>
                  </a:lnTo>
                  <a:lnTo>
                    <a:pt x="154" y="53"/>
                  </a:lnTo>
                  <a:lnTo>
                    <a:pt x="180" y="44"/>
                  </a:lnTo>
                  <a:lnTo>
                    <a:pt x="205" y="35"/>
                  </a:lnTo>
                  <a:lnTo>
                    <a:pt x="231" y="27"/>
                  </a:lnTo>
                  <a:lnTo>
                    <a:pt x="257" y="20"/>
                  </a:lnTo>
                  <a:lnTo>
                    <a:pt x="282" y="14"/>
                  </a:lnTo>
                  <a:lnTo>
                    <a:pt x="308" y="9"/>
                  </a:lnTo>
                  <a:lnTo>
                    <a:pt x="334" y="4"/>
                  </a:lnTo>
                  <a:lnTo>
                    <a:pt x="359" y="1"/>
                  </a:lnTo>
                  <a:lnTo>
                    <a:pt x="385" y="0"/>
                  </a:lnTo>
                  <a:lnTo>
                    <a:pt x="411" y="0"/>
                  </a:lnTo>
                  <a:lnTo>
                    <a:pt x="436" y="2"/>
                  </a:lnTo>
                  <a:lnTo>
                    <a:pt x="462" y="6"/>
                  </a:lnTo>
                  <a:lnTo>
                    <a:pt x="487" y="12"/>
                  </a:lnTo>
                  <a:lnTo>
                    <a:pt x="513" y="20"/>
                  </a:lnTo>
                  <a:lnTo>
                    <a:pt x="539" y="30"/>
                  </a:lnTo>
                  <a:lnTo>
                    <a:pt x="565" y="43"/>
                  </a:lnTo>
                  <a:lnTo>
                    <a:pt x="590" y="58"/>
                  </a:lnTo>
                  <a:lnTo>
                    <a:pt x="616" y="75"/>
                  </a:lnTo>
                  <a:lnTo>
                    <a:pt x="642" y="94"/>
                  </a:lnTo>
                  <a:lnTo>
                    <a:pt x="667" y="115"/>
                  </a:lnTo>
                  <a:lnTo>
                    <a:pt x="693" y="137"/>
                  </a:lnTo>
                  <a:lnTo>
                    <a:pt x="718" y="161"/>
                  </a:lnTo>
                  <a:lnTo>
                    <a:pt x="744" y="185"/>
                  </a:lnTo>
                  <a:lnTo>
                    <a:pt x="770" y="209"/>
                  </a:lnTo>
                  <a:lnTo>
                    <a:pt x="795" y="234"/>
                  </a:lnTo>
                  <a:lnTo>
                    <a:pt x="821" y="258"/>
                  </a:lnTo>
                  <a:lnTo>
                    <a:pt x="847" y="281"/>
                  </a:lnTo>
                  <a:lnTo>
                    <a:pt x="872" y="304"/>
                  </a:lnTo>
                  <a:lnTo>
                    <a:pt x="898" y="325"/>
                  </a:lnTo>
                  <a:lnTo>
                    <a:pt x="924" y="345"/>
                  </a:lnTo>
                  <a:lnTo>
                    <a:pt x="949" y="363"/>
                  </a:lnTo>
                  <a:lnTo>
                    <a:pt x="975" y="380"/>
                  </a:lnTo>
                  <a:lnTo>
                    <a:pt x="1001" y="395"/>
                  </a:lnTo>
                  <a:lnTo>
                    <a:pt x="1026" y="408"/>
                  </a:lnTo>
                  <a:lnTo>
                    <a:pt x="1052" y="420"/>
                  </a:lnTo>
                  <a:lnTo>
                    <a:pt x="1078" y="430"/>
                  </a:lnTo>
                  <a:lnTo>
                    <a:pt x="1103" y="439"/>
                  </a:lnTo>
                  <a:lnTo>
                    <a:pt x="1129" y="447"/>
                  </a:lnTo>
                  <a:lnTo>
                    <a:pt x="1155" y="454"/>
                  </a:lnTo>
                  <a:lnTo>
                    <a:pt x="1180" y="460"/>
                  </a:lnTo>
                  <a:lnTo>
                    <a:pt x="1206" y="465"/>
                  </a:lnTo>
                  <a:lnTo>
                    <a:pt x="1232" y="469"/>
                  </a:lnTo>
                  <a:lnTo>
                    <a:pt x="1257" y="473"/>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 name="Freeform 293"/>
            <p:cNvSpPr>
              <a:spLocks/>
            </p:cNvSpPr>
            <p:nvPr/>
          </p:nvSpPr>
          <p:spPr bwMode="auto">
            <a:xfrm>
              <a:off x="6214112" y="3483405"/>
              <a:ext cx="4543850" cy="1062166"/>
            </a:xfrm>
            <a:custGeom>
              <a:avLst/>
              <a:gdLst>
                <a:gd name="T0" fmla="*/ 0 w 1308"/>
                <a:gd name="T1" fmla="*/ 475 h 486"/>
                <a:gd name="T2" fmla="*/ 25 w 1308"/>
                <a:gd name="T3" fmla="*/ 479 h 486"/>
                <a:gd name="T4" fmla="*/ 51 w 1308"/>
                <a:gd name="T5" fmla="*/ 482 h 486"/>
                <a:gd name="T6" fmla="*/ 77 w 1308"/>
                <a:gd name="T7" fmla="*/ 484 h 486"/>
                <a:gd name="T8" fmla="*/ 102 w 1308"/>
                <a:gd name="T9" fmla="*/ 486 h 486"/>
                <a:gd name="T10" fmla="*/ 128 w 1308"/>
                <a:gd name="T11" fmla="*/ 486 h 486"/>
                <a:gd name="T12" fmla="*/ 154 w 1308"/>
                <a:gd name="T13" fmla="*/ 486 h 486"/>
                <a:gd name="T14" fmla="*/ 179 w 1308"/>
                <a:gd name="T15" fmla="*/ 485 h 486"/>
                <a:gd name="T16" fmla="*/ 205 w 1308"/>
                <a:gd name="T17" fmla="*/ 482 h 486"/>
                <a:gd name="T18" fmla="*/ 231 w 1308"/>
                <a:gd name="T19" fmla="*/ 478 h 486"/>
                <a:gd name="T20" fmla="*/ 256 w 1308"/>
                <a:gd name="T21" fmla="*/ 473 h 486"/>
                <a:gd name="T22" fmla="*/ 282 w 1308"/>
                <a:gd name="T23" fmla="*/ 465 h 486"/>
                <a:gd name="T24" fmla="*/ 308 w 1308"/>
                <a:gd name="T25" fmla="*/ 457 h 486"/>
                <a:gd name="T26" fmla="*/ 333 w 1308"/>
                <a:gd name="T27" fmla="*/ 446 h 486"/>
                <a:gd name="T28" fmla="*/ 359 w 1308"/>
                <a:gd name="T29" fmla="*/ 434 h 486"/>
                <a:gd name="T30" fmla="*/ 385 w 1308"/>
                <a:gd name="T31" fmla="*/ 420 h 486"/>
                <a:gd name="T32" fmla="*/ 410 w 1308"/>
                <a:gd name="T33" fmla="*/ 404 h 486"/>
                <a:gd name="T34" fmla="*/ 436 w 1308"/>
                <a:gd name="T35" fmla="*/ 387 h 486"/>
                <a:gd name="T36" fmla="*/ 462 w 1308"/>
                <a:gd name="T37" fmla="*/ 368 h 486"/>
                <a:gd name="T38" fmla="*/ 487 w 1308"/>
                <a:gd name="T39" fmla="*/ 348 h 486"/>
                <a:gd name="T40" fmla="*/ 513 w 1308"/>
                <a:gd name="T41" fmla="*/ 328 h 486"/>
                <a:gd name="T42" fmla="*/ 539 w 1308"/>
                <a:gd name="T43" fmla="*/ 306 h 486"/>
                <a:gd name="T44" fmla="*/ 564 w 1308"/>
                <a:gd name="T45" fmla="*/ 284 h 486"/>
                <a:gd name="T46" fmla="*/ 590 w 1308"/>
                <a:gd name="T47" fmla="*/ 262 h 486"/>
                <a:gd name="T48" fmla="*/ 616 w 1308"/>
                <a:gd name="T49" fmla="*/ 241 h 486"/>
                <a:gd name="T50" fmla="*/ 641 w 1308"/>
                <a:gd name="T51" fmla="*/ 219 h 486"/>
                <a:gd name="T52" fmla="*/ 667 w 1308"/>
                <a:gd name="T53" fmla="*/ 198 h 486"/>
                <a:gd name="T54" fmla="*/ 693 w 1308"/>
                <a:gd name="T55" fmla="*/ 178 h 486"/>
                <a:gd name="T56" fmla="*/ 718 w 1308"/>
                <a:gd name="T57" fmla="*/ 159 h 486"/>
                <a:gd name="T58" fmla="*/ 744 w 1308"/>
                <a:gd name="T59" fmla="*/ 141 h 486"/>
                <a:gd name="T60" fmla="*/ 770 w 1308"/>
                <a:gd name="T61" fmla="*/ 125 h 486"/>
                <a:gd name="T62" fmla="*/ 795 w 1308"/>
                <a:gd name="T63" fmla="*/ 109 h 486"/>
                <a:gd name="T64" fmla="*/ 821 w 1308"/>
                <a:gd name="T65" fmla="*/ 95 h 486"/>
                <a:gd name="T66" fmla="*/ 846 w 1308"/>
                <a:gd name="T67" fmla="*/ 82 h 486"/>
                <a:gd name="T68" fmla="*/ 872 w 1308"/>
                <a:gd name="T69" fmla="*/ 71 h 486"/>
                <a:gd name="T70" fmla="*/ 898 w 1308"/>
                <a:gd name="T71" fmla="*/ 61 h 486"/>
                <a:gd name="T72" fmla="*/ 923 w 1308"/>
                <a:gd name="T73" fmla="*/ 52 h 486"/>
                <a:gd name="T74" fmla="*/ 949 w 1308"/>
                <a:gd name="T75" fmla="*/ 44 h 486"/>
                <a:gd name="T76" fmla="*/ 975 w 1308"/>
                <a:gd name="T77" fmla="*/ 37 h 486"/>
                <a:gd name="T78" fmla="*/ 1001 w 1308"/>
                <a:gd name="T79" fmla="*/ 31 h 486"/>
                <a:gd name="T80" fmla="*/ 1026 w 1308"/>
                <a:gd name="T81" fmla="*/ 26 h 486"/>
                <a:gd name="T82" fmla="*/ 1052 w 1308"/>
                <a:gd name="T83" fmla="*/ 21 h 486"/>
                <a:gd name="T84" fmla="*/ 1077 w 1308"/>
                <a:gd name="T85" fmla="*/ 17 h 486"/>
                <a:gd name="T86" fmla="*/ 1103 w 1308"/>
                <a:gd name="T87" fmla="*/ 14 h 486"/>
                <a:gd name="T88" fmla="*/ 1129 w 1308"/>
                <a:gd name="T89" fmla="*/ 11 h 486"/>
                <a:gd name="T90" fmla="*/ 1154 w 1308"/>
                <a:gd name="T91" fmla="*/ 8 h 486"/>
                <a:gd name="T92" fmla="*/ 1180 w 1308"/>
                <a:gd name="T93" fmla="*/ 6 h 486"/>
                <a:gd name="T94" fmla="*/ 1206 w 1308"/>
                <a:gd name="T95" fmla="*/ 4 h 486"/>
                <a:gd name="T96" fmla="*/ 1231 w 1308"/>
                <a:gd name="T97" fmla="*/ 3 h 486"/>
                <a:gd name="T98" fmla="*/ 1257 w 1308"/>
                <a:gd name="T99" fmla="*/ 2 h 486"/>
                <a:gd name="T100" fmla="*/ 1283 w 1308"/>
                <a:gd name="T101" fmla="*/ 0 h 486"/>
                <a:gd name="T102" fmla="*/ 1308 w 1308"/>
                <a:gd name="T103"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86">
                  <a:moveTo>
                    <a:pt x="0" y="475"/>
                  </a:moveTo>
                  <a:lnTo>
                    <a:pt x="25" y="479"/>
                  </a:lnTo>
                  <a:lnTo>
                    <a:pt x="51" y="482"/>
                  </a:lnTo>
                  <a:lnTo>
                    <a:pt x="77" y="484"/>
                  </a:lnTo>
                  <a:lnTo>
                    <a:pt x="102" y="486"/>
                  </a:lnTo>
                  <a:lnTo>
                    <a:pt x="128" y="486"/>
                  </a:lnTo>
                  <a:lnTo>
                    <a:pt x="154" y="486"/>
                  </a:lnTo>
                  <a:lnTo>
                    <a:pt x="179" y="485"/>
                  </a:lnTo>
                  <a:lnTo>
                    <a:pt x="205" y="482"/>
                  </a:lnTo>
                  <a:lnTo>
                    <a:pt x="231" y="478"/>
                  </a:lnTo>
                  <a:lnTo>
                    <a:pt x="256" y="473"/>
                  </a:lnTo>
                  <a:lnTo>
                    <a:pt x="282" y="465"/>
                  </a:lnTo>
                  <a:lnTo>
                    <a:pt x="308" y="457"/>
                  </a:lnTo>
                  <a:lnTo>
                    <a:pt x="333" y="446"/>
                  </a:lnTo>
                  <a:lnTo>
                    <a:pt x="359" y="434"/>
                  </a:lnTo>
                  <a:lnTo>
                    <a:pt x="385" y="420"/>
                  </a:lnTo>
                  <a:lnTo>
                    <a:pt x="410" y="404"/>
                  </a:lnTo>
                  <a:lnTo>
                    <a:pt x="436" y="387"/>
                  </a:lnTo>
                  <a:lnTo>
                    <a:pt x="462" y="368"/>
                  </a:lnTo>
                  <a:lnTo>
                    <a:pt x="487" y="348"/>
                  </a:lnTo>
                  <a:lnTo>
                    <a:pt x="513" y="328"/>
                  </a:lnTo>
                  <a:lnTo>
                    <a:pt x="539" y="306"/>
                  </a:lnTo>
                  <a:lnTo>
                    <a:pt x="564" y="284"/>
                  </a:lnTo>
                  <a:lnTo>
                    <a:pt x="590" y="262"/>
                  </a:lnTo>
                  <a:lnTo>
                    <a:pt x="616" y="241"/>
                  </a:lnTo>
                  <a:lnTo>
                    <a:pt x="641" y="219"/>
                  </a:lnTo>
                  <a:lnTo>
                    <a:pt x="667" y="198"/>
                  </a:lnTo>
                  <a:lnTo>
                    <a:pt x="693" y="178"/>
                  </a:lnTo>
                  <a:lnTo>
                    <a:pt x="718" y="159"/>
                  </a:lnTo>
                  <a:lnTo>
                    <a:pt x="744" y="141"/>
                  </a:lnTo>
                  <a:lnTo>
                    <a:pt x="770" y="125"/>
                  </a:lnTo>
                  <a:lnTo>
                    <a:pt x="795" y="109"/>
                  </a:lnTo>
                  <a:lnTo>
                    <a:pt x="821" y="95"/>
                  </a:lnTo>
                  <a:lnTo>
                    <a:pt x="846" y="82"/>
                  </a:lnTo>
                  <a:lnTo>
                    <a:pt x="872" y="71"/>
                  </a:lnTo>
                  <a:lnTo>
                    <a:pt x="898" y="61"/>
                  </a:lnTo>
                  <a:lnTo>
                    <a:pt x="923" y="52"/>
                  </a:lnTo>
                  <a:lnTo>
                    <a:pt x="949" y="44"/>
                  </a:lnTo>
                  <a:lnTo>
                    <a:pt x="975" y="37"/>
                  </a:lnTo>
                  <a:lnTo>
                    <a:pt x="1001" y="31"/>
                  </a:lnTo>
                  <a:lnTo>
                    <a:pt x="1026" y="26"/>
                  </a:lnTo>
                  <a:lnTo>
                    <a:pt x="1052" y="21"/>
                  </a:lnTo>
                  <a:lnTo>
                    <a:pt x="1077" y="17"/>
                  </a:lnTo>
                  <a:lnTo>
                    <a:pt x="1103" y="14"/>
                  </a:lnTo>
                  <a:lnTo>
                    <a:pt x="1129" y="11"/>
                  </a:lnTo>
                  <a:lnTo>
                    <a:pt x="1154" y="8"/>
                  </a:lnTo>
                  <a:lnTo>
                    <a:pt x="1180" y="6"/>
                  </a:lnTo>
                  <a:lnTo>
                    <a:pt x="1206" y="4"/>
                  </a:lnTo>
                  <a:lnTo>
                    <a:pt x="1231" y="3"/>
                  </a:lnTo>
                  <a:lnTo>
                    <a:pt x="1257" y="2"/>
                  </a:lnTo>
                  <a:lnTo>
                    <a:pt x="1283" y="0"/>
                  </a:lnTo>
                  <a:lnTo>
                    <a:pt x="1308" y="0"/>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 name="Line 294"/>
            <p:cNvSpPr>
              <a:spLocks noChangeShapeType="1"/>
            </p:cNvSpPr>
            <p:nvPr/>
          </p:nvSpPr>
          <p:spPr bwMode="auto">
            <a:xfrm>
              <a:off x="10671115" y="3483405"/>
              <a:ext cx="86847" cy="0"/>
            </a:xfrm>
            <a:prstGeom prst="line">
              <a:avLst/>
            </a:prstGeom>
            <a:noFill/>
            <a:ln w="26988" cap="flat">
              <a:solidFill>
                <a:srgbClr val="7E2F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3" name="Freeform 295"/>
            <p:cNvSpPr>
              <a:spLocks/>
            </p:cNvSpPr>
            <p:nvPr/>
          </p:nvSpPr>
          <p:spPr bwMode="auto">
            <a:xfrm>
              <a:off x="1934278" y="4018859"/>
              <a:ext cx="4366681" cy="802088"/>
            </a:xfrm>
            <a:custGeom>
              <a:avLst/>
              <a:gdLst>
                <a:gd name="T0" fmla="*/ 0 w 1257"/>
                <a:gd name="T1" fmla="*/ 345 h 367"/>
                <a:gd name="T2" fmla="*/ 26 w 1257"/>
                <a:gd name="T3" fmla="*/ 348 h 367"/>
                <a:gd name="T4" fmla="*/ 51 w 1257"/>
                <a:gd name="T5" fmla="*/ 348 h 367"/>
                <a:gd name="T6" fmla="*/ 77 w 1257"/>
                <a:gd name="T7" fmla="*/ 346 h 367"/>
                <a:gd name="T8" fmla="*/ 103 w 1257"/>
                <a:gd name="T9" fmla="*/ 341 h 367"/>
                <a:gd name="T10" fmla="*/ 128 w 1257"/>
                <a:gd name="T11" fmla="*/ 334 h 367"/>
                <a:gd name="T12" fmla="*/ 154 w 1257"/>
                <a:gd name="T13" fmla="*/ 324 h 367"/>
                <a:gd name="T14" fmla="*/ 180 w 1257"/>
                <a:gd name="T15" fmla="*/ 311 h 367"/>
                <a:gd name="T16" fmla="*/ 205 w 1257"/>
                <a:gd name="T17" fmla="*/ 296 h 367"/>
                <a:gd name="T18" fmla="*/ 231 w 1257"/>
                <a:gd name="T19" fmla="*/ 278 h 367"/>
                <a:gd name="T20" fmla="*/ 257 w 1257"/>
                <a:gd name="T21" fmla="*/ 258 h 367"/>
                <a:gd name="T22" fmla="*/ 282 w 1257"/>
                <a:gd name="T23" fmla="*/ 237 h 367"/>
                <a:gd name="T24" fmla="*/ 308 w 1257"/>
                <a:gd name="T25" fmla="*/ 214 h 367"/>
                <a:gd name="T26" fmla="*/ 334 w 1257"/>
                <a:gd name="T27" fmla="*/ 191 h 367"/>
                <a:gd name="T28" fmla="*/ 359 w 1257"/>
                <a:gd name="T29" fmla="*/ 167 h 367"/>
                <a:gd name="T30" fmla="*/ 385 w 1257"/>
                <a:gd name="T31" fmla="*/ 144 h 367"/>
                <a:gd name="T32" fmla="*/ 411 w 1257"/>
                <a:gd name="T33" fmla="*/ 121 h 367"/>
                <a:gd name="T34" fmla="*/ 436 w 1257"/>
                <a:gd name="T35" fmla="*/ 99 h 367"/>
                <a:gd name="T36" fmla="*/ 462 w 1257"/>
                <a:gd name="T37" fmla="*/ 78 h 367"/>
                <a:gd name="T38" fmla="*/ 487 w 1257"/>
                <a:gd name="T39" fmla="*/ 59 h 367"/>
                <a:gd name="T40" fmla="*/ 513 w 1257"/>
                <a:gd name="T41" fmla="*/ 43 h 367"/>
                <a:gd name="T42" fmla="*/ 539 w 1257"/>
                <a:gd name="T43" fmla="*/ 28 h 367"/>
                <a:gd name="T44" fmla="*/ 565 w 1257"/>
                <a:gd name="T45" fmla="*/ 17 h 367"/>
                <a:gd name="T46" fmla="*/ 590 w 1257"/>
                <a:gd name="T47" fmla="*/ 8 h 367"/>
                <a:gd name="T48" fmla="*/ 616 w 1257"/>
                <a:gd name="T49" fmla="*/ 3 h 367"/>
                <a:gd name="T50" fmla="*/ 642 w 1257"/>
                <a:gd name="T51" fmla="*/ 0 h 367"/>
                <a:gd name="T52" fmla="*/ 667 w 1257"/>
                <a:gd name="T53" fmla="*/ 1 h 367"/>
                <a:gd name="T54" fmla="*/ 693 w 1257"/>
                <a:gd name="T55" fmla="*/ 5 h 367"/>
                <a:gd name="T56" fmla="*/ 718 w 1257"/>
                <a:gd name="T57" fmla="*/ 12 h 367"/>
                <a:gd name="T58" fmla="*/ 744 w 1257"/>
                <a:gd name="T59" fmla="*/ 21 h 367"/>
                <a:gd name="T60" fmla="*/ 770 w 1257"/>
                <a:gd name="T61" fmla="*/ 33 h 367"/>
                <a:gd name="T62" fmla="*/ 795 w 1257"/>
                <a:gd name="T63" fmla="*/ 48 h 367"/>
                <a:gd name="T64" fmla="*/ 821 w 1257"/>
                <a:gd name="T65" fmla="*/ 65 h 367"/>
                <a:gd name="T66" fmla="*/ 847 w 1257"/>
                <a:gd name="T67" fmla="*/ 84 h 367"/>
                <a:gd name="T68" fmla="*/ 872 w 1257"/>
                <a:gd name="T69" fmla="*/ 104 h 367"/>
                <a:gd name="T70" fmla="*/ 898 w 1257"/>
                <a:gd name="T71" fmla="*/ 125 h 367"/>
                <a:gd name="T72" fmla="*/ 924 w 1257"/>
                <a:gd name="T73" fmla="*/ 147 h 367"/>
                <a:gd name="T74" fmla="*/ 949 w 1257"/>
                <a:gd name="T75" fmla="*/ 170 h 367"/>
                <a:gd name="T76" fmla="*/ 975 w 1257"/>
                <a:gd name="T77" fmla="*/ 193 h 367"/>
                <a:gd name="T78" fmla="*/ 1001 w 1257"/>
                <a:gd name="T79" fmla="*/ 215 h 367"/>
                <a:gd name="T80" fmla="*/ 1026 w 1257"/>
                <a:gd name="T81" fmla="*/ 237 h 367"/>
                <a:gd name="T82" fmla="*/ 1052 w 1257"/>
                <a:gd name="T83" fmla="*/ 258 h 367"/>
                <a:gd name="T84" fmla="*/ 1078 w 1257"/>
                <a:gd name="T85" fmla="*/ 278 h 367"/>
                <a:gd name="T86" fmla="*/ 1103 w 1257"/>
                <a:gd name="T87" fmla="*/ 296 h 367"/>
                <a:gd name="T88" fmla="*/ 1129 w 1257"/>
                <a:gd name="T89" fmla="*/ 313 h 367"/>
                <a:gd name="T90" fmla="*/ 1155 w 1257"/>
                <a:gd name="T91" fmla="*/ 328 h 367"/>
                <a:gd name="T92" fmla="*/ 1180 w 1257"/>
                <a:gd name="T93" fmla="*/ 341 h 367"/>
                <a:gd name="T94" fmla="*/ 1206 w 1257"/>
                <a:gd name="T95" fmla="*/ 351 h 367"/>
                <a:gd name="T96" fmla="*/ 1232 w 1257"/>
                <a:gd name="T97" fmla="*/ 360 h 367"/>
                <a:gd name="T98" fmla="*/ 1257 w 1257"/>
                <a:gd name="T99" fmla="*/ 36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67">
                  <a:moveTo>
                    <a:pt x="0" y="345"/>
                  </a:moveTo>
                  <a:lnTo>
                    <a:pt x="26" y="348"/>
                  </a:lnTo>
                  <a:lnTo>
                    <a:pt x="51" y="348"/>
                  </a:lnTo>
                  <a:lnTo>
                    <a:pt x="77" y="346"/>
                  </a:lnTo>
                  <a:lnTo>
                    <a:pt x="103" y="341"/>
                  </a:lnTo>
                  <a:lnTo>
                    <a:pt x="128" y="334"/>
                  </a:lnTo>
                  <a:lnTo>
                    <a:pt x="154" y="324"/>
                  </a:lnTo>
                  <a:lnTo>
                    <a:pt x="180" y="311"/>
                  </a:lnTo>
                  <a:lnTo>
                    <a:pt x="205" y="296"/>
                  </a:lnTo>
                  <a:lnTo>
                    <a:pt x="231" y="278"/>
                  </a:lnTo>
                  <a:lnTo>
                    <a:pt x="257" y="258"/>
                  </a:lnTo>
                  <a:lnTo>
                    <a:pt x="282" y="237"/>
                  </a:lnTo>
                  <a:lnTo>
                    <a:pt x="308" y="214"/>
                  </a:lnTo>
                  <a:lnTo>
                    <a:pt x="334" y="191"/>
                  </a:lnTo>
                  <a:lnTo>
                    <a:pt x="359" y="167"/>
                  </a:lnTo>
                  <a:lnTo>
                    <a:pt x="385" y="144"/>
                  </a:lnTo>
                  <a:lnTo>
                    <a:pt x="411" y="121"/>
                  </a:lnTo>
                  <a:lnTo>
                    <a:pt x="436" y="99"/>
                  </a:lnTo>
                  <a:lnTo>
                    <a:pt x="462" y="78"/>
                  </a:lnTo>
                  <a:lnTo>
                    <a:pt x="487" y="59"/>
                  </a:lnTo>
                  <a:lnTo>
                    <a:pt x="513" y="43"/>
                  </a:lnTo>
                  <a:lnTo>
                    <a:pt x="539" y="28"/>
                  </a:lnTo>
                  <a:lnTo>
                    <a:pt x="565" y="17"/>
                  </a:lnTo>
                  <a:lnTo>
                    <a:pt x="590" y="8"/>
                  </a:lnTo>
                  <a:lnTo>
                    <a:pt x="616" y="3"/>
                  </a:lnTo>
                  <a:lnTo>
                    <a:pt x="642" y="0"/>
                  </a:lnTo>
                  <a:lnTo>
                    <a:pt x="667" y="1"/>
                  </a:lnTo>
                  <a:lnTo>
                    <a:pt x="693" y="5"/>
                  </a:lnTo>
                  <a:lnTo>
                    <a:pt x="718" y="12"/>
                  </a:lnTo>
                  <a:lnTo>
                    <a:pt x="744" y="21"/>
                  </a:lnTo>
                  <a:lnTo>
                    <a:pt x="770" y="33"/>
                  </a:lnTo>
                  <a:lnTo>
                    <a:pt x="795" y="48"/>
                  </a:lnTo>
                  <a:lnTo>
                    <a:pt x="821" y="65"/>
                  </a:lnTo>
                  <a:lnTo>
                    <a:pt x="847" y="84"/>
                  </a:lnTo>
                  <a:lnTo>
                    <a:pt x="872" y="104"/>
                  </a:lnTo>
                  <a:lnTo>
                    <a:pt x="898" y="125"/>
                  </a:lnTo>
                  <a:lnTo>
                    <a:pt x="924" y="147"/>
                  </a:lnTo>
                  <a:lnTo>
                    <a:pt x="949" y="170"/>
                  </a:lnTo>
                  <a:lnTo>
                    <a:pt x="975" y="193"/>
                  </a:lnTo>
                  <a:lnTo>
                    <a:pt x="1001" y="215"/>
                  </a:lnTo>
                  <a:lnTo>
                    <a:pt x="1026" y="237"/>
                  </a:lnTo>
                  <a:lnTo>
                    <a:pt x="1052" y="258"/>
                  </a:lnTo>
                  <a:lnTo>
                    <a:pt x="1078" y="278"/>
                  </a:lnTo>
                  <a:lnTo>
                    <a:pt x="1103" y="296"/>
                  </a:lnTo>
                  <a:lnTo>
                    <a:pt x="1129" y="313"/>
                  </a:lnTo>
                  <a:lnTo>
                    <a:pt x="1155" y="328"/>
                  </a:lnTo>
                  <a:lnTo>
                    <a:pt x="1180" y="341"/>
                  </a:lnTo>
                  <a:lnTo>
                    <a:pt x="1206" y="351"/>
                  </a:lnTo>
                  <a:lnTo>
                    <a:pt x="1232" y="360"/>
                  </a:lnTo>
                  <a:lnTo>
                    <a:pt x="1257" y="367"/>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4" name="Freeform 296"/>
            <p:cNvSpPr>
              <a:spLocks/>
            </p:cNvSpPr>
            <p:nvPr/>
          </p:nvSpPr>
          <p:spPr bwMode="auto">
            <a:xfrm>
              <a:off x="6214112" y="3157762"/>
              <a:ext cx="4543850" cy="1676299"/>
            </a:xfrm>
            <a:custGeom>
              <a:avLst/>
              <a:gdLst>
                <a:gd name="T0" fmla="*/ 0 w 1308"/>
                <a:gd name="T1" fmla="*/ 754 h 767"/>
                <a:gd name="T2" fmla="*/ 25 w 1308"/>
                <a:gd name="T3" fmla="*/ 761 h 767"/>
                <a:gd name="T4" fmla="*/ 51 w 1308"/>
                <a:gd name="T5" fmla="*/ 765 h 767"/>
                <a:gd name="T6" fmla="*/ 77 w 1308"/>
                <a:gd name="T7" fmla="*/ 767 h 767"/>
                <a:gd name="T8" fmla="*/ 102 w 1308"/>
                <a:gd name="T9" fmla="*/ 767 h 767"/>
                <a:gd name="T10" fmla="*/ 128 w 1308"/>
                <a:gd name="T11" fmla="*/ 765 h 767"/>
                <a:gd name="T12" fmla="*/ 154 w 1308"/>
                <a:gd name="T13" fmla="*/ 760 h 767"/>
                <a:gd name="T14" fmla="*/ 179 w 1308"/>
                <a:gd name="T15" fmla="*/ 753 h 767"/>
                <a:gd name="T16" fmla="*/ 205 w 1308"/>
                <a:gd name="T17" fmla="*/ 744 h 767"/>
                <a:gd name="T18" fmla="*/ 231 w 1308"/>
                <a:gd name="T19" fmla="*/ 733 h 767"/>
                <a:gd name="T20" fmla="*/ 256 w 1308"/>
                <a:gd name="T21" fmla="*/ 720 h 767"/>
                <a:gd name="T22" fmla="*/ 282 w 1308"/>
                <a:gd name="T23" fmla="*/ 705 h 767"/>
                <a:gd name="T24" fmla="*/ 308 w 1308"/>
                <a:gd name="T25" fmla="*/ 687 h 767"/>
                <a:gd name="T26" fmla="*/ 333 w 1308"/>
                <a:gd name="T27" fmla="*/ 668 h 767"/>
                <a:gd name="T28" fmla="*/ 359 w 1308"/>
                <a:gd name="T29" fmla="*/ 646 h 767"/>
                <a:gd name="T30" fmla="*/ 385 w 1308"/>
                <a:gd name="T31" fmla="*/ 623 h 767"/>
                <a:gd name="T32" fmla="*/ 410 w 1308"/>
                <a:gd name="T33" fmla="*/ 597 h 767"/>
                <a:gd name="T34" fmla="*/ 436 w 1308"/>
                <a:gd name="T35" fmla="*/ 570 h 767"/>
                <a:gd name="T36" fmla="*/ 462 w 1308"/>
                <a:gd name="T37" fmla="*/ 541 h 767"/>
                <a:gd name="T38" fmla="*/ 487 w 1308"/>
                <a:gd name="T39" fmla="*/ 510 h 767"/>
                <a:gd name="T40" fmla="*/ 513 w 1308"/>
                <a:gd name="T41" fmla="*/ 478 h 767"/>
                <a:gd name="T42" fmla="*/ 539 w 1308"/>
                <a:gd name="T43" fmla="*/ 445 h 767"/>
                <a:gd name="T44" fmla="*/ 564 w 1308"/>
                <a:gd name="T45" fmla="*/ 411 h 767"/>
                <a:gd name="T46" fmla="*/ 590 w 1308"/>
                <a:gd name="T47" fmla="*/ 376 h 767"/>
                <a:gd name="T48" fmla="*/ 616 w 1308"/>
                <a:gd name="T49" fmla="*/ 341 h 767"/>
                <a:gd name="T50" fmla="*/ 641 w 1308"/>
                <a:gd name="T51" fmla="*/ 305 h 767"/>
                <a:gd name="T52" fmla="*/ 667 w 1308"/>
                <a:gd name="T53" fmla="*/ 270 h 767"/>
                <a:gd name="T54" fmla="*/ 693 w 1308"/>
                <a:gd name="T55" fmla="*/ 236 h 767"/>
                <a:gd name="T56" fmla="*/ 718 w 1308"/>
                <a:gd name="T57" fmla="*/ 203 h 767"/>
                <a:gd name="T58" fmla="*/ 744 w 1308"/>
                <a:gd name="T59" fmla="*/ 172 h 767"/>
                <a:gd name="T60" fmla="*/ 770 w 1308"/>
                <a:gd name="T61" fmla="*/ 142 h 767"/>
                <a:gd name="T62" fmla="*/ 795 w 1308"/>
                <a:gd name="T63" fmla="*/ 115 h 767"/>
                <a:gd name="T64" fmla="*/ 821 w 1308"/>
                <a:gd name="T65" fmla="*/ 90 h 767"/>
                <a:gd name="T66" fmla="*/ 846 w 1308"/>
                <a:gd name="T67" fmla="*/ 68 h 767"/>
                <a:gd name="T68" fmla="*/ 872 w 1308"/>
                <a:gd name="T69" fmla="*/ 49 h 767"/>
                <a:gd name="T70" fmla="*/ 898 w 1308"/>
                <a:gd name="T71" fmla="*/ 33 h 767"/>
                <a:gd name="T72" fmla="*/ 923 w 1308"/>
                <a:gd name="T73" fmla="*/ 20 h 767"/>
                <a:gd name="T74" fmla="*/ 949 w 1308"/>
                <a:gd name="T75" fmla="*/ 10 h 767"/>
                <a:gd name="T76" fmla="*/ 975 w 1308"/>
                <a:gd name="T77" fmla="*/ 4 h 767"/>
                <a:gd name="T78" fmla="*/ 1001 w 1308"/>
                <a:gd name="T79" fmla="*/ 0 h 767"/>
                <a:gd name="T80" fmla="*/ 1026 w 1308"/>
                <a:gd name="T81" fmla="*/ 0 h 767"/>
                <a:gd name="T82" fmla="*/ 1052 w 1308"/>
                <a:gd name="T83" fmla="*/ 2 h 767"/>
                <a:gd name="T84" fmla="*/ 1077 w 1308"/>
                <a:gd name="T85" fmla="*/ 6 h 767"/>
                <a:gd name="T86" fmla="*/ 1103 w 1308"/>
                <a:gd name="T87" fmla="*/ 13 h 767"/>
                <a:gd name="T88" fmla="*/ 1129 w 1308"/>
                <a:gd name="T89" fmla="*/ 21 h 767"/>
                <a:gd name="T90" fmla="*/ 1154 w 1308"/>
                <a:gd name="T91" fmla="*/ 31 h 767"/>
                <a:gd name="T92" fmla="*/ 1180 w 1308"/>
                <a:gd name="T93" fmla="*/ 42 h 767"/>
                <a:gd name="T94" fmla="*/ 1206 w 1308"/>
                <a:gd name="T95" fmla="*/ 54 h 767"/>
                <a:gd name="T96" fmla="*/ 1231 w 1308"/>
                <a:gd name="T97" fmla="*/ 66 h 767"/>
                <a:gd name="T98" fmla="*/ 1257 w 1308"/>
                <a:gd name="T99" fmla="*/ 78 h 767"/>
                <a:gd name="T100" fmla="*/ 1283 w 1308"/>
                <a:gd name="T101" fmla="*/ 90 h 767"/>
                <a:gd name="T102" fmla="*/ 1308 w 1308"/>
                <a:gd name="T103" fmla="*/ 102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767">
                  <a:moveTo>
                    <a:pt x="0" y="754"/>
                  </a:moveTo>
                  <a:lnTo>
                    <a:pt x="25" y="761"/>
                  </a:lnTo>
                  <a:lnTo>
                    <a:pt x="51" y="765"/>
                  </a:lnTo>
                  <a:lnTo>
                    <a:pt x="77" y="767"/>
                  </a:lnTo>
                  <a:lnTo>
                    <a:pt x="102" y="767"/>
                  </a:lnTo>
                  <a:lnTo>
                    <a:pt x="128" y="765"/>
                  </a:lnTo>
                  <a:lnTo>
                    <a:pt x="154" y="760"/>
                  </a:lnTo>
                  <a:lnTo>
                    <a:pt x="179" y="753"/>
                  </a:lnTo>
                  <a:lnTo>
                    <a:pt x="205" y="744"/>
                  </a:lnTo>
                  <a:lnTo>
                    <a:pt x="231" y="733"/>
                  </a:lnTo>
                  <a:lnTo>
                    <a:pt x="256" y="720"/>
                  </a:lnTo>
                  <a:lnTo>
                    <a:pt x="282" y="705"/>
                  </a:lnTo>
                  <a:lnTo>
                    <a:pt x="308" y="687"/>
                  </a:lnTo>
                  <a:lnTo>
                    <a:pt x="333" y="668"/>
                  </a:lnTo>
                  <a:lnTo>
                    <a:pt x="359" y="646"/>
                  </a:lnTo>
                  <a:lnTo>
                    <a:pt x="385" y="623"/>
                  </a:lnTo>
                  <a:lnTo>
                    <a:pt x="410" y="597"/>
                  </a:lnTo>
                  <a:lnTo>
                    <a:pt x="436" y="570"/>
                  </a:lnTo>
                  <a:lnTo>
                    <a:pt x="462" y="541"/>
                  </a:lnTo>
                  <a:lnTo>
                    <a:pt x="487" y="510"/>
                  </a:lnTo>
                  <a:lnTo>
                    <a:pt x="513" y="478"/>
                  </a:lnTo>
                  <a:lnTo>
                    <a:pt x="539" y="445"/>
                  </a:lnTo>
                  <a:lnTo>
                    <a:pt x="564" y="411"/>
                  </a:lnTo>
                  <a:lnTo>
                    <a:pt x="590" y="376"/>
                  </a:lnTo>
                  <a:lnTo>
                    <a:pt x="616" y="341"/>
                  </a:lnTo>
                  <a:lnTo>
                    <a:pt x="641" y="305"/>
                  </a:lnTo>
                  <a:lnTo>
                    <a:pt x="667" y="270"/>
                  </a:lnTo>
                  <a:lnTo>
                    <a:pt x="693" y="236"/>
                  </a:lnTo>
                  <a:lnTo>
                    <a:pt x="718" y="203"/>
                  </a:lnTo>
                  <a:lnTo>
                    <a:pt x="744" y="172"/>
                  </a:lnTo>
                  <a:lnTo>
                    <a:pt x="770" y="142"/>
                  </a:lnTo>
                  <a:lnTo>
                    <a:pt x="795" y="115"/>
                  </a:lnTo>
                  <a:lnTo>
                    <a:pt x="821" y="90"/>
                  </a:lnTo>
                  <a:lnTo>
                    <a:pt x="846" y="68"/>
                  </a:lnTo>
                  <a:lnTo>
                    <a:pt x="872" y="49"/>
                  </a:lnTo>
                  <a:lnTo>
                    <a:pt x="898" y="33"/>
                  </a:lnTo>
                  <a:lnTo>
                    <a:pt x="923" y="20"/>
                  </a:lnTo>
                  <a:lnTo>
                    <a:pt x="949" y="10"/>
                  </a:lnTo>
                  <a:lnTo>
                    <a:pt x="975" y="4"/>
                  </a:lnTo>
                  <a:lnTo>
                    <a:pt x="1001" y="0"/>
                  </a:lnTo>
                  <a:lnTo>
                    <a:pt x="1026" y="0"/>
                  </a:lnTo>
                  <a:lnTo>
                    <a:pt x="1052" y="2"/>
                  </a:lnTo>
                  <a:lnTo>
                    <a:pt x="1077" y="6"/>
                  </a:lnTo>
                  <a:lnTo>
                    <a:pt x="1103" y="13"/>
                  </a:lnTo>
                  <a:lnTo>
                    <a:pt x="1129" y="21"/>
                  </a:lnTo>
                  <a:lnTo>
                    <a:pt x="1154" y="31"/>
                  </a:lnTo>
                  <a:lnTo>
                    <a:pt x="1180" y="42"/>
                  </a:lnTo>
                  <a:lnTo>
                    <a:pt x="1206" y="54"/>
                  </a:lnTo>
                  <a:lnTo>
                    <a:pt x="1231" y="66"/>
                  </a:lnTo>
                  <a:lnTo>
                    <a:pt x="1257" y="78"/>
                  </a:lnTo>
                  <a:lnTo>
                    <a:pt x="1283" y="90"/>
                  </a:lnTo>
                  <a:lnTo>
                    <a:pt x="1308" y="102"/>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 name="Line 297"/>
            <p:cNvSpPr>
              <a:spLocks noChangeShapeType="1"/>
            </p:cNvSpPr>
            <p:nvPr/>
          </p:nvSpPr>
          <p:spPr bwMode="auto">
            <a:xfrm>
              <a:off x="10671115" y="3354459"/>
              <a:ext cx="86847" cy="26226"/>
            </a:xfrm>
            <a:prstGeom prst="line">
              <a:avLst/>
            </a:prstGeom>
            <a:noFill/>
            <a:ln w="26988" cap="flat">
              <a:solidFill>
                <a:srgbClr val="77AC3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 name="Freeform 298"/>
            <p:cNvSpPr>
              <a:spLocks/>
            </p:cNvSpPr>
            <p:nvPr/>
          </p:nvSpPr>
          <p:spPr bwMode="auto">
            <a:xfrm>
              <a:off x="1934278" y="2607009"/>
              <a:ext cx="4366681" cy="1409664"/>
            </a:xfrm>
            <a:custGeom>
              <a:avLst/>
              <a:gdLst>
                <a:gd name="T0" fmla="*/ 0 w 1257"/>
                <a:gd name="T1" fmla="*/ 364 h 645"/>
                <a:gd name="T2" fmla="*/ 26 w 1257"/>
                <a:gd name="T3" fmla="*/ 345 h 645"/>
                <a:gd name="T4" fmla="*/ 51 w 1257"/>
                <a:gd name="T5" fmla="*/ 326 h 645"/>
                <a:gd name="T6" fmla="*/ 77 w 1257"/>
                <a:gd name="T7" fmla="*/ 307 h 645"/>
                <a:gd name="T8" fmla="*/ 103 w 1257"/>
                <a:gd name="T9" fmla="*/ 288 h 645"/>
                <a:gd name="T10" fmla="*/ 128 w 1257"/>
                <a:gd name="T11" fmla="*/ 269 h 645"/>
                <a:gd name="T12" fmla="*/ 154 w 1257"/>
                <a:gd name="T13" fmla="*/ 250 h 645"/>
                <a:gd name="T14" fmla="*/ 180 w 1257"/>
                <a:gd name="T15" fmla="*/ 231 h 645"/>
                <a:gd name="T16" fmla="*/ 205 w 1257"/>
                <a:gd name="T17" fmla="*/ 213 h 645"/>
                <a:gd name="T18" fmla="*/ 231 w 1257"/>
                <a:gd name="T19" fmla="*/ 194 h 645"/>
                <a:gd name="T20" fmla="*/ 257 w 1257"/>
                <a:gd name="T21" fmla="*/ 176 h 645"/>
                <a:gd name="T22" fmla="*/ 282 w 1257"/>
                <a:gd name="T23" fmla="*/ 157 h 645"/>
                <a:gd name="T24" fmla="*/ 308 w 1257"/>
                <a:gd name="T25" fmla="*/ 139 h 645"/>
                <a:gd name="T26" fmla="*/ 334 w 1257"/>
                <a:gd name="T27" fmla="*/ 122 h 645"/>
                <a:gd name="T28" fmla="*/ 359 w 1257"/>
                <a:gd name="T29" fmla="*/ 105 h 645"/>
                <a:gd name="T30" fmla="*/ 385 w 1257"/>
                <a:gd name="T31" fmla="*/ 89 h 645"/>
                <a:gd name="T32" fmla="*/ 411 w 1257"/>
                <a:gd name="T33" fmla="*/ 73 h 645"/>
                <a:gd name="T34" fmla="*/ 436 w 1257"/>
                <a:gd name="T35" fmla="*/ 59 h 645"/>
                <a:gd name="T36" fmla="*/ 462 w 1257"/>
                <a:gd name="T37" fmla="*/ 45 h 645"/>
                <a:gd name="T38" fmla="*/ 487 w 1257"/>
                <a:gd name="T39" fmla="*/ 33 h 645"/>
                <a:gd name="T40" fmla="*/ 513 w 1257"/>
                <a:gd name="T41" fmla="*/ 22 h 645"/>
                <a:gd name="T42" fmla="*/ 539 w 1257"/>
                <a:gd name="T43" fmla="*/ 13 h 645"/>
                <a:gd name="T44" fmla="*/ 565 w 1257"/>
                <a:gd name="T45" fmla="*/ 7 h 645"/>
                <a:gd name="T46" fmla="*/ 590 w 1257"/>
                <a:gd name="T47" fmla="*/ 2 h 645"/>
                <a:gd name="T48" fmla="*/ 616 w 1257"/>
                <a:gd name="T49" fmla="*/ 0 h 645"/>
                <a:gd name="T50" fmla="*/ 642 w 1257"/>
                <a:gd name="T51" fmla="*/ 0 h 645"/>
                <a:gd name="T52" fmla="*/ 667 w 1257"/>
                <a:gd name="T53" fmla="*/ 3 h 645"/>
                <a:gd name="T54" fmla="*/ 693 w 1257"/>
                <a:gd name="T55" fmla="*/ 10 h 645"/>
                <a:gd name="T56" fmla="*/ 718 w 1257"/>
                <a:gd name="T57" fmla="*/ 19 h 645"/>
                <a:gd name="T58" fmla="*/ 744 w 1257"/>
                <a:gd name="T59" fmla="*/ 32 h 645"/>
                <a:gd name="T60" fmla="*/ 770 w 1257"/>
                <a:gd name="T61" fmla="*/ 47 h 645"/>
                <a:gd name="T62" fmla="*/ 795 w 1257"/>
                <a:gd name="T63" fmla="*/ 66 h 645"/>
                <a:gd name="T64" fmla="*/ 821 w 1257"/>
                <a:gd name="T65" fmla="*/ 89 h 645"/>
                <a:gd name="T66" fmla="*/ 847 w 1257"/>
                <a:gd name="T67" fmla="*/ 114 h 645"/>
                <a:gd name="T68" fmla="*/ 872 w 1257"/>
                <a:gd name="T69" fmla="*/ 142 h 645"/>
                <a:gd name="T70" fmla="*/ 898 w 1257"/>
                <a:gd name="T71" fmla="*/ 172 h 645"/>
                <a:gd name="T72" fmla="*/ 924 w 1257"/>
                <a:gd name="T73" fmla="*/ 204 h 645"/>
                <a:gd name="T74" fmla="*/ 949 w 1257"/>
                <a:gd name="T75" fmla="*/ 239 h 645"/>
                <a:gd name="T76" fmla="*/ 975 w 1257"/>
                <a:gd name="T77" fmla="*/ 275 h 645"/>
                <a:gd name="T78" fmla="*/ 1001 w 1257"/>
                <a:gd name="T79" fmla="*/ 312 h 645"/>
                <a:gd name="T80" fmla="*/ 1026 w 1257"/>
                <a:gd name="T81" fmla="*/ 350 h 645"/>
                <a:gd name="T82" fmla="*/ 1052 w 1257"/>
                <a:gd name="T83" fmla="*/ 388 h 645"/>
                <a:gd name="T84" fmla="*/ 1078 w 1257"/>
                <a:gd name="T85" fmla="*/ 425 h 645"/>
                <a:gd name="T86" fmla="*/ 1103 w 1257"/>
                <a:gd name="T87" fmla="*/ 462 h 645"/>
                <a:gd name="T88" fmla="*/ 1129 w 1257"/>
                <a:gd name="T89" fmla="*/ 498 h 645"/>
                <a:gd name="T90" fmla="*/ 1155 w 1257"/>
                <a:gd name="T91" fmla="*/ 532 h 645"/>
                <a:gd name="T92" fmla="*/ 1180 w 1257"/>
                <a:gd name="T93" fmla="*/ 564 h 645"/>
                <a:gd name="T94" fmla="*/ 1206 w 1257"/>
                <a:gd name="T95" fmla="*/ 594 h 645"/>
                <a:gd name="T96" fmla="*/ 1232 w 1257"/>
                <a:gd name="T97" fmla="*/ 621 h 645"/>
                <a:gd name="T98" fmla="*/ 1257 w 1257"/>
                <a:gd name="T99"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645">
                  <a:moveTo>
                    <a:pt x="0" y="364"/>
                  </a:moveTo>
                  <a:lnTo>
                    <a:pt x="26" y="345"/>
                  </a:lnTo>
                  <a:lnTo>
                    <a:pt x="51" y="326"/>
                  </a:lnTo>
                  <a:lnTo>
                    <a:pt x="77" y="307"/>
                  </a:lnTo>
                  <a:lnTo>
                    <a:pt x="103" y="288"/>
                  </a:lnTo>
                  <a:lnTo>
                    <a:pt x="128" y="269"/>
                  </a:lnTo>
                  <a:lnTo>
                    <a:pt x="154" y="250"/>
                  </a:lnTo>
                  <a:lnTo>
                    <a:pt x="180" y="231"/>
                  </a:lnTo>
                  <a:lnTo>
                    <a:pt x="205" y="213"/>
                  </a:lnTo>
                  <a:lnTo>
                    <a:pt x="231" y="194"/>
                  </a:lnTo>
                  <a:lnTo>
                    <a:pt x="257" y="176"/>
                  </a:lnTo>
                  <a:lnTo>
                    <a:pt x="282" y="157"/>
                  </a:lnTo>
                  <a:lnTo>
                    <a:pt x="308" y="139"/>
                  </a:lnTo>
                  <a:lnTo>
                    <a:pt x="334" y="122"/>
                  </a:lnTo>
                  <a:lnTo>
                    <a:pt x="359" y="105"/>
                  </a:lnTo>
                  <a:lnTo>
                    <a:pt x="385" y="89"/>
                  </a:lnTo>
                  <a:lnTo>
                    <a:pt x="411" y="73"/>
                  </a:lnTo>
                  <a:lnTo>
                    <a:pt x="436" y="59"/>
                  </a:lnTo>
                  <a:lnTo>
                    <a:pt x="462" y="45"/>
                  </a:lnTo>
                  <a:lnTo>
                    <a:pt x="487" y="33"/>
                  </a:lnTo>
                  <a:lnTo>
                    <a:pt x="513" y="22"/>
                  </a:lnTo>
                  <a:lnTo>
                    <a:pt x="539" y="13"/>
                  </a:lnTo>
                  <a:lnTo>
                    <a:pt x="565" y="7"/>
                  </a:lnTo>
                  <a:lnTo>
                    <a:pt x="590" y="2"/>
                  </a:lnTo>
                  <a:lnTo>
                    <a:pt x="616" y="0"/>
                  </a:lnTo>
                  <a:lnTo>
                    <a:pt x="642" y="0"/>
                  </a:lnTo>
                  <a:lnTo>
                    <a:pt x="667" y="3"/>
                  </a:lnTo>
                  <a:lnTo>
                    <a:pt x="693" y="10"/>
                  </a:lnTo>
                  <a:lnTo>
                    <a:pt x="718" y="19"/>
                  </a:lnTo>
                  <a:lnTo>
                    <a:pt x="744" y="32"/>
                  </a:lnTo>
                  <a:lnTo>
                    <a:pt x="770" y="47"/>
                  </a:lnTo>
                  <a:lnTo>
                    <a:pt x="795" y="66"/>
                  </a:lnTo>
                  <a:lnTo>
                    <a:pt x="821" y="89"/>
                  </a:lnTo>
                  <a:lnTo>
                    <a:pt x="847" y="114"/>
                  </a:lnTo>
                  <a:lnTo>
                    <a:pt x="872" y="142"/>
                  </a:lnTo>
                  <a:lnTo>
                    <a:pt x="898" y="172"/>
                  </a:lnTo>
                  <a:lnTo>
                    <a:pt x="924" y="204"/>
                  </a:lnTo>
                  <a:lnTo>
                    <a:pt x="949" y="239"/>
                  </a:lnTo>
                  <a:lnTo>
                    <a:pt x="975" y="275"/>
                  </a:lnTo>
                  <a:lnTo>
                    <a:pt x="1001" y="312"/>
                  </a:lnTo>
                  <a:lnTo>
                    <a:pt x="1026" y="350"/>
                  </a:lnTo>
                  <a:lnTo>
                    <a:pt x="1052" y="388"/>
                  </a:lnTo>
                  <a:lnTo>
                    <a:pt x="1078" y="425"/>
                  </a:lnTo>
                  <a:lnTo>
                    <a:pt x="1103" y="462"/>
                  </a:lnTo>
                  <a:lnTo>
                    <a:pt x="1129" y="498"/>
                  </a:lnTo>
                  <a:lnTo>
                    <a:pt x="1155" y="532"/>
                  </a:lnTo>
                  <a:lnTo>
                    <a:pt x="1180" y="564"/>
                  </a:lnTo>
                  <a:lnTo>
                    <a:pt x="1206" y="594"/>
                  </a:lnTo>
                  <a:lnTo>
                    <a:pt x="1232" y="621"/>
                  </a:lnTo>
                  <a:lnTo>
                    <a:pt x="1257" y="645"/>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 name="Freeform 299"/>
            <p:cNvSpPr>
              <a:spLocks/>
            </p:cNvSpPr>
            <p:nvPr/>
          </p:nvSpPr>
          <p:spPr bwMode="auto">
            <a:xfrm>
              <a:off x="6214112" y="3297635"/>
              <a:ext cx="4543850" cy="898251"/>
            </a:xfrm>
            <a:custGeom>
              <a:avLst/>
              <a:gdLst>
                <a:gd name="T0" fmla="*/ 0 w 1308"/>
                <a:gd name="T1" fmla="*/ 305 h 411"/>
                <a:gd name="T2" fmla="*/ 25 w 1308"/>
                <a:gd name="T3" fmla="*/ 329 h 411"/>
                <a:gd name="T4" fmla="*/ 51 w 1308"/>
                <a:gd name="T5" fmla="*/ 351 h 411"/>
                <a:gd name="T6" fmla="*/ 77 w 1308"/>
                <a:gd name="T7" fmla="*/ 369 h 411"/>
                <a:gd name="T8" fmla="*/ 102 w 1308"/>
                <a:gd name="T9" fmla="*/ 384 h 411"/>
                <a:gd name="T10" fmla="*/ 128 w 1308"/>
                <a:gd name="T11" fmla="*/ 395 h 411"/>
                <a:gd name="T12" fmla="*/ 154 w 1308"/>
                <a:gd name="T13" fmla="*/ 404 h 411"/>
                <a:gd name="T14" fmla="*/ 179 w 1308"/>
                <a:gd name="T15" fmla="*/ 409 h 411"/>
                <a:gd name="T16" fmla="*/ 205 w 1308"/>
                <a:gd name="T17" fmla="*/ 411 h 411"/>
                <a:gd name="T18" fmla="*/ 231 w 1308"/>
                <a:gd name="T19" fmla="*/ 410 h 411"/>
                <a:gd name="T20" fmla="*/ 256 w 1308"/>
                <a:gd name="T21" fmla="*/ 406 h 411"/>
                <a:gd name="T22" fmla="*/ 282 w 1308"/>
                <a:gd name="T23" fmla="*/ 400 h 411"/>
                <a:gd name="T24" fmla="*/ 308 w 1308"/>
                <a:gd name="T25" fmla="*/ 391 h 411"/>
                <a:gd name="T26" fmla="*/ 333 w 1308"/>
                <a:gd name="T27" fmla="*/ 380 h 411"/>
                <a:gd name="T28" fmla="*/ 359 w 1308"/>
                <a:gd name="T29" fmla="*/ 367 h 411"/>
                <a:gd name="T30" fmla="*/ 385 w 1308"/>
                <a:gd name="T31" fmla="*/ 352 h 411"/>
                <a:gd name="T32" fmla="*/ 410 w 1308"/>
                <a:gd name="T33" fmla="*/ 335 h 411"/>
                <a:gd name="T34" fmla="*/ 436 w 1308"/>
                <a:gd name="T35" fmla="*/ 318 h 411"/>
                <a:gd name="T36" fmla="*/ 462 w 1308"/>
                <a:gd name="T37" fmla="*/ 299 h 411"/>
                <a:gd name="T38" fmla="*/ 487 w 1308"/>
                <a:gd name="T39" fmla="*/ 280 h 411"/>
                <a:gd name="T40" fmla="*/ 513 w 1308"/>
                <a:gd name="T41" fmla="*/ 259 h 411"/>
                <a:gd name="T42" fmla="*/ 539 w 1308"/>
                <a:gd name="T43" fmla="*/ 239 h 411"/>
                <a:gd name="T44" fmla="*/ 564 w 1308"/>
                <a:gd name="T45" fmla="*/ 218 h 411"/>
                <a:gd name="T46" fmla="*/ 590 w 1308"/>
                <a:gd name="T47" fmla="*/ 197 h 411"/>
                <a:gd name="T48" fmla="*/ 616 w 1308"/>
                <a:gd name="T49" fmla="*/ 176 h 411"/>
                <a:gd name="T50" fmla="*/ 641 w 1308"/>
                <a:gd name="T51" fmla="*/ 156 h 411"/>
                <a:gd name="T52" fmla="*/ 667 w 1308"/>
                <a:gd name="T53" fmla="*/ 136 h 411"/>
                <a:gd name="T54" fmla="*/ 693 w 1308"/>
                <a:gd name="T55" fmla="*/ 118 h 411"/>
                <a:gd name="T56" fmla="*/ 718 w 1308"/>
                <a:gd name="T57" fmla="*/ 100 h 411"/>
                <a:gd name="T58" fmla="*/ 744 w 1308"/>
                <a:gd name="T59" fmla="*/ 83 h 411"/>
                <a:gd name="T60" fmla="*/ 770 w 1308"/>
                <a:gd name="T61" fmla="*/ 67 h 411"/>
                <a:gd name="T62" fmla="*/ 795 w 1308"/>
                <a:gd name="T63" fmla="*/ 53 h 411"/>
                <a:gd name="T64" fmla="*/ 821 w 1308"/>
                <a:gd name="T65" fmla="*/ 40 h 411"/>
                <a:gd name="T66" fmla="*/ 846 w 1308"/>
                <a:gd name="T67" fmla="*/ 29 h 411"/>
                <a:gd name="T68" fmla="*/ 872 w 1308"/>
                <a:gd name="T69" fmla="*/ 20 h 411"/>
                <a:gd name="T70" fmla="*/ 898 w 1308"/>
                <a:gd name="T71" fmla="*/ 12 h 411"/>
                <a:gd name="T72" fmla="*/ 923 w 1308"/>
                <a:gd name="T73" fmla="*/ 6 h 411"/>
                <a:gd name="T74" fmla="*/ 949 w 1308"/>
                <a:gd name="T75" fmla="*/ 3 h 411"/>
                <a:gd name="T76" fmla="*/ 975 w 1308"/>
                <a:gd name="T77" fmla="*/ 1 h 411"/>
                <a:gd name="T78" fmla="*/ 1001 w 1308"/>
                <a:gd name="T79" fmla="*/ 0 h 411"/>
                <a:gd name="T80" fmla="*/ 1026 w 1308"/>
                <a:gd name="T81" fmla="*/ 2 h 411"/>
                <a:gd name="T82" fmla="*/ 1052 w 1308"/>
                <a:gd name="T83" fmla="*/ 6 h 411"/>
                <a:gd name="T84" fmla="*/ 1077 w 1308"/>
                <a:gd name="T85" fmla="*/ 11 h 411"/>
                <a:gd name="T86" fmla="*/ 1103 w 1308"/>
                <a:gd name="T87" fmla="*/ 17 h 411"/>
                <a:gd name="T88" fmla="*/ 1129 w 1308"/>
                <a:gd name="T89" fmla="*/ 25 h 411"/>
                <a:gd name="T90" fmla="*/ 1154 w 1308"/>
                <a:gd name="T91" fmla="*/ 35 h 411"/>
                <a:gd name="T92" fmla="*/ 1180 w 1308"/>
                <a:gd name="T93" fmla="*/ 45 h 411"/>
                <a:gd name="T94" fmla="*/ 1206 w 1308"/>
                <a:gd name="T95" fmla="*/ 57 h 411"/>
                <a:gd name="T96" fmla="*/ 1231 w 1308"/>
                <a:gd name="T97" fmla="*/ 69 h 411"/>
                <a:gd name="T98" fmla="*/ 1257 w 1308"/>
                <a:gd name="T99" fmla="*/ 81 h 411"/>
                <a:gd name="T100" fmla="*/ 1283 w 1308"/>
                <a:gd name="T101" fmla="*/ 94 h 411"/>
                <a:gd name="T102" fmla="*/ 1308 w 1308"/>
                <a:gd name="T103" fmla="*/ 108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11">
                  <a:moveTo>
                    <a:pt x="0" y="305"/>
                  </a:moveTo>
                  <a:lnTo>
                    <a:pt x="25" y="329"/>
                  </a:lnTo>
                  <a:lnTo>
                    <a:pt x="51" y="351"/>
                  </a:lnTo>
                  <a:lnTo>
                    <a:pt x="77" y="369"/>
                  </a:lnTo>
                  <a:lnTo>
                    <a:pt x="102" y="384"/>
                  </a:lnTo>
                  <a:lnTo>
                    <a:pt x="128" y="395"/>
                  </a:lnTo>
                  <a:lnTo>
                    <a:pt x="154" y="404"/>
                  </a:lnTo>
                  <a:lnTo>
                    <a:pt x="179" y="409"/>
                  </a:lnTo>
                  <a:lnTo>
                    <a:pt x="205" y="411"/>
                  </a:lnTo>
                  <a:lnTo>
                    <a:pt x="231" y="410"/>
                  </a:lnTo>
                  <a:lnTo>
                    <a:pt x="256" y="406"/>
                  </a:lnTo>
                  <a:lnTo>
                    <a:pt x="282" y="400"/>
                  </a:lnTo>
                  <a:lnTo>
                    <a:pt x="308" y="391"/>
                  </a:lnTo>
                  <a:lnTo>
                    <a:pt x="333" y="380"/>
                  </a:lnTo>
                  <a:lnTo>
                    <a:pt x="359" y="367"/>
                  </a:lnTo>
                  <a:lnTo>
                    <a:pt x="385" y="352"/>
                  </a:lnTo>
                  <a:lnTo>
                    <a:pt x="410" y="335"/>
                  </a:lnTo>
                  <a:lnTo>
                    <a:pt x="436" y="318"/>
                  </a:lnTo>
                  <a:lnTo>
                    <a:pt x="462" y="299"/>
                  </a:lnTo>
                  <a:lnTo>
                    <a:pt x="487" y="280"/>
                  </a:lnTo>
                  <a:lnTo>
                    <a:pt x="513" y="259"/>
                  </a:lnTo>
                  <a:lnTo>
                    <a:pt x="539" y="239"/>
                  </a:lnTo>
                  <a:lnTo>
                    <a:pt x="564" y="218"/>
                  </a:lnTo>
                  <a:lnTo>
                    <a:pt x="590" y="197"/>
                  </a:lnTo>
                  <a:lnTo>
                    <a:pt x="616" y="176"/>
                  </a:lnTo>
                  <a:lnTo>
                    <a:pt x="641" y="156"/>
                  </a:lnTo>
                  <a:lnTo>
                    <a:pt x="667" y="136"/>
                  </a:lnTo>
                  <a:lnTo>
                    <a:pt x="693" y="118"/>
                  </a:lnTo>
                  <a:lnTo>
                    <a:pt x="718" y="100"/>
                  </a:lnTo>
                  <a:lnTo>
                    <a:pt x="744" y="83"/>
                  </a:lnTo>
                  <a:lnTo>
                    <a:pt x="770" y="67"/>
                  </a:lnTo>
                  <a:lnTo>
                    <a:pt x="795" y="53"/>
                  </a:lnTo>
                  <a:lnTo>
                    <a:pt x="821" y="40"/>
                  </a:lnTo>
                  <a:lnTo>
                    <a:pt x="846" y="29"/>
                  </a:lnTo>
                  <a:lnTo>
                    <a:pt x="872" y="20"/>
                  </a:lnTo>
                  <a:lnTo>
                    <a:pt x="898" y="12"/>
                  </a:lnTo>
                  <a:lnTo>
                    <a:pt x="923" y="6"/>
                  </a:lnTo>
                  <a:lnTo>
                    <a:pt x="949" y="3"/>
                  </a:lnTo>
                  <a:lnTo>
                    <a:pt x="975" y="1"/>
                  </a:lnTo>
                  <a:lnTo>
                    <a:pt x="1001" y="0"/>
                  </a:lnTo>
                  <a:lnTo>
                    <a:pt x="1026" y="2"/>
                  </a:lnTo>
                  <a:lnTo>
                    <a:pt x="1052" y="6"/>
                  </a:lnTo>
                  <a:lnTo>
                    <a:pt x="1077" y="11"/>
                  </a:lnTo>
                  <a:lnTo>
                    <a:pt x="1103" y="17"/>
                  </a:lnTo>
                  <a:lnTo>
                    <a:pt x="1129" y="25"/>
                  </a:lnTo>
                  <a:lnTo>
                    <a:pt x="1154" y="35"/>
                  </a:lnTo>
                  <a:lnTo>
                    <a:pt x="1180" y="45"/>
                  </a:lnTo>
                  <a:lnTo>
                    <a:pt x="1206" y="57"/>
                  </a:lnTo>
                  <a:lnTo>
                    <a:pt x="1231" y="69"/>
                  </a:lnTo>
                  <a:lnTo>
                    <a:pt x="1257" y="81"/>
                  </a:lnTo>
                  <a:lnTo>
                    <a:pt x="1283" y="94"/>
                  </a:lnTo>
                  <a:lnTo>
                    <a:pt x="1308" y="108"/>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 name="Line 300"/>
            <p:cNvSpPr>
              <a:spLocks noChangeShapeType="1"/>
            </p:cNvSpPr>
            <p:nvPr/>
          </p:nvSpPr>
          <p:spPr bwMode="auto">
            <a:xfrm>
              <a:off x="10671115" y="3503075"/>
              <a:ext cx="86847" cy="30597"/>
            </a:xfrm>
            <a:prstGeom prst="line">
              <a:avLst/>
            </a:prstGeom>
            <a:noFill/>
            <a:ln w="26988" cap="flat">
              <a:solidFill>
                <a:srgbClr val="4DBEE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 name="Freeform 301"/>
            <p:cNvSpPr>
              <a:spLocks/>
            </p:cNvSpPr>
            <p:nvPr/>
          </p:nvSpPr>
          <p:spPr bwMode="auto">
            <a:xfrm>
              <a:off x="1934278" y="3304192"/>
              <a:ext cx="4366681" cy="1143030"/>
            </a:xfrm>
            <a:custGeom>
              <a:avLst/>
              <a:gdLst>
                <a:gd name="T0" fmla="*/ 0 w 1257"/>
                <a:gd name="T1" fmla="*/ 523 h 523"/>
                <a:gd name="T2" fmla="*/ 26 w 1257"/>
                <a:gd name="T3" fmla="*/ 517 h 523"/>
                <a:gd name="T4" fmla="*/ 51 w 1257"/>
                <a:gd name="T5" fmla="*/ 508 h 523"/>
                <a:gd name="T6" fmla="*/ 77 w 1257"/>
                <a:gd name="T7" fmla="*/ 497 h 523"/>
                <a:gd name="T8" fmla="*/ 103 w 1257"/>
                <a:gd name="T9" fmla="*/ 483 h 523"/>
                <a:gd name="T10" fmla="*/ 128 w 1257"/>
                <a:gd name="T11" fmla="*/ 468 h 523"/>
                <a:gd name="T12" fmla="*/ 154 w 1257"/>
                <a:gd name="T13" fmla="*/ 451 h 523"/>
                <a:gd name="T14" fmla="*/ 180 w 1257"/>
                <a:gd name="T15" fmla="*/ 433 h 523"/>
                <a:gd name="T16" fmla="*/ 205 w 1257"/>
                <a:gd name="T17" fmla="*/ 413 h 523"/>
                <a:gd name="T18" fmla="*/ 231 w 1257"/>
                <a:gd name="T19" fmla="*/ 392 h 523"/>
                <a:gd name="T20" fmla="*/ 257 w 1257"/>
                <a:gd name="T21" fmla="*/ 371 h 523"/>
                <a:gd name="T22" fmla="*/ 282 w 1257"/>
                <a:gd name="T23" fmla="*/ 350 h 523"/>
                <a:gd name="T24" fmla="*/ 308 w 1257"/>
                <a:gd name="T25" fmla="*/ 328 h 523"/>
                <a:gd name="T26" fmla="*/ 334 w 1257"/>
                <a:gd name="T27" fmla="*/ 306 h 523"/>
                <a:gd name="T28" fmla="*/ 359 w 1257"/>
                <a:gd name="T29" fmla="*/ 285 h 523"/>
                <a:gd name="T30" fmla="*/ 385 w 1257"/>
                <a:gd name="T31" fmla="*/ 264 h 523"/>
                <a:gd name="T32" fmla="*/ 411 w 1257"/>
                <a:gd name="T33" fmla="*/ 244 h 523"/>
                <a:gd name="T34" fmla="*/ 436 w 1257"/>
                <a:gd name="T35" fmla="*/ 225 h 523"/>
                <a:gd name="T36" fmla="*/ 462 w 1257"/>
                <a:gd name="T37" fmla="*/ 206 h 523"/>
                <a:gd name="T38" fmla="*/ 487 w 1257"/>
                <a:gd name="T39" fmla="*/ 188 h 523"/>
                <a:gd name="T40" fmla="*/ 513 w 1257"/>
                <a:gd name="T41" fmla="*/ 171 h 523"/>
                <a:gd name="T42" fmla="*/ 539 w 1257"/>
                <a:gd name="T43" fmla="*/ 155 h 523"/>
                <a:gd name="T44" fmla="*/ 565 w 1257"/>
                <a:gd name="T45" fmla="*/ 140 h 523"/>
                <a:gd name="T46" fmla="*/ 590 w 1257"/>
                <a:gd name="T47" fmla="*/ 125 h 523"/>
                <a:gd name="T48" fmla="*/ 616 w 1257"/>
                <a:gd name="T49" fmla="*/ 111 h 523"/>
                <a:gd name="T50" fmla="*/ 642 w 1257"/>
                <a:gd name="T51" fmla="*/ 98 h 523"/>
                <a:gd name="T52" fmla="*/ 667 w 1257"/>
                <a:gd name="T53" fmla="*/ 85 h 523"/>
                <a:gd name="T54" fmla="*/ 693 w 1257"/>
                <a:gd name="T55" fmla="*/ 74 h 523"/>
                <a:gd name="T56" fmla="*/ 718 w 1257"/>
                <a:gd name="T57" fmla="*/ 62 h 523"/>
                <a:gd name="T58" fmla="*/ 744 w 1257"/>
                <a:gd name="T59" fmla="*/ 52 h 523"/>
                <a:gd name="T60" fmla="*/ 770 w 1257"/>
                <a:gd name="T61" fmla="*/ 42 h 523"/>
                <a:gd name="T62" fmla="*/ 795 w 1257"/>
                <a:gd name="T63" fmla="*/ 33 h 523"/>
                <a:gd name="T64" fmla="*/ 821 w 1257"/>
                <a:gd name="T65" fmla="*/ 24 h 523"/>
                <a:gd name="T66" fmla="*/ 847 w 1257"/>
                <a:gd name="T67" fmla="*/ 17 h 523"/>
                <a:gd name="T68" fmla="*/ 872 w 1257"/>
                <a:gd name="T69" fmla="*/ 11 h 523"/>
                <a:gd name="T70" fmla="*/ 898 w 1257"/>
                <a:gd name="T71" fmla="*/ 6 h 523"/>
                <a:gd name="T72" fmla="*/ 924 w 1257"/>
                <a:gd name="T73" fmla="*/ 2 h 523"/>
                <a:gd name="T74" fmla="*/ 949 w 1257"/>
                <a:gd name="T75" fmla="*/ 0 h 523"/>
                <a:gd name="T76" fmla="*/ 975 w 1257"/>
                <a:gd name="T77" fmla="*/ 0 h 523"/>
                <a:gd name="T78" fmla="*/ 1001 w 1257"/>
                <a:gd name="T79" fmla="*/ 2 h 523"/>
                <a:gd name="T80" fmla="*/ 1026 w 1257"/>
                <a:gd name="T81" fmla="*/ 6 h 523"/>
                <a:gd name="T82" fmla="*/ 1052 w 1257"/>
                <a:gd name="T83" fmla="*/ 12 h 523"/>
                <a:gd name="T84" fmla="*/ 1078 w 1257"/>
                <a:gd name="T85" fmla="*/ 21 h 523"/>
                <a:gd name="T86" fmla="*/ 1103 w 1257"/>
                <a:gd name="T87" fmla="*/ 31 h 523"/>
                <a:gd name="T88" fmla="*/ 1129 w 1257"/>
                <a:gd name="T89" fmla="*/ 44 h 523"/>
                <a:gd name="T90" fmla="*/ 1155 w 1257"/>
                <a:gd name="T91" fmla="*/ 59 h 523"/>
                <a:gd name="T92" fmla="*/ 1180 w 1257"/>
                <a:gd name="T93" fmla="*/ 77 h 523"/>
                <a:gd name="T94" fmla="*/ 1206 w 1257"/>
                <a:gd name="T95" fmla="*/ 96 h 523"/>
                <a:gd name="T96" fmla="*/ 1232 w 1257"/>
                <a:gd name="T97" fmla="*/ 116 h 523"/>
                <a:gd name="T98" fmla="*/ 1257 w 1257"/>
                <a:gd name="T99" fmla="*/ 138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523">
                  <a:moveTo>
                    <a:pt x="0" y="523"/>
                  </a:moveTo>
                  <a:lnTo>
                    <a:pt x="26" y="517"/>
                  </a:lnTo>
                  <a:lnTo>
                    <a:pt x="51" y="508"/>
                  </a:lnTo>
                  <a:lnTo>
                    <a:pt x="77" y="497"/>
                  </a:lnTo>
                  <a:lnTo>
                    <a:pt x="103" y="483"/>
                  </a:lnTo>
                  <a:lnTo>
                    <a:pt x="128" y="468"/>
                  </a:lnTo>
                  <a:lnTo>
                    <a:pt x="154" y="451"/>
                  </a:lnTo>
                  <a:lnTo>
                    <a:pt x="180" y="433"/>
                  </a:lnTo>
                  <a:lnTo>
                    <a:pt x="205" y="413"/>
                  </a:lnTo>
                  <a:lnTo>
                    <a:pt x="231" y="392"/>
                  </a:lnTo>
                  <a:lnTo>
                    <a:pt x="257" y="371"/>
                  </a:lnTo>
                  <a:lnTo>
                    <a:pt x="282" y="350"/>
                  </a:lnTo>
                  <a:lnTo>
                    <a:pt x="308" y="328"/>
                  </a:lnTo>
                  <a:lnTo>
                    <a:pt x="334" y="306"/>
                  </a:lnTo>
                  <a:lnTo>
                    <a:pt x="359" y="285"/>
                  </a:lnTo>
                  <a:lnTo>
                    <a:pt x="385" y="264"/>
                  </a:lnTo>
                  <a:lnTo>
                    <a:pt x="411" y="244"/>
                  </a:lnTo>
                  <a:lnTo>
                    <a:pt x="436" y="225"/>
                  </a:lnTo>
                  <a:lnTo>
                    <a:pt x="462" y="206"/>
                  </a:lnTo>
                  <a:lnTo>
                    <a:pt x="487" y="188"/>
                  </a:lnTo>
                  <a:lnTo>
                    <a:pt x="513" y="171"/>
                  </a:lnTo>
                  <a:lnTo>
                    <a:pt x="539" y="155"/>
                  </a:lnTo>
                  <a:lnTo>
                    <a:pt x="565" y="140"/>
                  </a:lnTo>
                  <a:lnTo>
                    <a:pt x="590" y="125"/>
                  </a:lnTo>
                  <a:lnTo>
                    <a:pt x="616" y="111"/>
                  </a:lnTo>
                  <a:lnTo>
                    <a:pt x="642" y="98"/>
                  </a:lnTo>
                  <a:lnTo>
                    <a:pt x="667" y="85"/>
                  </a:lnTo>
                  <a:lnTo>
                    <a:pt x="693" y="74"/>
                  </a:lnTo>
                  <a:lnTo>
                    <a:pt x="718" y="62"/>
                  </a:lnTo>
                  <a:lnTo>
                    <a:pt x="744" y="52"/>
                  </a:lnTo>
                  <a:lnTo>
                    <a:pt x="770" y="42"/>
                  </a:lnTo>
                  <a:lnTo>
                    <a:pt x="795" y="33"/>
                  </a:lnTo>
                  <a:lnTo>
                    <a:pt x="821" y="24"/>
                  </a:lnTo>
                  <a:lnTo>
                    <a:pt x="847" y="17"/>
                  </a:lnTo>
                  <a:lnTo>
                    <a:pt x="872" y="11"/>
                  </a:lnTo>
                  <a:lnTo>
                    <a:pt x="898" y="6"/>
                  </a:lnTo>
                  <a:lnTo>
                    <a:pt x="924" y="2"/>
                  </a:lnTo>
                  <a:lnTo>
                    <a:pt x="949" y="0"/>
                  </a:lnTo>
                  <a:lnTo>
                    <a:pt x="975" y="0"/>
                  </a:lnTo>
                  <a:lnTo>
                    <a:pt x="1001" y="2"/>
                  </a:lnTo>
                  <a:lnTo>
                    <a:pt x="1026" y="6"/>
                  </a:lnTo>
                  <a:lnTo>
                    <a:pt x="1052" y="12"/>
                  </a:lnTo>
                  <a:lnTo>
                    <a:pt x="1078" y="21"/>
                  </a:lnTo>
                  <a:lnTo>
                    <a:pt x="1103" y="31"/>
                  </a:lnTo>
                  <a:lnTo>
                    <a:pt x="1129" y="44"/>
                  </a:lnTo>
                  <a:lnTo>
                    <a:pt x="1155" y="59"/>
                  </a:lnTo>
                  <a:lnTo>
                    <a:pt x="1180" y="77"/>
                  </a:lnTo>
                  <a:lnTo>
                    <a:pt x="1206" y="96"/>
                  </a:lnTo>
                  <a:lnTo>
                    <a:pt x="1232" y="116"/>
                  </a:lnTo>
                  <a:lnTo>
                    <a:pt x="1257" y="138"/>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 name="Freeform 302"/>
            <p:cNvSpPr>
              <a:spLocks/>
            </p:cNvSpPr>
            <p:nvPr/>
          </p:nvSpPr>
          <p:spPr bwMode="auto">
            <a:xfrm>
              <a:off x="6214112" y="3450622"/>
              <a:ext cx="4543850" cy="771491"/>
            </a:xfrm>
            <a:custGeom>
              <a:avLst/>
              <a:gdLst>
                <a:gd name="T0" fmla="*/ 0 w 1308"/>
                <a:gd name="T1" fmla="*/ 49 h 353"/>
                <a:gd name="T2" fmla="*/ 25 w 1308"/>
                <a:gd name="T3" fmla="*/ 71 h 353"/>
                <a:gd name="T4" fmla="*/ 51 w 1308"/>
                <a:gd name="T5" fmla="*/ 95 h 353"/>
                <a:gd name="T6" fmla="*/ 77 w 1308"/>
                <a:gd name="T7" fmla="*/ 119 h 353"/>
                <a:gd name="T8" fmla="*/ 102 w 1308"/>
                <a:gd name="T9" fmla="*/ 143 h 353"/>
                <a:gd name="T10" fmla="*/ 128 w 1308"/>
                <a:gd name="T11" fmla="*/ 167 h 353"/>
                <a:gd name="T12" fmla="*/ 154 w 1308"/>
                <a:gd name="T13" fmla="*/ 191 h 353"/>
                <a:gd name="T14" fmla="*/ 179 w 1308"/>
                <a:gd name="T15" fmla="*/ 214 h 353"/>
                <a:gd name="T16" fmla="*/ 205 w 1308"/>
                <a:gd name="T17" fmla="*/ 237 h 353"/>
                <a:gd name="T18" fmla="*/ 231 w 1308"/>
                <a:gd name="T19" fmla="*/ 257 h 353"/>
                <a:gd name="T20" fmla="*/ 256 w 1308"/>
                <a:gd name="T21" fmla="*/ 277 h 353"/>
                <a:gd name="T22" fmla="*/ 282 w 1308"/>
                <a:gd name="T23" fmla="*/ 294 h 353"/>
                <a:gd name="T24" fmla="*/ 308 w 1308"/>
                <a:gd name="T25" fmla="*/ 310 h 353"/>
                <a:gd name="T26" fmla="*/ 333 w 1308"/>
                <a:gd name="T27" fmla="*/ 323 h 353"/>
                <a:gd name="T28" fmla="*/ 359 w 1308"/>
                <a:gd name="T29" fmla="*/ 334 h 353"/>
                <a:gd name="T30" fmla="*/ 385 w 1308"/>
                <a:gd name="T31" fmla="*/ 342 h 353"/>
                <a:gd name="T32" fmla="*/ 410 w 1308"/>
                <a:gd name="T33" fmla="*/ 348 h 353"/>
                <a:gd name="T34" fmla="*/ 436 w 1308"/>
                <a:gd name="T35" fmla="*/ 352 h 353"/>
                <a:gd name="T36" fmla="*/ 462 w 1308"/>
                <a:gd name="T37" fmla="*/ 353 h 353"/>
                <a:gd name="T38" fmla="*/ 487 w 1308"/>
                <a:gd name="T39" fmla="*/ 352 h 353"/>
                <a:gd name="T40" fmla="*/ 513 w 1308"/>
                <a:gd name="T41" fmla="*/ 348 h 353"/>
                <a:gd name="T42" fmla="*/ 539 w 1308"/>
                <a:gd name="T43" fmla="*/ 343 h 353"/>
                <a:gd name="T44" fmla="*/ 564 w 1308"/>
                <a:gd name="T45" fmla="*/ 335 h 353"/>
                <a:gd name="T46" fmla="*/ 590 w 1308"/>
                <a:gd name="T47" fmla="*/ 325 h 353"/>
                <a:gd name="T48" fmla="*/ 616 w 1308"/>
                <a:gd name="T49" fmla="*/ 313 h 353"/>
                <a:gd name="T50" fmla="*/ 641 w 1308"/>
                <a:gd name="T51" fmla="*/ 299 h 353"/>
                <a:gd name="T52" fmla="*/ 667 w 1308"/>
                <a:gd name="T53" fmla="*/ 284 h 353"/>
                <a:gd name="T54" fmla="*/ 693 w 1308"/>
                <a:gd name="T55" fmla="*/ 268 h 353"/>
                <a:gd name="T56" fmla="*/ 718 w 1308"/>
                <a:gd name="T57" fmla="*/ 250 h 353"/>
                <a:gd name="T58" fmla="*/ 744 w 1308"/>
                <a:gd name="T59" fmla="*/ 231 h 353"/>
                <a:gd name="T60" fmla="*/ 770 w 1308"/>
                <a:gd name="T61" fmla="*/ 212 h 353"/>
                <a:gd name="T62" fmla="*/ 795 w 1308"/>
                <a:gd name="T63" fmla="*/ 192 h 353"/>
                <a:gd name="T64" fmla="*/ 821 w 1308"/>
                <a:gd name="T65" fmla="*/ 172 h 353"/>
                <a:gd name="T66" fmla="*/ 846 w 1308"/>
                <a:gd name="T67" fmla="*/ 152 h 353"/>
                <a:gd name="T68" fmla="*/ 872 w 1308"/>
                <a:gd name="T69" fmla="*/ 132 h 353"/>
                <a:gd name="T70" fmla="*/ 898 w 1308"/>
                <a:gd name="T71" fmla="*/ 112 h 353"/>
                <a:gd name="T72" fmla="*/ 923 w 1308"/>
                <a:gd name="T73" fmla="*/ 94 h 353"/>
                <a:gd name="T74" fmla="*/ 949 w 1308"/>
                <a:gd name="T75" fmla="*/ 76 h 353"/>
                <a:gd name="T76" fmla="*/ 975 w 1308"/>
                <a:gd name="T77" fmla="*/ 60 h 353"/>
                <a:gd name="T78" fmla="*/ 1001 w 1308"/>
                <a:gd name="T79" fmla="*/ 45 h 353"/>
                <a:gd name="T80" fmla="*/ 1026 w 1308"/>
                <a:gd name="T81" fmla="*/ 33 h 353"/>
                <a:gd name="T82" fmla="*/ 1052 w 1308"/>
                <a:gd name="T83" fmla="*/ 22 h 353"/>
                <a:gd name="T84" fmla="*/ 1077 w 1308"/>
                <a:gd name="T85" fmla="*/ 13 h 353"/>
                <a:gd name="T86" fmla="*/ 1103 w 1308"/>
                <a:gd name="T87" fmla="*/ 6 h 353"/>
                <a:gd name="T88" fmla="*/ 1129 w 1308"/>
                <a:gd name="T89" fmla="*/ 2 h 353"/>
                <a:gd name="T90" fmla="*/ 1154 w 1308"/>
                <a:gd name="T91" fmla="*/ 0 h 353"/>
                <a:gd name="T92" fmla="*/ 1180 w 1308"/>
                <a:gd name="T93" fmla="*/ 1 h 353"/>
                <a:gd name="T94" fmla="*/ 1206 w 1308"/>
                <a:gd name="T95" fmla="*/ 3 h 353"/>
                <a:gd name="T96" fmla="*/ 1231 w 1308"/>
                <a:gd name="T97" fmla="*/ 8 h 353"/>
                <a:gd name="T98" fmla="*/ 1257 w 1308"/>
                <a:gd name="T99" fmla="*/ 15 h 353"/>
                <a:gd name="T100" fmla="*/ 1283 w 1308"/>
                <a:gd name="T101" fmla="*/ 23 h 353"/>
                <a:gd name="T102" fmla="*/ 1308 w 1308"/>
                <a:gd name="T103" fmla="*/ 3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353">
                  <a:moveTo>
                    <a:pt x="0" y="49"/>
                  </a:moveTo>
                  <a:lnTo>
                    <a:pt x="25" y="71"/>
                  </a:lnTo>
                  <a:lnTo>
                    <a:pt x="51" y="95"/>
                  </a:lnTo>
                  <a:lnTo>
                    <a:pt x="77" y="119"/>
                  </a:lnTo>
                  <a:lnTo>
                    <a:pt x="102" y="143"/>
                  </a:lnTo>
                  <a:lnTo>
                    <a:pt x="128" y="167"/>
                  </a:lnTo>
                  <a:lnTo>
                    <a:pt x="154" y="191"/>
                  </a:lnTo>
                  <a:lnTo>
                    <a:pt x="179" y="214"/>
                  </a:lnTo>
                  <a:lnTo>
                    <a:pt x="205" y="237"/>
                  </a:lnTo>
                  <a:lnTo>
                    <a:pt x="231" y="257"/>
                  </a:lnTo>
                  <a:lnTo>
                    <a:pt x="256" y="277"/>
                  </a:lnTo>
                  <a:lnTo>
                    <a:pt x="282" y="294"/>
                  </a:lnTo>
                  <a:lnTo>
                    <a:pt x="308" y="310"/>
                  </a:lnTo>
                  <a:lnTo>
                    <a:pt x="333" y="323"/>
                  </a:lnTo>
                  <a:lnTo>
                    <a:pt x="359" y="334"/>
                  </a:lnTo>
                  <a:lnTo>
                    <a:pt x="385" y="342"/>
                  </a:lnTo>
                  <a:lnTo>
                    <a:pt x="410" y="348"/>
                  </a:lnTo>
                  <a:lnTo>
                    <a:pt x="436" y="352"/>
                  </a:lnTo>
                  <a:lnTo>
                    <a:pt x="462" y="353"/>
                  </a:lnTo>
                  <a:lnTo>
                    <a:pt x="487" y="352"/>
                  </a:lnTo>
                  <a:lnTo>
                    <a:pt x="513" y="348"/>
                  </a:lnTo>
                  <a:lnTo>
                    <a:pt x="539" y="343"/>
                  </a:lnTo>
                  <a:lnTo>
                    <a:pt x="564" y="335"/>
                  </a:lnTo>
                  <a:lnTo>
                    <a:pt x="590" y="325"/>
                  </a:lnTo>
                  <a:lnTo>
                    <a:pt x="616" y="313"/>
                  </a:lnTo>
                  <a:lnTo>
                    <a:pt x="641" y="299"/>
                  </a:lnTo>
                  <a:lnTo>
                    <a:pt x="667" y="284"/>
                  </a:lnTo>
                  <a:lnTo>
                    <a:pt x="693" y="268"/>
                  </a:lnTo>
                  <a:lnTo>
                    <a:pt x="718" y="250"/>
                  </a:lnTo>
                  <a:lnTo>
                    <a:pt x="744" y="231"/>
                  </a:lnTo>
                  <a:lnTo>
                    <a:pt x="770" y="212"/>
                  </a:lnTo>
                  <a:lnTo>
                    <a:pt x="795" y="192"/>
                  </a:lnTo>
                  <a:lnTo>
                    <a:pt x="821" y="172"/>
                  </a:lnTo>
                  <a:lnTo>
                    <a:pt x="846" y="152"/>
                  </a:lnTo>
                  <a:lnTo>
                    <a:pt x="872" y="132"/>
                  </a:lnTo>
                  <a:lnTo>
                    <a:pt x="898" y="112"/>
                  </a:lnTo>
                  <a:lnTo>
                    <a:pt x="923" y="94"/>
                  </a:lnTo>
                  <a:lnTo>
                    <a:pt x="949" y="76"/>
                  </a:lnTo>
                  <a:lnTo>
                    <a:pt x="975" y="60"/>
                  </a:lnTo>
                  <a:lnTo>
                    <a:pt x="1001" y="45"/>
                  </a:lnTo>
                  <a:lnTo>
                    <a:pt x="1026" y="33"/>
                  </a:lnTo>
                  <a:lnTo>
                    <a:pt x="1052" y="22"/>
                  </a:lnTo>
                  <a:lnTo>
                    <a:pt x="1077" y="13"/>
                  </a:lnTo>
                  <a:lnTo>
                    <a:pt x="1103" y="6"/>
                  </a:lnTo>
                  <a:lnTo>
                    <a:pt x="1129" y="2"/>
                  </a:lnTo>
                  <a:lnTo>
                    <a:pt x="1154" y="0"/>
                  </a:lnTo>
                  <a:lnTo>
                    <a:pt x="1180" y="1"/>
                  </a:lnTo>
                  <a:lnTo>
                    <a:pt x="1206" y="3"/>
                  </a:lnTo>
                  <a:lnTo>
                    <a:pt x="1231" y="8"/>
                  </a:lnTo>
                  <a:lnTo>
                    <a:pt x="1257" y="15"/>
                  </a:lnTo>
                  <a:lnTo>
                    <a:pt x="1283" y="23"/>
                  </a:lnTo>
                  <a:lnTo>
                    <a:pt x="1308" y="32"/>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 name="Line 303"/>
            <p:cNvSpPr>
              <a:spLocks noChangeShapeType="1"/>
            </p:cNvSpPr>
            <p:nvPr/>
          </p:nvSpPr>
          <p:spPr bwMode="auto">
            <a:xfrm>
              <a:off x="10671115" y="3500889"/>
              <a:ext cx="86847" cy="19670"/>
            </a:xfrm>
            <a:prstGeom prst="line">
              <a:avLst/>
            </a:prstGeom>
            <a:noFill/>
            <a:ln w="26988" cap="flat">
              <a:solidFill>
                <a:srgbClr val="A214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 name="Freeform 304"/>
            <p:cNvSpPr>
              <a:spLocks/>
            </p:cNvSpPr>
            <p:nvPr/>
          </p:nvSpPr>
          <p:spPr bwMode="auto">
            <a:xfrm>
              <a:off x="1934278" y="3544600"/>
              <a:ext cx="4366681" cy="799903"/>
            </a:xfrm>
            <a:custGeom>
              <a:avLst/>
              <a:gdLst>
                <a:gd name="T0" fmla="*/ 0 w 1257"/>
                <a:gd name="T1" fmla="*/ 88 h 366"/>
                <a:gd name="T2" fmla="*/ 26 w 1257"/>
                <a:gd name="T3" fmla="*/ 119 h 366"/>
                <a:gd name="T4" fmla="*/ 51 w 1257"/>
                <a:gd name="T5" fmla="*/ 149 h 366"/>
                <a:gd name="T6" fmla="*/ 77 w 1257"/>
                <a:gd name="T7" fmla="*/ 179 h 366"/>
                <a:gd name="T8" fmla="*/ 103 w 1257"/>
                <a:gd name="T9" fmla="*/ 208 h 366"/>
                <a:gd name="T10" fmla="*/ 128 w 1257"/>
                <a:gd name="T11" fmla="*/ 235 h 366"/>
                <a:gd name="T12" fmla="*/ 154 w 1257"/>
                <a:gd name="T13" fmla="*/ 260 h 366"/>
                <a:gd name="T14" fmla="*/ 180 w 1257"/>
                <a:gd name="T15" fmla="*/ 284 h 366"/>
                <a:gd name="T16" fmla="*/ 205 w 1257"/>
                <a:gd name="T17" fmla="*/ 304 h 366"/>
                <a:gd name="T18" fmla="*/ 231 w 1257"/>
                <a:gd name="T19" fmla="*/ 322 h 366"/>
                <a:gd name="T20" fmla="*/ 257 w 1257"/>
                <a:gd name="T21" fmla="*/ 337 h 366"/>
                <a:gd name="T22" fmla="*/ 282 w 1257"/>
                <a:gd name="T23" fmla="*/ 349 h 366"/>
                <a:gd name="T24" fmla="*/ 308 w 1257"/>
                <a:gd name="T25" fmla="*/ 358 h 366"/>
                <a:gd name="T26" fmla="*/ 334 w 1257"/>
                <a:gd name="T27" fmla="*/ 363 h 366"/>
                <a:gd name="T28" fmla="*/ 359 w 1257"/>
                <a:gd name="T29" fmla="*/ 366 h 366"/>
                <a:gd name="T30" fmla="*/ 385 w 1257"/>
                <a:gd name="T31" fmla="*/ 366 h 366"/>
                <a:gd name="T32" fmla="*/ 411 w 1257"/>
                <a:gd name="T33" fmla="*/ 363 h 366"/>
                <a:gd name="T34" fmla="*/ 436 w 1257"/>
                <a:gd name="T35" fmla="*/ 358 h 366"/>
                <a:gd name="T36" fmla="*/ 462 w 1257"/>
                <a:gd name="T37" fmla="*/ 351 h 366"/>
                <a:gd name="T38" fmla="*/ 487 w 1257"/>
                <a:gd name="T39" fmla="*/ 343 h 366"/>
                <a:gd name="T40" fmla="*/ 513 w 1257"/>
                <a:gd name="T41" fmla="*/ 333 h 366"/>
                <a:gd name="T42" fmla="*/ 539 w 1257"/>
                <a:gd name="T43" fmla="*/ 322 h 366"/>
                <a:gd name="T44" fmla="*/ 565 w 1257"/>
                <a:gd name="T45" fmla="*/ 310 h 366"/>
                <a:gd name="T46" fmla="*/ 590 w 1257"/>
                <a:gd name="T47" fmla="*/ 298 h 366"/>
                <a:gd name="T48" fmla="*/ 616 w 1257"/>
                <a:gd name="T49" fmla="*/ 286 h 366"/>
                <a:gd name="T50" fmla="*/ 642 w 1257"/>
                <a:gd name="T51" fmla="*/ 275 h 366"/>
                <a:gd name="T52" fmla="*/ 667 w 1257"/>
                <a:gd name="T53" fmla="*/ 264 h 366"/>
                <a:gd name="T54" fmla="*/ 693 w 1257"/>
                <a:gd name="T55" fmla="*/ 253 h 366"/>
                <a:gd name="T56" fmla="*/ 718 w 1257"/>
                <a:gd name="T57" fmla="*/ 243 h 366"/>
                <a:gd name="T58" fmla="*/ 744 w 1257"/>
                <a:gd name="T59" fmla="*/ 234 h 366"/>
                <a:gd name="T60" fmla="*/ 770 w 1257"/>
                <a:gd name="T61" fmla="*/ 226 h 366"/>
                <a:gd name="T62" fmla="*/ 795 w 1257"/>
                <a:gd name="T63" fmla="*/ 218 h 366"/>
                <a:gd name="T64" fmla="*/ 821 w 1257"/>
                <a:gd name="T65" fmla="*/ 211 h 366"/>
                <a:gd name="T66" fmla="*/ 847 w 1257"/>
                <a:gd name="T67" fmla="*/ 204 h 366"/>
                <a:gd name="T68" fmla="*/ 872 w 1257"/>
                <a:gd name="T69" fmla="*/ 197 h 366"/>
                <a:gd name="T70" fmla="*/ 898 w 1257"/>
                <a:gd name="T71" fmla="*/ 190 h 366"/>
                <a:gd name="T72" fmla="*/ 924 w 1257"/>
                <a:gd name="T73" fmla="*/ 183 h 366"/>
                <a:gd name="T74" fmla="*/ 949 w 1257"/>
                <a:gd name="T75" fmla="*/ 175 h 366"/>
                <a:gd name="T76" fmla="*/ 975 w 1257"/>
                <a:gd name="T77" fmla="*/ 166 h 366"/>
                <a:gd name="T78" fmla="*/ 1001 w 1257"/>
                <a:gd name="T79" fmla="*/ 157 h 366"/>
                <a:gd name="T80" fmla="*/ 1026 w 1257"/>
                <a:gd name="T81" fmla="*/ 146 h 366"/>
                <a:gd name="T82" fmla="*/ 1052 w 1257"/>
                <a:gd name="T83" fmla="*/ 134 h 366"/>
                <a:gd name="T84" fmla="*/ 1078 w 1257"/>
                <a:gd name="T85" fmla="*/ 121 h 366"/>
                <a:gd name="T86" fmla="*/ 1103 w 1257"/>
                <a:gd name="T87" fmla="*/ 107 h 366"/>
                <a:gd name="T88" fmla="*/ 1129 w 1257"/>
                <a:gd name="T89" fmla="*/ 91 h 366"/>
                <a:gd name="T90" fmla="*/ 1155 w 1257"/>
                <a:gd name="T91" fmla="*/ 75 h 366"/>
                <a:gd name="T92" fmla="*/ 1180 w 1257"/>
                <a:gd name="T93" fmla="*/ 57 h 366"/>
                <a:gd name="T94" fmla="*/ 1206 w 1257"/>
                <a:gd name="T95" fmla="*/ 38 h 366"/>
                <a:gd name="T96" fmla="*/ 1232 w 1257"/>
                <a:gd name="T97" fmla="*/ 19 h 366"/>
                <a:gd name="T98" fmla="*/ 1257 w 1257"/>
                <a:gd name="T99"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66">
                  <a:moveTo>
                    <a:pt x="0" y="88"/>
                  </a:moveTo>
                  <a:lnTo>
                    <a:pt x="26" y="119"/>
                  </a:lnTo>
                  <a:lnTo>
                    <a:pt x="51" y="149"/>
                  </a:lnTo>
                  <a:lnTo>
                    <a:pt x="77" y="179"/>
                  </a:lnTo>
                  <a:lnTo>
                    <a:pt x="103" y="208"/>
                  </a:lnTo>
                  <a:lnTo>
                    <a:pt x="128" y="235"/>
                  </a:lnTo>
                  <a:lnTo>
                    <a:pt x="154" y="260"/>
                  </a:lnTo>
                  <a:lnTo>
                    <a:pt x="180" y="284"/>
                  </a:lnTo>
                  <a:lnTo>
                    <a:pt x="205" y="304"/>
                  </a:lnTo>
                  <a:lnTo>
                    <a:pt x="231" y="322"/>
                  </a:lnTo>
                  <a:lnTo>
                    <a:pt x="257" y="337"/>
                  </a:lnTo>
                  <a:lnTo>
                    <a:pt x="282" y="349"/>
                  </a:lnTo>
                  <a:lnTo>
                    <a:pt x="308" y="358"/>
                  </a:lnTo>
                  <a:lnTo>
                    <a:pt x="334" y="363"/>
                  </a:lnTo>
                  <a:lnTo>
                    <a:pt x="359" y="366"/>
                  </a:lnTo>
                  <a:lnTo>
                    <a:pt x="385" y="366"/>
                  </a:lnTo>
                  <a:lnTo>
                    <a:pt x="411" y="363"/>
                  </a:lnTo>
                  <a:lnTo>
                    <a:pt x="436" y="358"/>
                  </a:lnTo>
                  <a:lnTo>
                    <a:pt x="462" y="351"/>
                  </a:lnTo>
                  <a:lnTo>
                    <a:pt x="487" y="343"/>
                  </a:lnTo>
                  <a:lnTo>
                    <a:pt x="513" y="333"/>
                  </a:lnTo>
                  <a:lnTo>
                    <a:pt x="539" y="322"/>
                  </a:lnTo>
                  <a:lnTo>
                    <a:pt x="565" y="310"/>
                  </a:lnTo>
                  <a:lnTo>
                    <a:pt x="590" y="298"/>
                  </a:lnTo>
                  <a:lnTo>
                    <a:pt x="616" y="286"/>
                  </a:lnTo>
                  <a:lnTo>
                    <a:pt x="642" y="275"/>
                  </a:lnTo>
                  <a:lnTo>
                    <a:pt x="667" y="264"/>
                  </a:lnTo>
                  <a:lnTo>
                    <a:pt x="693" y="253"/>
                  </a:lnTo>
                  <a:lnTo>
                    <a:pt x="718" y="243"/>
                  </a:lnTo>
                  <a:lnTo>
                    <a:pt x="744" y="234"/>
                  </a:lnTo>
                  <a:lnTo>
                    <a:pt x="770" y="226"/>
                  </a:lnTo>
                  <a:lnTo>
                    <a:pt x="795" y="218"/>
                  </a:lnTo>
                  <a:lnTo>
                    <a:pt x="821" y="211"/>
                  </a:lnTo>
                  <a:lnTo>
                    <a:pt x="847" y="204"/>
                  </a:lnTo>
                  <a:lnTo>
                    <a:pt x="872" y="197"/>
                  </a:lnTo>
                  <a:lnTo>
                    <a:pt x="898" y="190"/>
                  </a:lnTo>
                  <a:lnTo>
                    <a:pt x="924" y="183"/>
                  </a:lnTo>
                  <a:lnTo>
                    <a:pt x="949" y="175"/>
                  </a:lnTo>
                  <a:lnTo>
                    <a:pt x="975" y="166"/>
                  </a:lnTo>
                  <a:lnTo>
                    <a:pt x="1001" y="157"/>
                  </a:lnTo>
                  <a:lnTo>
                    <a:pt x="1026" y="146"/>
                  </a:lnTo>
                  <a:lnTo>
                    <a:pt x="1052" y="134"/>
                  </a:lnTo>
                  <a:lnTo>
                    <a:pt x="1078" y="121"/>
                  </a:lnTo>
                  <a:lnTo>
                    <a:pt x="1103" y="107"/>
                  </a:lnTo>
                  <a:lnTo>
                    <a:pt x="1129" y="91"/>
                  </a:lnTo>
                  <a:lnTo>
                    <a:pt x="1155" y="75"/>
                  </a:lnTo>
                  <a:lnTo>
                    <a:pt x="1180" y="57"/>
                  </a:lnTo>
                  <a:lnTo>
                    <a:pt x="1206" y="38"/>
                  </a:lnTo>
                  <a:lnTo>
                    <a:pt x="1232" y="19"/>
                  </a:lnTo>
                  <a:lnTo>
                    <a:pt x="1257" y="0"/>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3" name="Freeform 305"/>
            <p:cNvSpPr>
              <a:spLocks/>
            </p:cNvSpPr>
            <p:nvPr/>
          </p:nvSpPr>
          <p:spPr bwMode="auto">
            <a:xfrm>
              <a:off x="6214112" y="3083454"/>
              <a:ext cx="4543850" cy="804274"/>
            </a:xfrm>
            <a:custGeom>
              <a:avLst/>
              <a:gdLst>
                <a:gd name="T0" fmla="*/ 0 w 1308"/>
                <a:gd name="T1" fmla="*/ 230 h 368"/>
                <a:gd name="T2" fmla="*/ 25 w 1308"/>
                <a:gd name="T3" fmla="*/ 211 h 368"/>
                <a:gd name="T4" fmla="*/ 51 w 1308"/>
                <a:gd name="T5" fmla="*/ 191 h 368"/>
                <a:gd name="T6" fmla="*/ 77 w 1308"/>
                <a:gd name="T7" fmla="*/ 171 h 368"/>
                <a:gd name="T8" fmla="*/ 102 w 1308"/>
                <a:gd name="T9" fmla="*/ 151 h 368"/>
                <a:gd name="T10" fmla="*/ 128 w 1308"/>
                <a:gd name="T11" fmla="*/ 132 h 368"/>
                <a:gd name="T12" fmla="*/ 154 w 1308"/>
                <a:gd name="T13" fmla="*/ 113 h 368"/>
                <a:gd name="T14" fmla="*/ 179 w 1308"/>
                <a:gd name="T15" fmla="*/ 95 h 368"/>
                <a:gd name="T16" fmla="*/ 205 w 1308"/>
                <a:gd name="T17" fmla="*/ 79 h 368"/>
                <a:gd name="T18" fmla="*/ 231 w 1308"/>
                <a:gd name="T19" fmla="*/ 63 h 368"/>
                <a:gd name="T20" fmla="*/ 256 w 1308"/>
                <a:gd name="T21" fmla="*/ 50 h 368"/>
                <a:gd name="T22" fmla="*/ 282 w 1308"/>
                <a:gd name="T23" fmla="*/ 37 h 368"/>
                <a:gd name="T24" fmla="*/ 308 w 1308"/>
                <a:gd name="T25" fmla="*/ 26 h 368"/>
                <a:gd name="T26" fmla="*/ 333 w 1308"/>
                <a:gd name="T27" fmla="*/ 18 h 368"/>
                <a:gd name="T28" fmla="*/ 359 w 1308"/>
                <a:gd name="T29" fmla="*/ 10 h 368"/>
                <a:gd name="T30" fmla="*/ 385 w 1308"/>
                <a:gd name="T31" fmla="*/ 5 h 368"/>
                <a:gd name="T32" fmla="*/ 410 w 1308"/>
                <a:gd name="T33" fmla="*/ 2 h 368"/>
                <a:gd name="T34" fmla="*/ 436 w 1308"/>
                <a:gd name="T35" fmla="*/ 0 h 368"/>
                <a:gd name="T36" fmla="*/ 462 w 1308"/>
                <a:gd name="T37" fmla="*/ 0 h 368"/>
                <a:gd name="T38" fmla="*/ 487 w 1308"/>
                <a:gd name="T39" fmla="*/ 2 h 368"/>
                <a:gd name="T40" fmla="*/ 513 w 1308"/>
                <a:gd name="T41" fmla="*/ 5 h 368"/>
                <a:gd name="T42" fmla="*/ 539 w 1308"/>
                <a:gd name="T43" fmla="*/ 11 h 368"/>
                <a:gd name="T44" fmla="*/ 564 w 1308"/>
                <a:gd name="T45" fmla="*/ 17 h 368"/>
                <a:gd name="T46" fmla="*/ 590 w 1308"/>
                <a:gd name="T47" fmla="*/ 25 h 368"/>
                <a:gd name="T48" fmla="*/ 616 w 1308"/>
                <a:gd name="T49" fmla="*/ 35 h 368"/>
                <a:gd name="T50" fmla="*/ 641 w 1308"/>
                <a:gd name="T51" fmla="*/ 45 h 368"/>
                <a:gd name="T52" fmla="*/ 667 w 1308"/>
                <a:gd name="T53" fmla="*/ 57 h 368"/>
                <a:gd name="T54" fmla="*/ 693 w 1308"/>
                <a:gd name="T55" fmla="*/ 69 h 368"/>
                <a:gd name="T56" fmla="*/ 718 w 1308"/>
                <a:gd name="T57" fmla="*/ 82 h 368"/>
                <a:gd name="T58" fmla="*/ 744 w 1308"/>
                <a:gd name="T59" fmla="*/ 96 h 368"/>
                <a:gd name="T60" fmla="*/ 770 w 1308"/>
                <a:gd name="T61" fmla="*/ 110 h 368"/>
                <a:gd name="T62" fmla="*/ 795 w 1308"/>
                <a:gd name="T63" fmla="*/ 124 h 368"/>
                <a:gd name="T64" fmla="*/ 821 w 1308"/>
                <a:gd name="T65" fmla="*/ 139 h 368"/>
                <a:gd name="T66" fmla="*/ 846 w 1308"/>
                <a:gd name="T67" fmla="*/ 154 h 368"/>
                <a:gd name="T68" fmla="*/ 872 w 1308"/>
                <a:gd name="T69" fmla="*/ 169 h 368"/>
                <a:gd name="T70" fmla="*/ 898 w 1308"/>
                <a:gd name="T71" fmla="*/ 184 h 368"/>
                <a:gd name="T72" fmla="*/ 923 w 1308"/>
                <a:gd name="T73" fmla="*/ 199 h 368"/>
                <a:gd name="T74" fmla="*/ 949 w 1308"/>
                <a:gd name="T75" fmla="*/ 213 h 368"/>
                <a:gd name="T76" fmla="*/ 975 w 1308"/>
                <a:gd name="T77" fmla="*/ 227 h 368"/>
                <a:gd name="T78" fmla="*/ 1001 w 1308"/>
                <a:gd name="T79" fmla="*/ 241 h 368"/>
                <a:gd name="T80" fmla="*/ 1026 w 1308"/>
                <a:gd name="T81" fmla="*/ 255 h 368"/>
                <a:gd name="T82" fmla="*/ 1052 w 1308"/>
                <a:gd name="T83" fmla="*/ 268 h 368"/>
                <a:gd name="T84" fmla="*/ 1077 w 1308"/>
                <a:gd name="T85" fmla="*/ 281 h 368"/>
                <a:gd name="T86" fmla="*/ 1103 w 1308"/>
                <a:gd name="T87" fmla="*/ 293 h 368"/>
                <a:gd name="T88" fmla="*/ 1129 w 1308"/>
                <a:gd name="T89" fmla="*/ 304 h 368"/>
                <a:gd name="T90" fmla="*/ 1154 w 1308"/>
                <a:gd name="T91" fmla="*/ 315 h 368"/>
                <a:gd name="T92" fmla="*/ 1180 w 1308"/>
                <a:gd name="T93" fmla="*/ 326 h 368"/>
                <a:gd name="T94" fmla="*/ 1206 w 1308"/>
                <a:gd name="T95" fmla="*/ 335 h 368"/>
                <a:gd name="T96" fmla="*/ 1231 w 1308"/>
                <a:gd name="T97" fmla="*/ 345 h 368"/>
                <a:gd name="T98" fmla="*/ 1257 w 1308"/>
                <a:gd name="T99" fmla="*/ 353 h 368"/>
                <a:gd name="T100" fmla="*/ 1283 w 1308"/>
                <a:gd name="T101" fmla="*/ 361 h 368"/>
                <a:gd name="T102" fmla="*/ 1308 w 1308"/>
                <a:gd name="T103" fmla="*/ 36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368">
                  <a:moveTo>
                    <a:pt x="0" y="230"/>
                  </a:moveTo>
                  <a:lnTo>
                    <a:pt x="25" y="211"/>
                  </a:lnTo>
                  <a:lnTo>
                    <a:pt x="51" y="191"/>
                  </a:lnTo>
                  <a:lnTo>
                    <a:pt x="77" y="171"/>
                  </a:lnTo>
                  <a:lnTo>
                    <a:pt x="102" y="151"/>
                  </a:lnTo>
                  <a:lnTo>
                    <a:pt x="128" y="132"/>
                  </a:lnTo>
                  <a:lnTo>
                    <a:pt x="154" y="113"/>
                  </a:lnTo>
                  <a:lnTo>
                    <a:pt x="179" y="95"/>
                  </a:lnTo>
                  <a:lnTo>
                    <a:pt x="205" y="79"/>
                  </a:lnTo>
                  <a:lnTo>
                    <a:pt x="231" y="63"/>
                  </a:lnTo>
                  <a:lnTo>
                    <a:pt x="256" y="50"/>
                  </a:lnTo>
                  <a:lnTo>
                    <a:pt x="282" y="37"/>
                  </a:lnTo>
                  <a:lnTo>
                    <a:pt x="308" y="26"/>
                  </a:lnTo>
                  <a:lnTo>
                    <a:pt x="333" y="18"/>
                  </a:lnTo>
                  <a:lnTo>
                    <a:pt x="359" y="10"/>
                  </a:lnTo>
                  <a:lnTo>
                    <a:pt x="385" y="5"/>
                  </a:lnTo>
                  <a:lnTo>
                    <a:pt x="410" y="2"/>
                  </a:lnTo>
                  <a:lnTo>
                    <a:pt x="436" y="0"/>
                  </a:lnTo>
                  <a:lnTo>
                    <a:pt x="462" y="0"/>
                  </a:lnTo>
                  <a:lnTo>
                    <a:pt x="487" y="2"/>
                  </a:lnTo>
                  <a:lnTo>
                    <a:pt x="513" y="5"/>
                  </a:lnTo>
                  <a:lnTo>
                    <a:pt x="539" y="11"/>
                  </a:lnTo>
                  <a:lnTo>
                    <a:pt x="564" y="17"/>
                  </a:lnTo>
                  <a:lnTo>
                    <a:pt x="590" y="25"/>
                  </a:lnTo>
                  <a:lnTo>
                    <a:pt x="616" y="35"/>
                  </a:lnTo>
                  <a:lnTo>
                    <a:pt x="641" y="45"/>
                  </a:lnTo>
                  <a:lnTo>
                    <a:pt x="667" y="57"/>
                  </a:lnTo>
                  <a:lnTo>
                    <a:pt x="693" y="69"/>
                  </a:lnTo>
                  <a:lnTo>
                    <a:pt x="718" y="82"/>
                  </a:lnTo>
                  <a:lnTo>
                    <a:pt x="744" y="96"/>
                  </a:lnTo>
                  <a:lnTo>
                    <a:pt x="770" y="110"/>
                  </a:lnTo>
                  <a:lnTo>
                    <a:pt x="795" y="124"/>
                  </a:lnTo>
                  <a:lnTo>
                    <a:pt x="821" y="139"/>
                  </a:lnTo>
                  <a:lnTo>
                    <a:pt x="846" y="154"/>
                  </a:lnTo>
                  <a:lnTo>
                    <a:pt x="872" y="169"/>
                  </a:lnTo>
                  <a:lnTo>
                    <a:pt x="898" y="184"/>
                  </a:lnTo>
                  <a:lnTo>
                    <a:pt x="923" y="199"/>
                  </a:lnTo>
                  <a:lnTo>
                    <a:pt x="949" y="213"/>
                  </a:lnTo>
                  <a:lnTo>
                    <a:pt x="975" y="227"/>
                  </a:lnTo>
                  <a:lnTo>
                    <a:pt x="1001" y="241"/>
                  </a:lnTo>
                  <a:lnTo>
                    <a:pt x="1026" y="255"/>
                  </a:lnTo>
                  <a:lnTo>
                    <a:pt x="1052" y="268"/>
                  </a:lnTo>
                  <a:lnTo>
                    <a:pt x="1077" y="281"/>
                  </a:lnTo>
                  <a:lnTo>
                    <a:pt x="1103" y="293"/>
                  </a:lnTo>
                  <a:lnTo>
                    <a:pt x="1129" y="304"/>
                  </a:lnTo>
                  <a:lnTo>
                    <a:pt x="1154" y="315"/>
                  </a:lnTo>
                  <a:lnTo>
                    <a:pt x="1180" y="326"/>
                  </a:lnTo>
                  <a:lnTo>
                    <a:pt x="1206" y="335"/>
                  </a:lnTo>
                  <a:lnTo>
                    <a:pt x="1231" y="345"/>
                  </a:lnTo>
                  <a:lnTo>
                    <a:pt x="1257" y="353"/>
                  </a:lnTo>
                  <a:lnTo>
                    <a:pt x="1283" y="361"/>
                  </a:lnTo>
                  <a:lnTo>
                    <a:pt x="1308" y="368"/>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4" name="Line 306"/>
            <p:cNvSpPr>
              <a:spLocks noChangeShapeType="1"/>
            </p:cNvSpPr>
            <p:nvPr/>
          </p:nvSpPr>
          <p:spPr bwMode="auto">
            <a:xfrm>
              <a:off x="10671115" y="3872429"/>
              <a:ext cx="86847" cy="15299"/>
            </a:xfrm>
            <a:prstGeom prst="line">
              <a:avLst/>
            </a:prstGeom>
            <a:noFill/>
            <a:ln w="26988"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 name="Freeform 307"/>
            <p:cNvSpPr>
              <a:spLocks/>
            </p:cNvSpPr>
            <p:nvPr/>
          </p:nvSpPr>
          <p:spPr bwMode="auto">
            <a:xfrm>
              <a:off x="1934278" y="3516188"/>
              <a:ext cx="4366681" cy="443662"/>
            </a:xfrm>
            <a:custGeom>
              <a:avLst/>
              <a:gdLst>
                <a:gd name="T0" fmla="*/ 0 w 1257"/>
                <a:gd name="T1" fmla="*/ 0 h 203"/>
                <a:gd name="T2" fmla="*/ 26 w 1257"/>
                <a:gd name="T3" fmla="*/ 7 h 203"/>
                <a:gd name="T4" fmla="*/ 51 w 1257"/>
                <a:gd name="T5" fmla="*/ 13 h 203"/>
                <a:gd name="T6" fmla="*/ 77 w 1257"/>
                <a:gd name="T7" fmla="*/ 19 h 203"/>
                <a:gd name="T8" fmla="*/ 103 w 1257"/>
                <a:gd name="T9" fmla="*/ 23 h 203"/>
                <a:gd name="T10" fmla="*/ 128 w 1257"/>
                <a:gd name="T11" fmla="*/ 27 h 203"/>
                <a:gd name="T12" fmla="*/ 154 w 1257"/>
                <a:gd name="T13" fmla="*/ 31 h 203"/>
                <a:gd name="T14" fmla="*/ 180 w 1257"/>
                <a:gd name="T15" fmla="*/ 34 h 203"/>
                <a:gd name="T16" fmla="*/ 205 w 1257"/>
                <a:gd name="T17" fmla="*/ 36 h 203"/>
                <a:gd name="T18" fmla="*/ 231 w 1257"/>
                <a:gd name="T19" fmla="*/ 39 h 203"/>
                <a:gd name="T20" fmla="*/ 257 w 1257"/>
                <a:gd name="T21" fmla="*/ 42 h 203"/>
                <a:gd name="T22" fmla="*/ 282 w 1257"/>
                <a:gd name="T23" fmla="*/ 44 h 203"/>
                <a:gd name="T24" fmla="*/ 308 w 1257"/>
                <a:gd name="T25" fmla="*/ 47 h 203"/>
                <a:gd name="T26" fmla="*/ 334 w 1257"/>
                <a:gd name="T27" fmla="*/ 50 h 203"/>
                <a:gd name="T28" fmla="*/ 359 w 1257"/>
                <a:gd name="T29" fmla="*/ 53 h 203"/>
                <a:gd name="T30" fmla="*/ 385 w 1257"/>
                <a:gd name="T31" fmla="*/ 56 h 203"/>
                <a:gd name="T32" fmla="*/ 411 w 1257"/>
                <a:gd name="T33" fmla="*/ 60 h 203"/>
                <a:gd name="T34" fmla="*/ 436 w 1257"/>
                <a:gd name="T35" fmla="*/ 64 h 203"/>
                <a:gd name="T36" fmla="*/ 462 w 1257"/>
                <a:gd name="T37" fmla="*/ 69 h 203"/>
                <a:gd name="T38" fmla="*/ 487 w 1257"/>
                <a:gd name="T39" fmla="*/ 74 h 203"/>
                <a:gd name="T40" fmla="*/ 513 w 1257"/>
                <a:gd name="T41" fmla="*/ 80 h 203"/>
                <a:gd name="T42" fmla="*/ 539 w 1257"/>
                <a:gd name="T43" fmla="*/ 87 h 203"/>
                <a:gd name="T44" fmla="*/ 565 w 1257"/>
                <a:gd name="T45" fmla="*/ 94 h 203"/>
                <a:gd name="T46" fmla="*/ 590 w 1257"/>
                <a:gd name="T47" fmla="*/ 101 h 203"/>
                <a:gd name="T48" fmla="*/ 616 w 1257"/>
                <a:gd name="T49" fmla="*/ 110 h 203"/>
                <a:gd name="T50" fmla="*/ 642 w 1257"/>
                <a:gd name="T51" fmla="*/ 118 h 203"/>
                <a:gd name="T52" fmla="*/ 667 w 1257"/>
                <a:gd name="T53" fmla="*/ 128 h 203"/>
                <a:gd name="T54" fmla="*/ 693 w 1257"/>
                <a:gd name="T55" fmla="*/ 137 h 203"/>
                <a:gd name="T56" fmla="*/ 718 w 1257"/>
                <a:gd name="T57" fmla="*/ 146 h 203"/>
                <a:gd name="T58" fmla="*/ 744 w 1257"/>
                <a:gd name="T59" fmla="*/ 156 h 203"/>
                <a:gd name="T60" fmla="*/ 770 w 1257"/>
                <a:gd name="T61" fmla="*/ 164 h 203"/>
                <a:gd name="T62" fmla="*/ 795 w 1257"/>
                <a:gd name="T63" fmla="*/ 173 h 203"/>
                <a:gd name="T64" fmla="*/ 821 w 1257"/>
                <a:gd name="T65" fmla="*/ 181 h 203"/>
                <a:gd name="T66" fmla="*/ 847 w 1257"/>
                <a:gd name="T67" fmla="*/ 188 h 203"/>
                <a:gd name="T68" fmla="*/ 872 w 1257"/>
                <a:gd name="T69" fmla="*/ 194 h 203"/>
                <a:gd name="T70" fmla="*/ 898 w 1257"/>
                <a:gd name="T71" fmla="*/ 198 h 203"/>
                <a:gd name="T72" fmla="*/ 924 w 1257"/>
                <a:gd name="T73" fmla="*/ 202 h 203"/>
                <a:gd name="T74" fmla="*/ 949 w 1257"/>
                <a:gd name="T75" fmla="*/ 203 h 203"/>
                <a:gd name="T76" fmla="*/ 975 w 1257"/>
                <a:gd name="T77" fmla="*/ 203 h 203"/>
                <a:gd name="T78" fmla="*/ 1001 w 1257"/>
                <a:gd name="T79" fmla="*/ 202 h 203"/>
                <a:gd name="T80" fmla="*/ 1026 w 1257"/>
                <a:gd name="T81" fmla="*/ 199 h 203"/>
                <a:gd name="T82" fmla="*/ 1052 w 1257"/>
                <a:gd name="T83" fmla="*/ 194 h 203"/>
                <a:gd name="T84" fmla="*/ 1078 w 1257"/>
                <a:gd name="T85" fmla="*/ 188 h 203"/>
                <a:gd name="T86" fmla="*/ 1103 w 1257"/>
                <a:gd name="T87" fmla="*/ 180 h 203"/>
                <a:gd name="T88" fmla="*/ 1129 w 1257"/>
                <a:gd name="T89" fmla="*/ 171 h 203"/>
                <a:gd name="T90" fmla="*/ 1155 w 1257"/>
                <a:gd name="T91" fmla="*/ 161 h 203"/>
                <a:gd name="T92" fmla="*/ 1180 w 1257"/>
                <a:gd name="T93" fmla="*/ 150 h 203"/>
                <a:gd name="T94" fmla="*/ 1206 w 1257"/>
                <a:gd name="T95" fmla="*/ 138 h 203"/>
                <a:gd name="T96" fmla="*/ 1232 w 1257"/>
                <a:gd name="T97" fmla="*/ 126 h 203"/>
                <a:gd name="T98" fmla="*/ 1257 w 1257"/>
                <a:gd name="T99" fmla="*/ 11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03">
                  <a:moveTo>
                    <a:pt x="0" y="0"/>
                  </a:moveTo>
                  <a:lnTo>
                    <a:pt x="26" y="7"/>
                  </a:lnTo>
                  <a:lnTo>
                    <a:pt x="51" y="13"/>
                  </a:lnTo>
                  <a:lnTo>
                    <a:pt x="77" y="19"/>
                  </a:lnTo>
                  <a:lnTo>
                    <a:pt x="103" y="23"/>
                  </a:lnTo>
                  <a:lnTo>
                    <a:pt x="128" y="27"/>
                  </a:lnTo>
                  <a:lnTo>
                    <a:pt x="154" y="31"/>
                  </a:lnTo>
                  <a:lnTo>
                    <a:pt x="180" y="34"/>
                  </a:lnTo>
                  <a:lnTo>
                    <a:pt x="205" y="36"/>
                  </a:lnTo>
                  <a:lnTo>
                    <a:pt x="231" y="39"/>
                  </a:lnTo>
                  <a:lnTo>
                    <a:pt x="257" y="42"/>
                  </a:lnTo>
                  <a:lnTo>
                    <a:pt x="282" y="44"/>
                  </a:lnTo>
                  <a:lnTo>
                    <a:pt x="308" y="47"/>
                  </a:lnTo>
                  <a:lnTo>
                    <a:pt x="334" y="50"/>
                  </a:lnTo>
                  <a:lnTo>
                    <a:pt x="359" y="53"/>
                  </a:lnTo>
                  <a:lnTo>
                    <a:pt x="385" y="56"/>
                  </a:lnTo>
                  <a:lnTo>
                    <a:pt x="411" y="60"/>
                  </a:lnTo>
                  <a:lnTo>
                    <a:pt x="436" y="64"/>
                  </a:lnTo>
                  <a:lnTo>
                    <a:pt x="462" y="69"/>
                  </a:lnTo>
                  <a:lnTo>
                    <a:pt x="487" y="74"/>
                  </a:lnTo>
                  <a:lnTo>
                    <a:pt x="513" y="80"/>
                  </a:lnTo>
                  <a:lnTo>
                    <a:pt x="539" y="87"/>
                  </a:lnTo>
                  <a:lnTo>
                    <a:pt x="565" y="94"/>
                  </a:lnTo>
                  <a:lnTo>
                    <a:pt x="590" y="101"/>
                  </a:lnTo>
                  <a:lnTo>
                    <a:pt x="616" y="110"/>
                  </a:lnTo>
                  <a:lnTo>
                    <a:pt x="642" y="118"/>
                  </a:lnTo>
                  <a:lnTo>
                    <a:pt x="667" y="128"/>
                  </a:lnTo>
                  <a:lnTo>
                    <a:pt x="693" y="137"/>
                  </a:lnTo>
                  <a:lnTo>
                    <a:pt x="718" y="146"/>
                  </a:lnTo>
                  <a:lnTo>
                    <a:pt x="744" y="156"/>
                  </a:lnTo>
                  <a:lnTo>
                    <a:pt x="770" y="164"/>
                  </a:lnTo>
                  <a:lnTo>
                    <a:pt x="795" y="173"/>
                  </a:lnTo>
                  <a:lnTo>
                    <a:pt x="821" y="181"/>
                  </a:lnTo>
                  <a:lnTo>
                    <a:pt x="847" y="188"/>
                  </a:lnTo>
                  <a:lnTo>
                    <a:pt x="872" y="194"/>
                  </a:lnTo>
                  <a:lnTo>
                    <a:pt x="898" y="198"/>
                  </a:lnTo>
                  <a:lnTo>
                    <a:pt x="924" y="202"/>
                  </a:lnTo>
                  <a:lnTo>
                    <a:pt x="949" y="203"/>
                  </a:lnTo>
                  <a:lnTo>
                    <a:pt x="975" y="203"/>
                  </a:lnTo>
                  <a:lnTo>
                    <a:pt x="1001" y="202"/>
                  </a:lnTo>
                  <a:lnTo>
                    <a:pt x="1026" y="199"/>
                  </a:lnTo>
                  <a:lnTo>
                    <a:pt x="1052" y="194"/>
                  </a:lnTo>
                  <a:lnTo>
                    <a:pt x="1078" y="188"/>
                  </a:lnTo>
                  <a:lnTo>
                    <a:pt x="1103" y="180"/>
                  </a:lnTo>
                  <a:lnTo>
                    <a:pt x="1129" y="171"/>
                  </a:lnTo>
                  <a:lnTo>
                    <a:pt x="1155" y="161"/>
                  </a:lnTo>
                  <a:lnTo>
                    <a:pt x="1180" y="150"/>
                  </a:lnTo>
                  <a:lnTo>
                    <a:pt x="1206" y="138"/>
                  </a:lnTo>
                  <a:lnTo>
                    <a:pt x="1232" y="126"/>
                  </a:lnTo>
                  <a:lnTo>
                    <a:pt x="1257" y="113"/>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 name="Freeform 308"/>
            <p:cNvSpPr>
              <a:spLocks/>
            </p:cNvSpPr>
            <p:nvPr/>
          </p:nvSpPr>
          <p:spPr bwMode="auto">
            <a:xfrm>
              <a:off x="6214112" y="3210214"/>
              <a:ext cx="4543850" cy="581350"/>
            </a:xfrm>
            <a:custGeom>
              <a:avLst/>
              <a:gdLst>
                <a:gd name="T0" fmla="*/ 0 w 1308"/>
                <a:gd name="T1" fmla="*/ 266 h 266"/>
                <a:gd name="T2" fmla="*/ 25 w 1308"/>
                <a:gd name="T3" fmla="*/ 253 h 266"/>
                <a:gd name="T4" fmla="*/ 51 w 1308"/>
                <a:gd name="T5" fmla="*/ 240 h 266"/>
                <a:gd name="T6" fmla="*/ 77 w 1308"/>
                <a:gd name="T7" fmla="*/ 227 h 266"/>
                <a:gd name="T8" fmla="*/ 102 w 1308"/>
                <a:gd name="T9" fmla="*/ 214 h 266"/>
                <a:gd name="T10" fmla="*/ 128 w 1308"/>
                <a:gd name="T11" fmla="*/ 201 h 266"/>
                <a:gd name="T12" fmla="*/ 154 w 1308"/>
                <a:gd name="T13" fmla="*/ 189 h 266"/>
                <a:gd name="T14" fmla="*/ 179 w 1308"/>
                <a:gd name="T15" fmla="*/ 177 h 266"/>
                <a:gd name="T16" fmla="*/ 205 w 1308"/>
                <a:gd name="T17" fmla="*/ 167 h 266"/>
                <a:gd name="T18" fmla="*/ 231 w 1308"/>
                <a:gd name="T19" fmla="*/ 156 h 266"/>
                <a:gd name="T20" fmla="*/ 256 w 1308"/>
                <a:gd name="T21" fmla="*/ 146 h 266"/>
                <a:gd name="T22" fmla="*/ 282 w 1308"/>
                <a:gd name="T23" fmla="*/ 137 h 266"/>
                <a:gd name="T24" fmla="*/ 308 w 1308"/>
                <a:gd name="T25" fmla="*/ 129 h 266"/>
                <a:gd name="T26" fmla="*/ 333 w 1308"/>
                <a:gd name="T27" fmla="*/ 121 h 266"/>
                <a:gd name="T28" fmla="*/ 359 w 1308"/>
                <a:gd name="T29" fmla="*/ 114 h 266"/>
                <a:gd name="T30" fmla="*/ 385 w 1308"/>
                <a:gd name="T31" fmla="*/ 107 h 266"/>
                <a:gd name="T32" fmla="*/ 410 w 1308"/>
                <a:gd name="T33" fmla="*/ 101 h 266"/>
                <a:gd name="T34" fmla="*/ 436 w 1308"/>
                <a:gd name="T35" fmla="*/ 95 h 266"/>
                <a:gd name="T36" fmla="*/ 462 w 1308"/>
                <a:gd name="T37" fmla="*/ 89 h 266"/>
                <a:gd name="T38" fmla="*/ 487 w 1308"/>
                <a:gd name="T39" fmla="*/ 84 h 266"/>
                <a:gd name="T40" fmla="*/ 513 w 1308"/>
                <a:gd name="T41" fmla="*/ 78 h 266"/>
                <a:gd name="T42" fmla="*/ 539 w 1308"/>
                <a:gd name="T43" fmla="*/ 73 h 266"/>
                <a:gd name="T44" fmla="*/ 564 w 1308"/>
                <a:gd name="T45" fmla="*/ 67 h 266"/>
                <a:gd name="T46" fmla="*/ 590 w 1308"/>
                <a:gd name="T47" fmla="*/ 62 h 266"/>
                <a:gd name="T48" fmla="*/ 616 w 1308"/>
                <a:gd name="T49" fmla="*/ 56 h 266"/>
                <a:gd name="T50" fmla="*/ 641 w 1308"/>
                <a:gd name="T51" fmla="*/ 50 h 266"/>
                <a:gd name="T52" fmla="*/ 667 w 1308"/>
                <a:gd name="T53" fmla="*/ 45 h 266"/>
                <a:gd name="T54" fmla="*/ 693 w 1308"/>
                <a:gd name="T55" fmla="*/ 39 h 266"/>
                <a:gd name="T56" fmla="*/ 718 w 1308"/>
                <a:gd name="T57" fmla="*/ 33 h 266"/>
                <a:gd name="T58" fmla="*/ 744 w 1308"/>
                <a:gd name="T59" fmla="*/ 28 h 266"/>
                <a:gd name="T60" fmla="*/ 770 w 1308"/>
                <a:gd name="T61" fmla="*/ 23 h 266"/>
                <a:gd name="T62" fmla="*/ 795 w 1308"/>
                <a:gd name="T63" fmla="*/ 18 h 266"/>
                <a:gd name="T64" fmla="*/ 821 w 1308"/>
                <a:gd name="T65" fmla="*/ 13 h 266"/>
                <a:gd name="T66" fmla="*/ 846 w 1308"/>
                <a:gd name="T67" fmla="*/ 9 h 266"/>
                <a:gd name="T68" fmla="*/ 872 w 1308"/>
                <a:gd name="T69" fmla="*/ 5 h 266"/>
                <a:gd name="T70" fmla="*/ 898 w 1308"/>
                <a:gd name="T71" fmla="*/ 3 h 266"/>
                <a:gd name="T72" fmla="*/ 923 w 1308"/>
                <a:gd name="T73" fmla="*/ 1 h 266"/>
                <a:gd name="T74" fmla="*/ 949 w 1308"/>
                <a:gd name="T75" fmla="*/ 0 h 266"/>
                <a:gd name="T76" fmla="*/ 975 w 1308"/>
                <a:gd name="T77" fmla="*/ 1 h 266"/>
                <a:gd name="T78" fmla="*/ 1001 w 1308"/>
                <a:gd name="T79" fmla="*/ 2 h 266"/>
                <a:gd name="T80" fmla="*/ 1026 w 1308"/>
                <a:gd name="T81" fmla="*/ 5 h 266"/>
                <a:gd name="T82" fmla="*/ 1052 w 1308"/>
                <a:gd name="T83" fmla="*/ 10 h 266"/>
                <a:gd name="T84" fmla="*/ 1077 w 1308"/>
                <a:gd name="T85" fmla="*/ 16 h 266"/>
                <a:gd name="T86" fmla="*/ 1103 w 1308"/>
                <a:gd name="T87" fmla="*/ 23 h 266"/>
                <a:gd name="T88" fmla="*/ 1129 w 1308"/>
                <a:gd name="T89" fmla="*/ 32 h 266"/>
                <a:gd name="T90" fmla="*/ 1154 w 1308"/>
                <a:gd name="T91" fmla="*/ 43 h 266"/>
                <a:gd name="T92" fmla="*/ 1180 w 1308"/>
                <a:gd name="T93" fmla="*/ 56 h 266"/>
                <a:gd name="T94" fmla="*/ 1206 w 1308"/>
                <a:gd name="T95" fmla="*/ 70 h 266"/>
                <a:gd name="T96" fmla="*/ 1231 w 1308"/>
                <a:gd name="T97" fmla="*/ 86 h 266"/>
                <a:gd name="T98" fmla="*/ 1257 w 1308"/>
                <a:gd name="T99" fmla="*/ 103 h 266"/>
                <a:gd name="T100" fmla="*/ 1283 w 1308"/>
                <a:gd name="T101" fmla="*/ 122 h 266"/>
                <a:gd name="T102" fmla="*/ 1308 w 1308"/>
                <a:gd name="T103" fmla="*/ 14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266">
                  <a:moveTo>
                    <a:pt x="0" y="266"/>
                  </a:moveTo>
                  <a:lnTo>
                    <a:pt x="25" y="253"/>
                  </a:lnTo>
                  <a:lnTo>
                    <a:pt x="51" y="240"/>
                  </a:lnTo>
                  <a:lnTo>
                    <a:pt x="77" y="227"/>
                  </a:lnTo>
                  <a:lnTo>
                    <a:pt x="102" y="214"/>
                  </a:lnTo>
                  <a:lnTo>
                    <a:pt x="128" y="201"/>
                  </a:lnTo>
                  <a:lnTo>
                    <a:pt x="154" y="189"/>
                  </a:lnTo>
                  <a:lnTo>
                    <a:pt x="179" y="177"/>
                  </a:lnTo>
                  <a:lnTo>
                    <a:pt x="205" y="167"/>
                  </a:lnTo>
                  <a:lnTo>
                    <a:pt x="231" y="156"/>
                  </a:lnTo>
                  <a:lnTo>
                    <a:pt x="256" y="146"/>
                  </a:lnTo>
                  <a:lnTo>
                    <a:pt x="282" y="137"/>
                  </a:lnTo>
                  <a:lnTo>
                    <a:pt x="308" y="129"/>
                  </a:lnTo>
                  <a:lnTo>
                    <a:pt x="333" y="121"/>
                  </a:lnTo>
                  <a:lnTo>
                    <a:pt x="359" y="114"/>
                  </a:lnTo>
                  <a:lnTo>
                    <a:pt x="385" y="107"/>
                  </a:lnTo>
                  <a:lnTo>
                    <a:pt x="410" y="101"/>
                  </a:lnTo>
                  <a:lnTo>
                    <a:pt x="436" y="95"/>
                  </a:lnTo>
                  <a:lnTo>
                    <a:pt x="462" y="89"/>
                  </a:lnTo>
                  <a:lnTo>
                    <a:pt x="487" y="84"/>
                  </a:lnTo>
                  <a:lnTo>
                    <a:pt x="513" y="78"/>
                  </a:lnTo>
                  <a:lnTo>
                    <a:pt x="539" y="73"/>
                  </a:lnTo>
                  <a:lnTo>
                    <a:pt x="564" y="67"/>
                  </a:lnTo>
                  <a:lnTo>
                    <a:pt x="590" y="62"/>
                  </a:lnTo>
                  <a:lnTo>
                    <a:pt x="616" y="56"/>
                  </a:lnTo>
                  <a:lnTo>
                    <a:pt x="641" y="50"/>
                  </a:lnTo>
                  <a:lnTo>
                    <a:pt x="667" y="45"/>
                  </a:lnTo>
                  <a:lnTo>
                    <a:pt x="693" y="39"/>
                  </a:lnTo>
                  <a:lnTo>
                    <a:pt x="718" y="33"/>
                  </a:lnTo>
                  <a:lnTo>
                    <a:pt x="744" y="28"/>
                  </a:lnTo>
                  <a:lnTo>
                    <a:pt x="770" y="23"/>
                  </a:lnTo>
                  <a:lnTo>
                    <a:pt x="795" y="18"/>
                  </a:lnTo>
                  <a:lnTo>
                    <a:pt x="821" y="13"/>
                  </a:lnTo>
                  <a:lnTo>
                    <a:pt x="846" y="9"/>
                  </a:lnTo>
                  <a:lnTo>
                    <a:pt x="872" y="5"/>
                  </a:lnTo>
                  <a:lnTo>
                    <a:pt x="898" y="3"/>
                  </a:lnTo>
                  <a:lnTo>
                    <a:pt x="923" y="1"/>
                  </a:lnTo>
                  <a:lnTo>
                    <a:pt x="949" y="0"/>
                  </a:lnTo>
                  <a:lnTo>
                    <a:pt x="975" y="1"/>
                  </a:lnTo>
                  <a:lnTo>
                    <a:pt x="1001" y="2"/>
                  </a:lnTo>
                  <a:lnTo>
                    <a:pt x="1026" y="5"/>
                  </a:lnTo>
                  <a:lnTo>
                    <a:pt x="1052" y="10"/>
                  </a:lnTo>
                  <a:lnTo>
                    <a:pt x="1077" y="16"/>
                  </a:lnTo>
                  <a:lnTo>
                    <a:pt x="1103" y="23"/>
                  </a:lnTo>
                  <a:lnTo>
                    <a:pt x="1129" y="32"/>
                  </a:lnTo>
                  <a:lnTo>
                    <a:pt x="1154" y="43"/>
                  </a:lnTo>
                  <a:lnTo>
                    <a:pt x="1180" y="56"/>
                  </a:lnTo>
                  <a:lnTo>
                    <a:pt x="1206" y="70"/>
                  </a:lnTo>
                  <a:lnTo>
                    <a:pt x="1231" y="86"/>
                  </a:lnTo>
                  <a:lnTo>
                    <a:pt x="1257" y="103"/>
                  </a:lnTo>
                  <a:lnTo>
                    <a:pt x="1283" y="122"/>
                  </a:lnTo>
                  <a:lnTo>
                    <a:pt x="1308" y="142"/>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 name="Line 309"/>
            <p:cNvSpPr>
              <a:spLocks noChangeShapeType="1"/>
            </p:cNvSpPr>
            <p:nvPr/>
          </p:nvSpPr>
          <p:spPr bwMode="auto">
            <a:xfrm>
              <a:off x="10671115" y="3476849"/>
              <a:ext cx="86847" cy="43711"/>
            </a:xfrm>
            <a:prstGeom prst="line">
              <a:avLst/>
            </a:prstGeom>
            <a:noFill/>
            <a:ln w="26988" cap="flat">
              <a:solidFill>
                <a:srgbClr val="D9531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 name="Freeform 310"/>
            <p:cNvSpPr>
              <a:spLocks/>
            </p:cNvSpPr>
            <p:nvPr/>
          </p:nvSpPr>
          <p:spPr bwMode="auto">
            <a:xfrm>
              <a:off x="1934278" y="2779666"/>
              <a:ext cx="4366681" cy="762749"/>
            </a:xfrm>
            <a:custGeom>
              <a:avLst/>
              <a:gdLst>
                <a:gd name="T0" fmla="*/ 0 w 1257"/>
                <a:gd name="T1" fmla="*/ 254 h 349"/>
                <a:gd name="T2" fmla="*/ 26 w 1257"/>
                <a:gd name="T3" fmla="*/ 262 h 349"/>
                <a:gd name="T4" fmla="*/ 51 w 1257"/>
                <a:gd name="T5" fmla="*/ 271 h 349"/>
                <a:gd name="T6" fmla="*/ 77 w 1257"/>
                <a:gd name="T7" fmla="*/ 281 h 349"/>
                <a:gd name="T8" fmla="*/ 103 w 1257"/>
                <a:gd name="T9" fmla="*/ 290 h 349"/>
                <a:gd name="T10" fmla="*/ 128 w 1257"/>
                <a:gd name="T11" fmla="*/ 300 h 349"/>
                <a:gd name="T12" fmla="*/ 154 w 1257"/>
                <a:gd name="T13" fmla="*/ 310 h 349"/>
                <a:gd name="T14" fmla="*/ 180 w 1257"/>
                <a:gd name="T15" fmla="*/ 319 h 349"/>
                <a:gd name="T16" fmla="*/ 205 w 1257"/>
                <a:gd name="T17" fmla="*/ 327 h 349"/>
                <a:gd name="T18" fmla="*/ 231 w 1257"/>
                <a:gd name="T19" fmla="*/ 334 h 349"/>
                <a:gd name="T20" fmla="*/ 257 w 1257"/>
                <a:gd name="T21" fmla="*/ 340 h 349"/>
                <a:gd name="T22" fmla="*/ 282 w 1257"/>
                <a:gd name="T23" fmla="*/ 345 h 349"/>
                <a:gd name="T24" fmla="*/ 308 w 1257"/>
                <a:gd name="T25" fmla="*/ 348 h 349"/>
                <a:gd name="T26" fmla="*/ 334 w 1257"/>
                <a:gd name="T27" fmla="*/ 349 h 349"/>
                <a:gd name="T28" fmla="*/ 359 w 1257"/>
                <a:gd name="T29" fmla="*/ 349 h 349"/>
                <a:gd name="T30" fmla="*/ 385 w 1257"/>
                <a:gd name="T31" fmla="*/ 347 h 349"/>
                <a:gd name="T32" fmla="*/ 411 w 1257"/>
                <a:gd name="T33" fmla="*/ 343 h 349"/>
                <a:gd name="T34" fmla="*/ 436 w 1257"/>
                <a:gd name="T35" fmla="*/ 338 h 349"/>
                <a:gd name="T36" fmla="*/ 462 w 1257"/>
                <a:gd name="T37" fmla="*/ 331 h 349"/>
                <a:gd name="T38" fmla="*/ 487 w 1257"/>
                <a:gd name="T39" fmla="*/ 322 h 349"/>
                <a:gd name="T40" fmla="*/ 513 w 1257"/>
                <a:gd name="T41" fmla="*/ 311 h 349"/>
                <a:gd name="T42" fmla="*/ 539 w 1257"/>
                <a:gd name="T43" fmla="*/ 299 h 349"/>
                <a:gd name="T44" fmla="*/ 565 w 1257"/>
                <a:gd name="T45" fmla="*/ 286 h 349"/>
                <a:gd name="T46" fmla="*/ 590 w 1257"/>
                <a:gd name="T47" fmla="*/ 271 h 349"/>
                <a:gd name="T48" fmla="*/ 616 w 1257"/>
                <a:gd name="T49" fmla="*/ 256 h 349"/>
                <a:gd name="T50" fmla="*/ 642 w 1257"/>
                <a:gd name="T51" fmla="*/ 239 h 349"/>
                <a:gd name="T52" fmla="*/ 667 w 1257"/>
                <a:gd name="T53" fmla="*/ 222 h 349"/>
                <a:gd name="T54" fmla="*/ 693 w 1257"/>
                <a:gd name="T55" fmla="*/ 204 h 349"/>
                <a:gd name="T56" fmla="*/ 718 w 1257"/>
                <a:gd name="T57" fmla="*/ 186 h 349"/>
                <a:gd name="T58" fmla="*/ 744 w 1257"/>
                <a:gd name="T59" fmla="*/ 168 h 349"/>
                <a:gd name="T60" fmla="*/ 770 w 1257"/>
                <a:gd name="T61" fmla="*/ 150 h 349"/>
                <a:gd name="T62" fmla="*/ 795 w 1257"/>
                <a:gd name="T63" fmla="*/ 132 h 349"/>
                <a:gd name="T64" fmla="*/ 821 w 1257"/>
                <a:gd name="T65" fmla="*/ 114 h 349"/>
                <a:gd name="T66" fmla="*/ 847 w 1257"/>
                <a:gd name="T67" fmla="*/ 98 h 349"/>
                <a:gd name="T68" fmla="*/ 872 w 1257"/>
                <a:gd name="T69" fmla="*/ 82 h 349"/>
                <a:gd name="T70" fmla="*/ 898 w 1257"/>
                <a:gd name="T71" fmla="*/ 67 h 349"/>
                <a:gd name="T72" fmla="*/ 924 w 1257"/>
                <a:gd name="T73" fmla="*/ 54 h 349"/>
                <a:gd name="T74" fmla="*/ 949 w 1257"/>
                <a:gd name="T75" fmla="*/ 41 h 349"/>
                <a:gd name="T76" fmla="*/ 975 w 1257"/>
                <a:gd name="T77" fmla="*/ 31 h 349"/>
                <a:gd name="T78" fmla="*/ 1001 w 1257"/>
                <a:gd name="T79" fmla="*/ 21 h 349"/>
                <a:gd name="T80" fmla="*/ 1026 w 1257"/>
                <a:gd name="T81" fmla="*/ 14 h 349"/>
                <a:gd name="T82" fmla="*/ 1052 w 1257"/>
                <a:gd name="T83" fmla="*/ 8 h 349"/>
                <a:gd name="T84" fmla="*/ 1078 w 1257"/>
                <a:gd name="T85" fmla="*/ 3 h 349"/>
                <a:gd name="T86" fmla="*/ 1103 w 1257"/>
                <a:gd name="T87" fmla="*/ 1 h 349"/>
                <a:gd name="T88" fmla="*/ 1129 w 1257"/>
                <a:gd name="T89" fmla="*/ 0 h 349"/>
                <a:gd name="T90" fmla="*/ 1155 w 1257"/>
                <a:gd name="T91" fmla="*/ 0 h 349"/>
                <a:gd name="T92" fmla="*/ 1180 w 1257"/>
                <a:gd name="T93" fmla="*/ 2 h 349"/>
                <a:gd name="T94" fmla="*/ 1206 w 1257"/>
                <a:gd name="T95" fmla="*/ 6 h 349"/>
                <a:gd name="T96" fmla="*/ 1232 w 1257"/>
                <a:gd name="T97" fmla="*/ 12 h 349"/>
                <a:gd name="T98" fmla="*/ 1257 w 1257"/>
                <a:gd name="T99" fmla="*/ 18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49">
                  <a:moveTo>
                    <a:pt x="0" y="254"/>
                  </a:moveTo>
                  <a:lnTo>
                    <a:pt x="26" y="262"/>
                  </a:lnTo>
                  <a:lnTo>
                    <a:pt x="51" y="271"/>
                  </a:lnTo>
                  <a:lnTo>
                    <a:pt x="77" y="281"/>
                  </a:lnTo>
                  <a:lnTo>
                    <a:pt x="103" y="290"/>
                  </a:lnTo>
                  <a:lnTo>
                    <a:pt x="128" y="300"/>
                  </a:lnTo>
                  <a:lnTo>
                    <a:pt x="154" y="310"/>
                  </a:lnTo>
                  <a:lnTo>
                    <a:pt x="180" y="319"/>
                  </a:lnTo>
                  <a:lnTo>
                    <a:pt x="205" y="327"/>
                  </a:lnTo>
                  <a:lnTo>
                    <a:pt x="231" y="334"/>
                  </a:lnTo>
                  <a:lnTo>
                    <a:pt x="257" y="340"/>
                  </a:lnTo>
                  <a:lnTo>
                    <a:pt x="282" y="345"/>
                  </a:lnTo>
                  <a:lnTo>
                    <a:pt x="308" y="348"/>
                  </a:lnTo>
                  <a:lnTo>
                    <a:pt x="334" y="349"/>
                  </a:lnTo>
                  <a:lnTo>
                    <a:pt x="359" y="349"/>
                  </a:lnTo>
                  <a:lnTo>
                    <a:pt x="385" y="347"/>
                  </a:lnTo>
                  <a:lnTo>
                    <a:pt x="411" y="343"/>
                  </a:lnTo>
                  <a:lnTo>
                    <a:pt x="436" y="338"/>
                  </a:lnTo>
                  <a:lnTo>
                    <a:pt x="462" y="331"/>
                  </a:lnTo>
                  <a:lnTo>
                    <a:pt x="487" y="322"/>
                  </a:lnTo>
                  <a:lnTo>
                    <a:pt x="513" y="311"/>
                  </a:lnTo>
                  <a:lnTo>
                    <a:pt x="539" y="299"/>
                  </a:lnTo>
                  <a:lnTo>
                    <a:pt x="565" y="286"/>
                  </a:lnTo>
                  <a:lnTo>
                    <a:pt x="590" y="271"/>
                  </a:lnTo>
                  <a:lnTo>
                    <a:pt x="616" y="256"/>
                  </a:lnTo>
                  <a:lnTo>
                    <a:pt x="642" y="239"/>
                  </a:lnTo>
                  <a:lnTo>
                    <a:pt x="667" y="222"/>
                  </a:lnTo>
                  <a:lnTo>
                    <a:pt x="693" y="204"/>
                  </a:lnTo>
                  <a:lnTo>
                    <a:pt x="718" y="186"/>
                  </a:lnTo>
                  <a:lnTo>
                    <a:pt x="744" y="168"/>
                  </a:lnTo>
                  <a:lnTo>
                    <a:pt x="770" y="150"/>
                  </a:lnTo>
                  <a:lnTo>
                    <a:pt x="795" y="132"/>
                  </a:lnTo>
                  <a:lnTo>
                    <a:pt x="821" y="114"/>
                  </a:lnTo>
                  <a:lnTo>
                    <a:pt x="847" y="98"/>
                  </a:lnTo>
                  <a:lnTo>
                    <a:pt x="872" y="82"/>
                  </a:lnTo>
                  <a:lnTo>
                    <a:pt x="898" y="67"/>
                  </a:lnTo>
                  <a:lnTo>
                    <a:pt x="924" y="54"/>
                  </a:lnTo>
                  <a:lnTo>
                    <a:pt x="949" y="41"/>
                  </a:lnTo>
                  <a:lnTo>
                    <a:pt x="975" y="31"/>
                  </a:lnTo>
                  <a:lnTo>
                    <a:pt x="1001" y="21"/>
                  </a:lnTo>
                  <a:lnTo>
                    <a:pt x="1026" y="14"/>
                  </a:lnTo>
                  <a:lnTo>
                    <a:pt x="1052" y="8"/>
                  </a:lnTo>
                  <a:lnTo>
                    <a:pt x="1078" y="3"/>
                  </a:lnTo>
                  <a:lnTo>
                    <a:pt x="1103" y="1"/>
                  </a:lnTo>
                  <a:lnTo>
                    <a:pt x="1129" y="0"/>
                  </a:lnTo>
                  <a:lnTo>
                    <a:pt x="1155" y="0"/>
                  </a:lnTo>
                  <a:lnTo>
                    <a:pt x="1180" y="2"/>
                  </a:lnTo>
                  <a:lnTo>
                    <a:pt x="1206" y="6"/>
                  </a:lnTo>
                  <a:lnTo>
                    <a:pt x="1232" y="12"/>
                  </a:lnTo>
                  <a:lnTo>
                    <a:pt x="1257" y="18"/>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 name="Freeform 311"/>
            <p:cNvSpPr>
              <a:spLocks/>
            </p:cNvSpPr>
            <p:nvPr/>
          </p:nvSpPr>
          <p:spPr bwMode="auto">
            <a:xfrm>
              <a:off x="6214112" y="2805892"/>
              <a:ext cx="4543850" cy="1429334"/>
            </a:xfrm>
            <a:custGeom>
              <a:avLst/>
              <a:gdLst>
                <a:gd name="T0" fmla="*/ 0 w 1308"/>
                <a:gd name="T1" fmla="*/ 0 h 654"/>
                <a:gd name="T2" fmla="*/ 25 w 1308"/>
                <a:gd name="T3" fmla="*/ 6 h 654"/>
                <a:gd name="T4" fmla="*/ 51 w 1308"/>
                <a:gd name="T5" fmla="*/ 15 h 654"/>
                <a:gd name="T6" fmla="*/ 77 w 1308"/>
                <a:gd name="T7" fmla="*/ 24 h 654"/>
                <a:gd name="T8" fmla="*/ 102 w 1308"/>
                <a:gd name="T9" fmla="*/ 35 h 654"/>
                <a:gd name="T10" fmla="*/ 128 w 1308"/>
                <a:gd name="T11" fmla="*/ 48 h 654"/>
                <a:gd name="T12" fmla="*/ 154 w 1308"/>
                <a:gd name="T13" fmla="*/ 62 h 654"/>
                <a:gd name="T14" fmla="*/ 179 w 1308"/>
                <a:gd name="T15" fmla="*/ 77 h 654"/>
                <a:gd name="T16" fmla="*/ 205 w 1308"/>
                <a:gd name="T17" fmla="*/ 93 h 654"/>
                <a:gd name="T18" fmla="*/ 231 w 1308"/>
                <a:gd name="T19" fmla="*/ 111 h 654"/>
                <a:gd name="T20" fmla="*/ 256 w 1308"/>
                <a:gd name="T21" fmla="*/ 129 h 654"/>
                <a:gd name="T22" fmla="*/ 282 w 1308"/>
                <a:gd name="T23" fmla="*/ 149 h 654"/>
                <a:gd name="T24" fmla="*/ 308 w 1308"/>
                <a:gd name="T25" fmla="*/ 170 h 654"/>
                <a:gd name="T26" fmla="*/ 333 w 1308"/>
                <a:gd name="T27" fmla="*/ 192 h 654"/>
                <a:gd name="T28" fmla="*/ 359 w 1308"/>
                <a:gd name="T29" fmla="*/ 214 h 654"/>
                <a:gd name="T30" fmla="*/ 385 w 1308"/>
                <a:gd name="T31" fmla="*/ 237 h 654"/>
                <a:gd name="T32" fmla="*/ 410 w 1308"/>
                <a:gd name="T33" fmla="*/ 261 h 654"/>
                <a:gd name="T34" fmla="*/ 436 w 1308"/>
                <a:gd name="T35" fmla="*/ 285 h 654"/>
                <a:gd name="T36" fmla="*/ 462 w 1308"/>
                <a:gd name="T37" fmla="*/ 309 h 654"/>
                <a:gd name="T38" fmla="*/ 487 w 1308"/>
                <a:gd name="T39" fmla="*/ 334 h 654"/>
                <a:gd name="T40" fmla="*/ 513 w 1308"/>
                <a:gd name="T41" fmla="*/ 358 h 654"/>
                <a:gd name="T42" fmla="*/ 539 w 1308"/>
                <a:gd name="T43" fmla="*/ 383 h 654"/>
                <a:gd name="T44" fmla="*/ 564 w 1308"/>
                <a:gd name="T45" fmla="*/ 407 h 654"/>
                <a:gd name="T46" fmla="*/ 590 w 1308"/>
                <a:gd name="T47" fmla="*/ 430 h 654"/>
                <a:gd name="T48" fmla="*/ 616 w 1308"/>
                <a:gd name="T49" fmla="*/ 454 h 654"/>
                <a:gd name="T50" fmla="*/ 641 w 1308"/>
                <a:gd name="T51" fmla="*/ 476 h 654"/>
                <a:gd name="T52" fmla="*/ 667 w 1308"/>
                <a:gd name="T53" fmla="*/ 498 h 654"/>
                <a:gd name="T54" fmla="*/ 693 w 1308"/>
                <a:gd name="T55" fmla="*/ 518 h 654"/>
                <a:gd name="T56" fmla="*/ 718 w 1308"/>
                <a:gd name="T57" fmla="*/ 538 h 654"/>
                <a:gd name="T58" fmla="*/ 744 w 1308"/>
                <a:gd name="T59" fmla="*/ 556 h 654"/>
                <a:gd name="T60" fmla="*/ 770 w 1308"/>
                <a:gd name="T61" fmla="*/ 574 h 654"/>
                <a:gd name="T62" fmla="*/ 795 w 1308"/>
                <a:gd name="T63" fmla="*/ 589 h 654"/>
                <a:gd name="T64" fmla="*/ 821 w 1308"/>
                <a:gd name="T65" fmla="*/ 603 h 654"/>
                <a:gd name="T66" fmla="*/ 846 w 1308"/>
                <a:gd name="T67" fmla="*/ 616 h 654"/>
                <a:gd name="T68" fmla="*/ 872 w 1308"/>
                <a:gd name="T69" fmla="*/ 627 h 654"/>
                <a:gd name="T70" fmla="*/ 898 w 1308"/>
                <a:gd name="T71" fmla="*/ 636 h 654"/>
                <a:gd name="T72" fmla="*/ 923 w 1308"/>
                <a:gd name="T73" fmla="*/ 643 h 654"/>
                <a:gd name="T74" fmla="*/ 949 w 1308"/>
                <a:gd name="T75" fmla="*/ 648 h 654"/>
                <a:gd name="T76" fmla="*/ 975 w 1308"/>
                <a:gd name="T77" fmla="*/ 652 h 654"/>
                <a:gd name="T78" fmla="*/ 1001 w 1308"/>
                <a:gd name="T79" fmla="*/ 654 h 654"/>
                <a:gd name="T80" fmla="*/ 1026 w 1308"/>
                <a:gd name="T81" fmla="*/ 654 h 654"/>
                <a:gd name="T82" fmla="*/ 1052 w 1308"/>
                <a:gd name="T83" fmla="*/ 652 h 654"/>
                <a:gd name="T84" fmla="*/ 1077 w 1308"/>
                <a:gd name="T85" fmla="*/ 648 h 654"/>
                <a:gd name="T86" fmla="*/ 1103 w 1308"/>
                <a:gd name="T87" fmla="*/ 643 h 654"/>
                <a:gd name="T88" fmla="*/ 1129 w 1308"/>
                <a:gd name="T89" fmla="*/ 636 h 654"/>
                <a:gd name="T90" fmla="*/ 1154 w 1308"/>
                <a:gd name="T91" fmla="*/ 627 h 654"/>
                <a:gd name="T92" fmla="*/ 1180 w 1308"/>
                <a:gd name="T93" fmla="*/ 617 h 654"/>
                <a:gd name="T94" fmla="*/ 1206 w 1308"/>
                <a:gd name="T95" fmla="*/ 605 h 654"/>
                <a:gd name="T96" fmla="*/ 1231 w 1308"/>
                <a:gd name="T97" fmla="*/ 592 h 654"/>
                <a:gd name="T98" fmla="*/ 1257 w 1308"/>
                <a:gd name="T99" fmla="*/ 578 h 654"/>
                <a:gd name="T100" fmla="*/ 1283 w 1308"/>
                <a:gd name="T101" fmla="*/ 562 h 654"/>
                <a:gd name="T102" fmla="*/ 1308 w 1308"/>
                <a:gd name="T103" fmla="*/ 54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654">
                  <a:moveTo>
                    <a:pt x="0" y="0"/>
                  </a:moveTo>
                  <a:lnTo>
                    <a:pt x="25" y="6"/>
                  </a:lnTo>
                  <a:lnTo>
                    <a:pt x="51" y="15"/>
                  </a:lnTo>
                  <a:lnTo>
                    <a:pt x="77" y="24"/>
                  </a:lnTo>
                  <a:lnTo>
                    <a:pt x="102" y="35"/>
                  </a:lnTo>
                  <a:lnTo>
                    <a:pt x="128" y="48"/>
                  </a:lnTo>
                  <a:lnTo>
                    <a:pt x="154" y="62"/>
                  </a:lnTo>
                  <a:lnTo>
                    <a:pt x="179" y="77"/>
                  </a:lnTo>
                  <a:lnTo>
                    <a:pt x="205" y="93"/>
                  </a:lnTo>
                  <a:lnTo>
                    <a:pt x="231" y="111"/>
                  </a:lnTo>
                  <a:lnTo>
                    <a:pt x="256" y="129"/>
                  </a:lnTo>
                  <a:lnTo>
                    <a:pt x="282" y="149"/>
                  </a:lnTo>
                  <a:lnTo>
                    <a:pt x="308" y="170"/>
                  </a:lnTo>
                  <a:lnTo>
                    <a:pt x="333" y="192"/>
                  </a:lnTo>
                  <a:lnTo>
                    <a:pt x="359" y="214"/>
                  </a:lnTo>
                  <a:lnTo>
                    <a:pt x="385" y="237"/>
                  </a:lnTo>
                  <a:lnTo>
                    <a:pt x="410" y="261"/>
                  </a:lnTo>
                  <a:lnTo>
                    <a:pt x="436" y="285"/>
                  </a:lnTo>
                  <a:lnTo>
                    <a:pt x="462" y="309"/>
                  </a:lnTo>
                  <a:lnTo>
                    <a:pt x="487" y="334"/>
                  </a:lnTo>
                  <a:lnTo>
                    <a:pt x="513" y="358"/>
                  </a:lnTo>
                  <a:lnTo>
                    <a:pt x="539" y="383"/>
                  </a:lnTo>
                  <a:lnTo>
                    <a:pt x="564" y="407"/>
                  </a:lnTo>
                  <a:lnTo>
                    <a:pt x="590" y="430"/>
                  </a:lnTo>
                  <a:lnTo>
                    <a:pt x="616" y="454"/>
                  </a:lnTo>
                  <a:lnTo>
                    <a:pt x="641" y="476"/>
                  </a:lnTo>
                  <a:lnTo>
                    <a:pt x="667" y="498"/>
                  </a:lnTo>
                  <a:lnTo>
                    <a:pt x="693" y="518"/>
                  </a:lnTo>
                  <a:lnTo>
                    <a:pt x="718" y="538"/>
                  </a:lnTo>
                  <a:lnTo>
                    <a:pt x="744" y="556"/>
                  </a:lnTo>
                  <a:lnTo>
                    <a:pt x="770" y="574"/>
                  </a:lnTo>
                  <a:lnTo>
                    <a:pt x="795" y="589"/>
                  </a:lnTo>
                  <a:lnTo>
                    <a:pt x="821" y="603"/>
                  </a:lnTo>
                  <a:lnTo>
                    <a:pt x="846" y="616"/>
                  </a:lnTo>
                  <a:lnTo>
                    <a:pt x="872" y="627"/>
                  </a:lnTo>
                  <a:lnTo>
                    <a:pt x="898" y="636"/>
                  </a:lnTo>
                  <a:lnTo>
                    <a:pt x="923" y="643"/>
                  </a:lnTo>
                  <a:lnTo>
                    <a:pt x="949" y="648"/>
                  </a:lnTo>
                  <a:lnTo>
                    <a:pt x="975" y="652"/>
                  </a:lnTo>
                  <a:lnTo>
                    <a:pt x="1001" y="654"/>
                  </a:lnTo>
                  <a:lnTo>
                    <a:pt x="1026" y="654"/>
                  </a:lnTo>
                  <a:lnTo>
                    <a:pt x="1052" y="652"/>
                  </a:lnTo>
                  <a:lnTo>
                    <a:pt x="1077" y="648"/>
                  </a:lnTo>
                  <a:lnTo>
                    <a:pt x="1103" y="643"/>
                  </a:lnTo>
                  <a:lnTo>
                    <a:pt x="1129" y="636"/>
                  </a:lnTo>
                  <a:lnTo>
                    <a:pt x="1154" y="627"/>
                  </a:lnTo>
                  <a:lnTo>
                    <a:pt x="1180" y="617"/>
                  </a:lnTo>
                  <a:lnTo>
                    <a:pt x="1206" y="605"/>
                  </a:lnTo>
                  <a:lnTo>
                    <a:pt x="1231" y="592"/>
                  </a:lnTo>
                  <a:lnTo>
                    <a:pt x="1257" y="578"/>
                  </a:lnTo>
                  <a:lnTo>
                    <a:pt x="1283" y="562"/>
                  </a:lnTo>
                  <a:lnTo>
                    <a:pt x="1308" y="544"/>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 name="Line 312"/>
            <p:cNvSpPr>
              <a:spLocks noChangeShapeType="1"/>
            </p:cNvSpPr>
            <p:nvPr/>
          </p:nvSpPr>
          <p:spPr bwMode="auto">
            <a:xfrm flipV="1">
              <a:off x="10671115" y="3994818"/>
              <a:ext cx="86847" cy="39339"/>
            </a:xfrm>
            <a:prstGeom prst="line">
              <a:avLst/>
            </a:prstGeom>
            <a:noFill/>
            <a:ln w="26988" cap="flat">
              <a:solidFill>
                <a:srgbClr val="EDB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 name="Freeform 313"/>
            <p:cNvSpPr>
              <a:spLocks/>
            </p:cNvSpPr>
            <p:nvPr/>
          </p:nvSpPr>
          <p:spPr bwMode="auto">
            <a:xfrm>
              <a:off x="1934278" y="3734741"/>
              <a:ext cx="4366681" cy="310345"/>
            </a:xfrm>
            <a:custGeom>
              <a:avLst/>
              <a:gdLst>
                <a:gd name="T0" fmla="*/ 0 w 1257"/>
                <a:gd name="T1" fmla="*/ 115 h 142"/>
                <a:gd name="T2" fmla="*/ 26 w 1257"/>
                <a:gd name="T3" fmla="*/ 115 h 142"/>
                <a:gd name="T4" fmla="*/ 51 w 1257"/>
                <a:gd name="T5" fmla="*/ 113 h 142"/>
                <a:gd name="T6" fmla="*/ 77 w 1257"/>
                <a:gd name="T7" fmla="*/ 111 h 142"/>
                <a:gd name="T8" fmla="*/ 103 w 1257"/>
                <a:gd name="T9" fmla="*/ 107 h 142"/>
                <a:gd name="T10" fmla="*/ 128 w 1257"/>
                <a:gd name="T11" fmla="*/ 102 h 142"/>
                <a:gd name="T12" fmla="*/ 154 w 1257"/>
                <a:gd name="T13" fmla="*/ 96 h 142"/>
                <a:gd name="T14" fmla="*/ 180 w 1257"/>
                <a:gd name="T15" fmla="*/ 89 h 142"/>
                <a:gd name="T16" fmla="*/ 205 w 1257"/>
                <a:gd name="T17" fmla="*/ 82 h 142"/>
                <a:gd name="T18" fmla="*/ 231 w 1257"/>
                <a:gd name="T19" fmla="*/ 73 h 142"/>
                <a:gd name="T20" fmla="*/ 257 w 1257"/>
                <a:gd name="T21" fmla="*/ 64 h 142"/>
                <a:gd name="T22" fmla="*/ 282 w 1257"/>
                <a:gd name="T23" fmla="*/ 55 h 142"/>
                <a:gd name="T24" fmla="*/ 308 w 1257"/>
                <a:gd name="T25" fmla="*/ 46 h 142"/>
                <a:gd name="T26" fmla="*/ 334 w 1257"/>
                <a:gd name="T27" fmla="*/ 37 h 142"/>
                <a:gd name="T28" fmla="*/ 359 w 1257"/>
                <a:gd name="T29" fmla="*/ 29 h 142"/>
                <a:gd name="T30" fmla="*/ 385 w 1257"/>
                <a:gd name="T31" fmla="*/ 21 h 142"/>
                <a:gd name="T32" fmla="*/ 411 w 1257"/>
                <a:gd name="T33" fmla="*/ 14 h 142"/>
                <a:gd name="T34" fmla="*/ 436 w 1257"/>
                <a:gd name="T35" fmla="*/ 8 h 142"/>
                <a:gd name="T36" fmla="*/ 462 w 1257"/>
                <a:gd name="T37" fmla="*/ 4 h 142"/>
                <a:gd name="T38" fmla="*/ 487 w 1257"/>
                <a:gd name="T39" fmla="*/ 1 h 142"/>
                <a:gd name="T40" fmla="*/ 513 w 1257"/>
                <a:gd name="T41" fmla="*/ 0 h 142"/>
                <a:gd name="T42" fmla="*/ 539 w 1257"/>
                <a:gd name="T43" fmla="*/ 0 h 142"/>
                <a:gd name="T44" fmla="*/ 565 w 1257"/>
                <a:gd name="T45" fmla="*/ 2 h 142"/>
                <a:gd name="T46" fmla="*/ 590 w 1257"/>
                <a:gd name="T47" fmla="*/ 6 h 142"/>
                <a:gd name="T48" fmla="*/ 616 w 1257"/>
                <a:gd name="T49" fmla="*/ 12 h 142"/>
                <a:gd name="T50" fmla="*/ 642 w 1257"/>
                <a:gd name="T51" fmla="*/ 19 h 142"/>
                <a:gd name="T52" fmla="*/ 667 w 1257"/>
                <a:gd name="T53" fmla="*/ 28 h 142"/>
                <a:gd name="T54" fmla="*/ 693 w 1257"/>
                <a:gd name="T55" fmla="*/ 38 h 142"/>
                <a:gd name="T56" fmla="*/ 718 w 1257"/>
                <a:gd name="T57" fmla="*/ 50 h 142"/>
                <a:gd name="T58" fmla="*/ 744 w 1257"/>
                <a:gd name="T59" fmla="*/ 62 h 142"/>
                <a:gd name="T60" fmla="*/ 770 w 1257"/>
                <a:gd name="T61" fmla="*/ 74 h 142"/>
                <a:gd name="T62" fmla="*/ 795 w 1257"/>
                <a:gd name="T63" fmla="*/ 86 h 142"/>
                <a:gd name="T64" fmla="*/ 821 w 1257"/>
                <a:gd name="T65" fmla="*/ 98 h 142"/>
                <a:gd name="T66" fmla="*/ 847 w 1257"/>
                <a:gd name="T67" fmla="*/ 109 h 142"/>
                <a:gd name="T68" fmla="*/ 872 w 1257"/>
                <a:gd name="T69" fmla="*/ 119 h 142"/>
                <a:gd name="T70" fmla="*/ 898 w 1257"/>
                <a:gd name="T71" fmla="*/ 128 h 142"/>
                <a:gd name="T72" fmla="*/ 924 w 1257"/>
                <a:gd name="T73" fmla="*/ 135 h 142"/>
                <a:gd name="T74" fmla="*/ 949 w 1257"/>
                <a:gd name="T75" fmla="*/ 139 h 142"/>
                <a:gd name="T76" fmla="*/ 975 w 1257"/>
                <a:gd name="T77" fmla="*/ 142 h 142"/>
                <a:gd name="T78" fmla="*/ 1001 w 1257"/>
                <a:gd name="T79" fmla="*/ 142 h 142"/>
                <a:gd name="T80" fmla="*/ 1026 w 1257"/>
                <a:gd name="T81" fmla="*/ 139 h 142"/>
                <a:gd name="T82" fmla="*/ 1052 w 1257"/>
                <a:gd name="T83" fmla="*/ 133 h 142"/>
                <a:gd name="T84" fmla="*/ 1078 w 1257"/>
                <a:gd name="T85" fmla="*/ 125 h 142"/>
                <a:gd name="T86" fmla="*/ 1103 w 1257"/>
                <a:gd name="T87" fmla="*/ 115 h 142"/>
                <a:gd name="T88" fmla="*/ 1129 w 1257"/>
                <a:gd name="T89" fmla="*/ 102 h 142"/>
                <a:gd name="T90" fmla="*/ 1155 w 1257"/>
                <a:gd name="T91" fmla="*/ 88 h 142"/>
                <a:gd name="T92" fmla="*/ 1180 w 1257"/>
                <a:gd name="T93" fmla="*/ 71 h 142"/>
                <a:gd name="T94" fmla="*/ 1206 w 1257"/>
                <a:gd name="T95" fmla="*/ 53 h 142"/>
                <a:gd name="T96" fmla="*/ 1232 w 1257"/>
                <a:gd name="T97" fmla="*/ 35 h 142"/>
                <a:gd name="T98" fmla="*/ 1257 w 1257"/>
                <a:gd name="T99" fmla="*/ 1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142">
                  <a:moveTo>
                    <a:pt x="0" y="115"/>
                  </a:moveTo>
                  <a:lnTo>
                    <a:pt x="26" y="115"/>
                  </a:lnTo>
                  <a:lnTo>
                    <a:pt x="51" y="113"/>
                  </a:lnTo>
                  <a:lnTo>
                    <a:pt x="77" y="111"/>
                  </a:lnTo>
                  <a:lnTo>
                    <a:pt x="103" y="107"/>
                  </a:lnTo>
                  <a:lnTo>
                    <a:pt x="128" y="102"/>
                  </a:lnTo>
                  <a:lnTo>
                    <a:pt x="154" y="96"/>
                  </a:lnTo>
                  <a:lnTo>
                    <a:pt x="180" y="89"/>
                  </a:lnTo>
                  <a:lnTo>
                    <a:pt x="205" y="82"/>
                  </a:lnTo>
                  <a:lnTo>
                    <a:pt x="231" y="73"/>
                  </a:lnTo>
                  <a:lnTo>
                    <a:pt x="257" y="64"/>
                  </a:lnTo>
                  <a:lnTo>
                    <a:pt x="282" y="55"/>
                  </a:lnTo>
                  <a:lnTo>
                    <a:pt x="308" y="46"/>
                  </a:lnTo>
                  <a:lnTo>
                    <a:pt x="334" y="37"/>
                  </a:lnTo>
                  <a:lnTo>
                    <a:pt x="359" y="29"/>
                  </a:lnTo>
                  <a:lnTo>
                    <a:pt x="385" y="21"/>
                  </a:lnTo>
                  <a:lnTo>
                    <a:pt x="411" y="14"/>
                  </a:lnTo>
                  <a:lnTo>
                    <a:pt x="436" y="8"/>
                  </a:lnTo>
                  <a:lnTo>
                    <a:pt x="462" y="4"/>
                  </a:lnTo>
                  <a:lnTo>
                    <a:pt x="487" y="1"/>
                  </a:lnTo>
                  <a:lnTo>
                    <a:pt x="513" y="0"/>
                  </a:lnTo>
                  <a:lnTo>
                    <a:pt x="539" y="0"/>
                  </a:lnTo>
                  <a:lnTo>
                    <a:pt x="565" y="2"/>
                  </a:lnTo>
                  <a:lnTo>
                    <a:pt x="590" y="6"/>
                  </a:lnTo>
                  <a:lnTo>
                    <a:pt x="616" y="12"/>
                  </a:lnTo>
                  <a:lnTo>
                    <a:pt x="642" y="19"/>
                  </a:lnTo>
                  <a:lnTo>
                    <a:pt x="667" y="28"/>
                  </a:lnTo>
                  <a:lnTo>
                    <a:pt x="693" y="38"/>
                  </a:lnTo>
                  <a:lnTo>
                    <a:pt x="718" y="50"/>
                  </a:lnTo>
                  <a:lnTo>
                    <a:pt x="744" y="62"/>
                  </a:lnTo>
                  <a:lnTo>
                    <a:pt x="770" y="74"/>
                  </a:lnTo>
                  <a:lnTo>
                    <a:pt x="795" y="86"/>
                  </a:lnTo>
                  <a:lnTo>
                    <a:pt x="821" y="98"/>
                  </a:lnTo>
                  <a:lnTo>
                    <a:pt x="847" y="109"/>
                  </a:lnTo>
                  <a:lnTo>
                    <a:pt x="872" y="119"/>
                  </a:lnTo>
                  <a:lnTo>
                    <a:pt x="898" y="128"/>
                  </a:lnTo>
                  <a:lnTo>
                    <a:pt x="924" y="135"/>
                  </a:lnTo>
                  <a:lnTo>
                    <a:pt x="949" y="139"/>
                  </a:lnTo>
                  <a:lnTo>
                    <a:pt x="975" y="142"/>
                  </a:lnTo>
                  <a:lnTo>
                    <a:pt x="1001" y="142"/>
                  </a:lnTo>
                  <a:lnTo>
                    <a:pt x="1026" y="139"/>
                  </a:lnTo>
                  <a:lnTo>
                    <a:pt x="1052" y="133"/>
                  </a:lnTo>
                  <a:lnTo>
                    <a:pt x="1078" y="125"/>
                  </a:lnTo>
                  <a:lnTo>
                    <a:pt x="1103" y="115"/>
                  </a:lnTo>
                  <a:lnTo>
                    <a:pt x="1129" y="102"/>
                  </a:lnTo>
                  <a:lnTo>
                    <a:pt x="1155" y="88"/>
                  </a:lnTo>
                  <a:lnTo>
                    <a:pt x="1180" y="71"/>
                  </a:lnTo>
                  <a:lnTo>
                    <a:pt x="1206" y="53"/>
                  </a:lnTo>
                  <a:lnTo>
                    <a:pt x="1232" y="35"/>
                  </a:lnTo>
                  <a:lnTo>
                    <a:pt x="1257" y="15"/>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 name="Freeform 314"/>
            <p:cNvSpPr>
              <a:spLocks/>
            </p:cNvSpPr>
            <p:nvPr/>
          </p:nvSpPr>
          <p:spPr bwMode="auto">
            <a:xfrm>
              <a:off x="6214112" y="3489962"/>
              <a:ext cx="4543850" cy="858912"/>
            </a:xfrm>
            <a:custGeom>
              <a:avLst/>
              <a:gdLst>
                <a:gd name="T0" fmla="*/ 0 w 1308"/>
                <a:gd name="T1" fmla="*/ 147 h 393"/>
                <a:gd name="T2" fmla="*/ 25 w 1308"/>
                <a:gd name="T3" fmla="*/ 127 h 393"/>
                <a:gd name="T4" fmla="*/ 51 w 1308"/>
                <a:gd name="T5" fmla="*/ 108 h 393"/>
                <a:gd name="T6" fmla="*/ 77 w 1308"/>
                <a:gd name="T7" fmla="*/ 89 h 393"/>
                <a:gd name="T8" fmla="*/ 102 w 1308"/>
                <a:gd name="T9" fmla="*/ 71 h 393"/>
                <a:gd name="T10" fmla="*/ 128 w 1308"/>
                <a:gd name="T11" fmla="*/ 54 h 393"/>
                <a:gd name="T12" fmla="*/ 154 w 1308"/>
                <a:gd name="T13" fmla="*/ 39 h 393"/>
                <a:gd name="T14" fmla="*/ 179 w 1308"/>
                <a:gd name="T15" fmla="*/ 26 h 393"/>
                <a:gd name="T16" fmla="*/ 205 w 1308"/>
                <a:gd name="T17" fmla="*/ 15 h 393"/>
                <a:gd name="T18" fmla="*/ 231 w 1308"/>
                <a:gd name="T19" fmla="*/ 7 h 393"/>
                <a:gd name="T20" fmla="*/ 256 w 1308"/>
                <a:gd name="T21" fmla="*/ 2 h 393"/>
                <a:gd name="T22" fmla="*/ 282 w 1308"/>
                <a:gd name="T23" fmla="*/ 0 h 393"/>
                <a:gd name="T24" fmla="*/ 308 w 1308"/>
                <a:gd name="T25" fmla="*/ 1 h 393"/>
                <a:gd name="T26" fmla="*/ 333 w 1308"/>
                <a:gd name="T27" fmla="*/ 6 h 393"/>
                <a:gd name="T28" fmla="*/ 359 w 1308"/>
                <a:gd name="T29" fmla="*/ 14 h 393"/>
                <a:gd name="T30" fmla="*/ 385 w 1308"/>
                <a:gd name="T31" fmla="*/ 25 h 393"/>
                <a:gd name="T32" fmla="*/ 410 w 1308"/>
                <a:gd name="T33" fmla="*/ 39 h 393"/>
                <a:gd name="T34" fmla="*/ 436 w 1308"/>
                <a:gd name="T35" fmla="*/ 55 h 393"/>
                <a:gd name="T36" fmla="*/ 462 w 1308"/>
                <a:gd name="T37" fmla="*/ 75 h 393"/>
                <a:gd name="T38" fmla="*/ 487 w 1308"/>
                <a:gd name="T39" fmla="*/ 96 h 393"/>
                <a:gd name="T40" fmla="*/ 513 w 1308"/>
                <a:gd name="T41" fmla="*/ 120 h 393"/>
                <a:gd name="T42" fmla="*/ 539 w 1308"/>
                <a:gd name="T43" fmla="*/ 145 h 393"/>
                <a:gd name="T44" fmla="*/ 564 w 1308"/>
                <a:gd name="T45" fmla="*/ 171 h 393"/>
                <a:gd name="T46" fmla="*/ 590 w 1308"/>
                <a:gd name="T47" fmla="*/ 197 h 393"/>
                <a:gd name="T48" fmla="*/ 616 w 1308"/>
                <a:gd name="T49" fmla="*/ 223 h 393"/>
                <a:gd name="T50" fmla="*/ 641 w 1308"/>
                <a:gd name="T51" fmla="*/ 249 h 393"/>
                <a:gd name="T52" fmla="*/ 667 w 1308"/>
                <a:gd name="T53" fmla="*/ 274 h 393"/>
                <a:gd name="T54" fmla="*/ 693 w 1308"/>
                <a:gd name="T55" fmla="*/ 298 h 393"/>
                <a:gd name="T56" fmla="*/ 718 w 1308"/>
                <a:gd name="T57" fmla="*/ 319 h 393"/>
                <a:gd name="T58" fmla="*/ 744 w 1308"/>
                <a:gd name="T59" fmla="*/ 339 h 393"/>
                <a:gd name="T60" fmla="*/ 770 w 1308"/>
                <a:gd name="T61" fmla="*/ 356 h 393"/>
                <a:gd name="T62" fmla="*/ 795 w 1308"/>
                <a:gd name="T63" fmla="*/ 370 h 393"/>
                <a:gd name="T64" fmla="*/ 821 w 1308"/>
                <a:gd name="T65" fmla="*/ 381 h 393"/>
                <a:gd name="T66" fmla="*/ 846 w 1308"/>
                <a:gd name="T67" fmla="*/ 389 h 393"/>
                <a:gd name="T68" fmla="*/ 872 w 1308"/>
                <a:gd name="T69" fmla="*/ 393 h 393"/>
                <a:gd name="T70" fmla="*/ 898 w 1308"/>
                <a:gd name="T71" fmla="*/ 393 h 393"/>
                <a:gd name="T72" fmla="*/ 923 w 1308"/>
                <a:gd name="T73" fmla="*/ 390 h 393"/>
                <a:gd name="T74" fmla="*/ 949 w 1308"/>
                <a:gd name="T75" fmla="*/ 384 h 393"/>
                <a:gd name="T76" fmla="*/ 975 w 1308"/>
                <a:gd name="T77" fmla="*/ 374 h 393"/>
                <a:gd name="T78" fmla="*/ 1001 w 1308"/>
                <a:gd name="T79" fmla="*/ 361 h 393"/>
                <a:gd name="T80" fmla="*/ 1026 w 1308"/>
                <a:gd name="T81" fmla="*/ 345 h 393"/>
                <a:gd name="T82" fmla="*/ 1052 w 1308"/>
                <a:gd name="T83" fmla="*/ 326 h 393"/>
                <a:gd name="T84" fmla="*/ 1077 w 1308"/>
                <a:gd name="T85" fmla="*/ 305 h 393"/>
                <a:gd name="T86" fmla="*/ 1103 w 1308"/>
                <a:gd name="T87" fmla="*/ 282 h 393"/>
                <a:gd name="T88" fmla="*/ 1129 w 1308"/>
                <a:gd name="T89" fmla="*/ 257 h 393"/>
                <a:gd name="T90" fmla="*/ 1154 w 1308"/>
                <a:gd name="T91" fmla="*/ 231 h 393"/>
                <a:gd name="T92" fmla="*/ 1180 w 1308"/>
                <a:gd name="T93" fmla="*/ 204 h 393"/>
                <a:gd name="T94" fmla="*/ 1206 w 1308"/>
                <a:gd name="T95" fmla="*/ 177 h 393"/>
                <a:gd name="T96" fmla="*/ 1231 w 1308"/>
                <a:gd name="T97" fmla="*/ 150 h 393"/>
                <a:gd name="T98" fmla="*/ 1257 w 1308"/>
                <a:gd name="T99" fmla="*/ 122 h 393"/>
                <a:gd name="T100" fmla="*/ 1283 w 1308"/>
                <a:gd name="T101" fmla="*/ 96 h 393"/>
                <a:gd name="T102" fmla="*/ 1308 w 1308"/>
                <a:gd name="T103" fmla="*/ 7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393">
                  <a:moveTo>
                    <a:pt x="0" y="147"/>
                  </a:moveTo>
                  <a:lnTo>
                    <a:pt x="25" y="127"/>
                  </a:lnTo>
                  <a:lnTo>
                    <a:pt x="51" y="108"/>
                  </a:lnTo>
                  <a:lnTo>
                    <a:pt x="77" y="89"/>
                  </a:lnTo>
                  <a:lnTo>
                    <a:pt x="102" y="71"/>
                  </a:lnTo>
                  <a:lnTo>
                    <a:pt x="128" y="54"/>
                  </a:lnTo>
                  <a:lnTo>
                    <a:pt x="154" y="39"/>
                  </a:lnTo>
                  <a:lnTo>
                    <a:pt x="179" y="26"/>
                  </a:lnTo>
                  <a:lnTo>
                    <a:pt x="205" y="15"/>
                  </a:lnTo>
                  <a:lnTo>
                    <a:pt x="231" y="7"/>
                  </a:lnTo>
                  <a:lnTo>
                    <a:pt x="256" y="2"/>
                  </a:lnTo>
                  <a:lnTo>
                    <a:pt x="282" y="0"/>
                  </a:lnTo>
                  <a:lnTo>
                    <a:pt x="308" y="1"/>
                  </a:lnTo>
                  <a:lnTo>
                    <a:pt x="333" y="6"/>
                  </a:lnTo>
                  <a:lnTo>
                    <a:pt x="359" y="14"/>
                  </a:lnTo>
                  <a:lnTo>
                    <a:pt x="385" y="25"/>
                  </a:lnTo>
                  <a:lnTo>
                    <a:pt x="410" y="39"/>
                  </a:lnTo>
                  <a:lnTo>
                    <a:pt x="436" y="55"/>
                  </a:lnTo>
                  <a:lnTo>
                    <a:pt x="462" y="75"/>
                  </a:lnTo>
                  <a:lnTo>
                    <a:pt x="487" y="96"/>
                  </a:lnTo>
                  <a:lnTo>
                    <a:pt x="513" y="120"/>
                  </a:lnTo>
                  <a:lnTo>
                    <a:pt x="539" y="145"/>
                  </a:lnTo>
                  <a:lnTo>
                    <a:pt x="564" y="171"/>
                  </a:lnTo>
                  <a:lnTo>
                    <a:pt x="590" y="197"/>
                  </a:lnTo>
                  <a:lnTo>
                    <a:pt x="616" y="223"/>
                  </a:lnTo>
                  <a:lnTo>
                    <a:pt x="641" y="249"/>
                  </a:lnTo>
                  <a:lnTo>
                    <a:pt x="667" y="274"/>
                  </a:lnTo>
                  <a:lnTo>
                    <a:pt x="693" y="298"/>
                  </a:lnTo>
                  <a:lnTo>
                    <a:pt x="718" y="319"/>
                  </a:lnTo>
                  <a:lnTo>
                    <a:pt x="744" y="339"/>
                  </a:lnTo>
                  <a:lnTo>
                    <a:pt x="770" y="356"/>
                  </a:lnTo>
                  <a:lnTo>
                    <a:pt x="795" y="370"/>
                  </a:lnTo>
                  <a:lnTo>
                    <a:pt x="821" y="381"/>
                  </a:lnTo>
                  <a:lnTo>
                    <a:pt x="846" y="389"/>
                  </a:lnTo>
                  <a:lnTo>
                    <a:pt x="872" y="393"/>
                  </a:lnTo>
                  <a:lnTo>
                    <a:pt x="898" y="393"/>
                  </a:lnTo>
                  <a:lnTo>
                    <a:pt x="923" y="390"/>
                  </a:lnTo>
                  <a:lnTo>
                    <a:pt x="949" y="384"/>
                  </a:lnTo>
                  <a:lnTo>
                    <a:pt x="975" y="374"/>
                  </a:lnTo>
                  <a:lnTo>
                    <a:pt x="1001" y="361"/>
                  </a:lnTo>
                  <a:lnTo>
                    <a:pt x="1026" y="345"/>
                  </a:lnTo>
                  <a:lnTo>
                    <a:pt x="1052" y="326"/>
                  </a:lnTo>
                  <a:lnTo>
                    <a:pt x="1077" y="305"/>
                  </a:lnTo>
                  <a:lnTo>
                    <a:pt x="1103" y="282"/>
                  </a:lnTo>
                  <a:lnTo>
                    <a:pt x="1129" y="257"/>
                  </a:lnTo>
                  <a:lnTo>
                    <a:pt x="1154" y="231"/>
                  </a:lnTo>
                  <a:lnTo>
                    <a:pt x="1180" y="204"/>
                  </a:lnTo>
                  <a:lnTo>
                    <a:pt x="1206" y="177"/>
                  </a:lnTo>
                  <a:lnTo>
                    <a:pt x="1231" y="150"/>
                  </a:lnTo>
                  <a:lnTo>
                    <a:pt x="1257" y="122"/>
                  </a:lnTo>
                  <a:lnTo>
                    <a:pt x="1283" y="96"/>
                  </a:lnTo>
                  <a:lnTo>
                    <a:pt x="1308" y="70"/>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 name="Line 315"/>
            <p:cNvSpPr>
              <a:spLocks noChangeShapeType="1"/>
            </p:cNvSpPr>
            <p:nvPr/>
          </p:nvSpPr>
          <p:spPr bwMode="auto">
            <a:xfrm flipV="1">
              <a:off x="10671115" y="3642949"/>
              <a:ext cx="86847" cy="56824"/>
            </a:xfrm>
            <a:prstGeom prst="line">
              <a:avLst/>
            </a:prstGeom>
            <a:noFill/>
            <a:ln w="26988" cap="flat">
              <a:solidFill>
                <a:srgbClr val="7E2F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4" name="Freeform 316"/>
            <p:cNvSpPr>
              <a:spLocks/>
            </p:cNvSpPr>
            <p:nvPr/>
          </p:nvSpPr>
          <p:spPr bwMode="auto">
            <a:xfrm>
              <a:off x="1934278" y="3339160"/>
              <a:ext cx="4366681" cy="931034"/>
            </a:xfrm>
            <a:custGeom>
              <a:avLst/>
              <a:gdLst>
                <a:gd name="T0" fmla="*/ 0 w 1257"/>
                <a:gd name="T1" fmla="*/ 426 h 426"/>
                <a:gd name="T2" fmla="*/ 26 w 1257"/>
                <a:gd name="T3" fmla="*/ 411 h 426"/>
                <a:gd name="T4" fmla="*/ 51 w 1257"/>
                <a:gd name="T5" fmla="*/ 395 h 426"/>
                <a:gd name="T6" fmla="*/ 77 w 1257"/>
                <a:gd name="T7" fmla="*/ 376 h 426"/>
                <a:gd name="T8" fmla="*/ 103 w 1257"/>
                <a:gd name="T9" fmla="*/ 355 h 426"/>
                <a:gd name="T10" fmla="*/ 128 w 1257"/>
                <a:gd name="T11" fmla="*/ 333 h 426"/>
                <a:gd name="T12" fmla="*/ 154 w 1257"/>
                <a:gd name="T13" fmla="*/ 308 h 426"/>
                <a:gd name="T14" fmla="*/ 180 w 1257"/>
                <a:gd name="T15" fmla="*/ 282 h 426"/>
                <a:gd name="T16" fmla="*/ 205 w 1257"/>
                <a:gd name="T17" fmla="*/ 254 h 426"/>
                <a:gd name="T18" fmla="*/ 231 w 1257"/>
                <a:gd name="T19" fmla="*/ 226 h 426"/>
                <a:gd name="T20" fmla="*/ 257 w 1257"/>
                <a:gd name="T21" fmla="*/ 198 h 426"/>
                <a:gd name="T22" fmla="*/ 282 w 1257"/>
                <a:gd name="T23" fmla="*/ 170 h 426"/>
                <a:gd name="T24" fmla="*/ 308 w 1257"/>
                <a:gd name="T25" fmla="*/ 142 h 426"/>
                <a:gd name="T26" fmla="*/ 334 w 1257"/>
                <a:gd name="T27" fmla="*/ 117 h 426"/>
                <a:gd name="T28" fmla="*/ 359 w 1257"/>
                <a:gd name="T29" fmla="*/ 92 h 426"/>
                <a:gd name="T30" fmla="*/ 385 w 1257"/>
                <a:gd name="T31" fmla="*/ 70 h 426"/>
                <a:gd name="T32" fmla="*/ 411 w 1257"/>
                <a:gd name="T33" fmla="*/ 50 h 426"/>
                <a:gd name="T34" fmla="*/ 436 w 1257"/>
                <a:gd name="T35" fmla="*/ 34 h 426"/>
                <a:gd name="T36" fmla="*/ 462 w 1257"/>
                <a:gd name="T37" fmla="*/ 20 h 426"/>
                <a:gd name="T38" fmla="*/ 487 w 1257"/>
                <a:gd name="T39" fmla="*/ 10 h 426"/>
                <a:gd name="T40" fmla="*/ 513 w 1257"/>
                <a:gd name="T41" fmla="*/ 3 h 426"/>
                <a:gd name="T42" fmla="*/ 539 w 1257"/>
                <a:gd name="T43" fmla="*/ 0 h 426"/>
                <a:gd name="T44" fmla="*/ 565 w 1257"/>
                <a:gd name="T45" fmla="*/ 0 h 426"/>
                <a:gd name="T46" fmla="*/ 590 w 1257"/>
                <a:gd name="T47" fmla="*/ 3 h 426"/>
                <a:gd name="T48" fmla="*/ 616 w 1257"/>
                <a:gd name="T49" fmla="*/ 9 h 426"/>
                <a:gd name="T50" fmla="*/ 642 w 1257"/>
                <a:gd name="T51" fmla="*/ 19 h 426"/>
                <a:gd name="T52" fmla="*/ 667 w 1257"/>
                <a:gd name="T53" fmla="*/ 30 h 426"/>
                <a:gd name="T54" fmla="*/ 693 w 1257"/>
                <a:gd name="T55" fmla="*/ 44 h 426"/>
                <a:gd name="T56" fmla="*/ 718 w 1257"/>
                <a:gd name="T57" fmla="*/ 60 h 426"/>
                <a:gd name="T58" fmla="*/ 744 w 1257"/>
                <a:gd name="T59" fmla="*/ 77 h 426"/>
                <a:gd name="T60" fmla="*/ 770 w 1257"/>
                <a:gd name="T61" fmla="*/ 96 h 426"/>
                <a:gd name="T62" fmla="*/ 795 w 1257"/>
                <a:gd name="T63" fmla="*/ 115 h 426"/>
                <a:gd name="T64" fmla="*/ 821 w 1257"/>
                <a:gd name="T65" fmla="*/ 134 h 426"/>
                <a:gd name="T66" fmla="*/ 847 w 1257"/>
                <a:gd name="T67" fmla="*/ 154 h 426"/>
                <a:gd name="T68" fmla="*/ 872 w 1257"/>
                <a:gd name="T69" fmla="*/ 173 h 426"/>
                <a:gd name="T70" fmla="*/ 898 w 1257"/>
                <a:gd name="T71" fmla="*/ 192 h 426"/>
                <a:gd name="T72" fmla="*/ 924 w 1257"/>
                <a:gd name="T73" fmla="*/ 209 h 426"/>
                <a:gd name="T74" fmla="*/ 949 w 1257"/>
                <a:gd name="T75" fmla="*/ 226 h 426"/>
                <a:gd name="T76" fmla="*/ 975 w 1257"/>
                <a:gd name="T77" fmla="*/ 241 h 426"/>
                <a:gd name="T78" fmla="*/ 1001 w 1257"/>
                <a:gd name="T79" fmla="*/ 255 h 426"/>
                <a:gd name="T80" fmla="*/ 1026 w 1257"/>
                <a:gd name="T81" fmla="*/ 268 h 426"/>
                <a:gd name="T82" fmla="*/ 1052 w 1257"/>
                <a:gd name="T83" fmla="*/ 279 h 426"/>
                <a:gd name="T84" fmla="*/ 1078 w 1257"/>
                <a:gd name="T85" fmla="*/ 289 h 426"/>
                <a:gd name="T86" fmla="*/ 1103 w 1257"/>
                <a:gd name="T87" fmla="*/ 297 h 426"/>
                <a:gd name="T88" fmla="*/ 1129 w 1257"/>
                <a:gd name="T89" fmla="*/ 303 h 426"/>
                <a:gd name="T90" fmla="*/ 1155 w 1257"/>
                <a:gd name="T91" fmla="*/ 308 h 426"/>
                <a:gd name="T92" fmla="*/ 1180 w 1257"/>
                <a:gd name="T93" fmla="*/ 312 h 426"/>
                <a:gd name="T94" fmla="*/ 1206 w 1257"/>
                <a:gd name="T95" fmla="*/ 314 h 426"/>
                <a:gd name="T96" fmla="*/ 1232 w 1257"/>
                <a:gd name="T97" fmla="*/ 316 h 426"/>
                <a:gd name="T98" fmla="*/ 1257 w 1257"/>
                <a:gd name="T99" fmla="*/ 31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426">
                  <a:moveTo>
                    <a:pt x="0" y="426"/>
                  </a:moveTo>
                  <a:lnTo>
                    <a:pt x="26" y="411"/>
                  </a:lnTo>
                  <a:lnTo>
                    <a:pt x="51" y="395"/>
                  </a:lnTo>
                  <a:lnTo>
                    <a:pt x="77" y="376"/>
                  </a:lnTo>
                  <a:lnTo>
                    <a:pt x="103" y="355"/>
                  </a:lnTo>
                  <a:lnTo>
                    <a:pt x="128" y="333"/>
                  </a:lnTo>
                  <a:lnTo>
                    <a:pt x="154" y="308"/>
                  </a:lnTo>
                  <a:lnTo>
                    <a:pt x="180" y="282"/>
                  </a:lnTo>
                  <a:lnTo>
                    <a:pt x="205" y="254"/>
                  </a:lnTo>
                  <a:lnTo>
                    <a:pt x="231" y="226"/>
                  </a:lnTo>
                  <a:lnTo>
                    <a:pt x="257" y="198"/>
                  </a:lnTo>
                  <a:lnTo>
                    <a:pt x="282" y="170"/>
                  </a:lnTo>
                  <a:lnTo>
                    <a:pt x="308" y="142"/>
                  </a:lnTo>
                  <a:lnTo>
                    <a:pt x="334" y="117"/>
                  </a:lnTo>
                  <a:lnTo>
                    <a:pt x="359" y="92"/>
                  </a:lnTo>
                  <a:lnTo>
                    <a:pt x="385" y="70"/>
                  </a:lnTo>
                  <a:lnTo>
                    <a:pt x="411" y="50"/>
                  </a:lnTo>
                  <a:lnTo>
                    <a:pt x="436" y="34"/>
                  </a:lnTo>
                  <a:lnTo>
                    <a:pt x="462" y="20"/>
                  </a:lnTo>
                  <a:lnTo>
                    <a:pt x="487" y="10"/>
                  </a:lnTo>
                  <a:lnTo>
                    <a:pt x="513" y="3"/>
                  </a:lnTo>
                  <a:lnTo>
                    <a:pt x="539" y="0"/>
                  </a:lnTo>
                  <a:lnTo>
                    <a:pt x="565" y="0"/>
                  </a:lnTo>
                  <a:lnTo>
                    <a:pt x="590" y="3"/>
                  </a:lnTo>
                  <a:lnTo>
                    <a:pt x="616" y="9"/>
                  </a:lnTo>
                  <a:lnTo>
                    <a:pt x="642" y="19"/>
                  </a:lnTo>
                  <a:lnTo>
                    <a:pt x="667" y="30"/>
                  </a:lnTo>
                  <a:lnTo>
                    <a:pt x="693" y="44"/>
                  </a:lnTo>
                  <a:lnTo>
                    <a:pt x="718" y="60"/>
                  </a:lnTo>
                  <a:lnTo>
                    <a:pt x="744" y="77"/>
                  </a:lnTo>
                  <a:lnTo>
                    <a:pt x="770" y="96"/>
                  </a:lnTo>
                  <a:lnTo>
                    <a:pt x="795" y="115"/>
                  </a:lnTo>
                  <a:lnTo>
                    <a:pt x="821" y="134"/>
                  </a:lnTo>
                  <a:lnTo>
                    <a:pt x="847" y="154"/>
                  </a:lnTo>
                  <a:lnTo>
                    <a:pt x="872" y="173"/>
                  </a:lnTo>
                  <a:lnTo>
                    <a:pt x="898" y="192"/>
                  </a:lnTo>
                  <a:lnTo>
                    <a:pt x="924" y="209"/>
                  </a:lnTo>
                  <a:lnTo>
                    <a:pt x="949" y="226"/>
                  </a:lnTo>
                  <a:lnTo>
                    <a:pt x="975" y="241"/>
                  </a:lnTo>
                  <a:lnTo>
                    <a:pt x="1001" y="255"/>
                  </a:lnTo>
                  <a:lnTo>
                    <a:pt x="1026" y="268"/>
                  </a:lnTo>
                  <a:lnTo>
                    <a:pt x="1052" y="279"/>
                  </a:lnTo>
                  <a:lnTo>
                    <a:pt x="1078" y="289"/>
                  </a:lnTo>
                  <a:lnTo>
                    <a:pt x="1103" y="297"/>
                  </a:lnTo>
                  <a:lnTo>
                    <a:pt x="1129" y="303"/>
                  </a:lnTo>
                  <a:lnTo>
                    <a:pt x="1155" y="308"/>
                  </a:lnTo>
                  <a:lnTo>
                    <a:pt x="1180" y="312"/>
                  </a:lnTo>
                  <a:lnTo>
                    <a:pt x="1206" y="314"/>
                  </a:lnTo>
                  <a:lnTo>
                    <a:pt x="1232" y="316"/>
                  </a:lnTo>
                  <a:lnTo>
                    <a:pt x="1257" y="315"/>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5" name="Freeform 317"/>
            <p:cNvSpPr>
              <a:spLocks/>
            </p:cNvSpPr>
            <p:nvPr/>
          </p:nvSpPr>
          <p:spPr bwMode="auto">
            <a:xfrm>
              <a:off x="6214112" y="3527116"/>
              <a:ext cx="4543850" cy="517970"/>
            </a:xfrm>
            <a:custGeom>
              <a:avLst/>
              <a:gdLst>
                <a:gd name="T0" fmla="*/ 0 w 1308"/>
                <a:gd name="T1" fmla="*/ 230 h 237"/>
                <a:gd name="T2" fmla="*/ 25 w 1308"/>
                <a:gd name="T3" fmla="*/ 229 h 237"/>
                <a:gd name="T4" fmla="*/ 51 w 1308"/>
                <a:gd name="T5" fmla="*/ 228 h 237"/>
                <a:gd name="T6" fmla="*/ 77 w 1308"/>
                <a:gd name="T7" fmla="*/ 226 h 237"/>
                <a:gd name="T8" fmla="*/ 102 w 1308"/>
                <a:gd name="T9" fmla="*/ 222 h 237"/>
                <a:gd name="T10" fmla="*/ 128 w 1308"/>
                <a:gd name="T11" fmla="*/ 218 h 237"/>
                <a:gd name="T12" fmla="*/ 154 w 1308"/>
                <a:gd name="T13" fmla="*/ 212 h 237"/>
                <a:gd name="T14" fmla="*/ 179 w 1308"/>
                <a:gd name="T15" fmla="*/ 205 h 237"/>
                <a:gd name="T16" fmla="*/ 205 w 1308"/>
                <a:gd name="T17" fmla="*/ 198 h 237"/>
                <a:gd name="T18" fmla="*/ 231 w 1308"/>
                <a:gd name="T19" fmla="*/ 189 h 237"/>
                <a:gd name="T20" fmla="*/ 256 w 1308"/>
                <a:gd name="T21" fmla="*/ 180 h 237"/>
                <a:gd name="T22" fmla="*/ 282 w 1308"/>
                <a:gd name="T23" fmla="*/ 170 h 237"/>
                <a:gd name="T24" fmla="*/ 308 w 1308"/>
                <a:gd name="T25" fmla="*/ 159 h 237"/>
                <a:gd name="T26" fmla="*/ 333 w 1308"/>
                <a:gd name="T27" fmla="*/ 148 h 237"/>
                <a:gd name="T28" fmla="*/ 359 w 1308"/>
                <a:gd name="T29" fmla="*/ 136 h 237"/>
                <a:gd name="T30" fmla="*/ 385 w 1308"/>
                <a:gd name="T31" fmla="*/ 123 h 237"/>
                <a:gd name="T32" fmla="*/ 410 w 1308"/>
                <a:gd name="T33" fmla="*/ 111 h 237"/>
                <a:gd name="T34" fmla="*/ 436 w 1308"/>
                <a:gd name="T35" fmla="*/ 98 h 237"/>
                <a:gd name="T36" fmla="*/ 462 w 1308"/>
                <a:gd name="T37" fmla="*/ 85 h 237"/>
                <a:gd name="T38" fmla="*/ 487 w 1308"/>
                <a:gd name="T39" fmla="*/ 73 h 237"/>
                <a:gd name="T40" fmla="*/ 513 w 1308"/>
                <a:gd name="T41" fmla="*/ 61 h 237"/>
                <a:gd name="T42" fmla="*/ 539 w 1308"/>
                <a:gd name="T43" fmla="*/ 50 h 237"/>
                <a:gd name="T44" fmla="*/ 564 w 1308"/>
                <a:gd name="T45" fmla="*/ 39 h 237"/>
                <a:gd name="T46" fmla="*/ 590 w 1308"/>
                <a:gd name="T47" fmla="*/ 30 h 237"/>
                <a:gd name="T48" fmla="*/ 616 w 1308"/>
                <a:gd name="T49" fmla="*/ 21 h 237"/>
                <a:gd name="T50" fmla="*/ 641 w 1308"/>
                <a:gd name="T51" fmla="*/ 14 h 237"/>
                <a:gd name="T52" fmla="*/ 667 w 1308"/>
                <a:gd name="T53" fmla="*/ 8 h 237"/>
                <a:gd name="T54" fmla="*/ 693 w 1308"/>
                <a:gd name="T55" fmla="*/ 4 h 237"/>
                <a:gd name="T56" fmla="*/ 718 w 1308"/>
                <a:gd name="T57" fmla="*/ 1 h 237"/>
                <a:gd name="T58" fmla="*/ 744 w 1308"/>
                <a:gd name="T59" fmla="*/ 0 h 237"/>
                <a:gd name="T60" fmla="*/ 770 w 1308"/>
                <a:gd name="T61" fmla="*/ 1 h 237"/>
                <a:gd name="T62" fmla="*/ 795 w 1308"/>
                <a:gd name="T63" fmla="*/ 2 h 237"/>
                <a:gd name="T64" fmla="*/ 821 w 1308"/>
                <a:gd name="T65" fmla="*/ 6 h 237"/>
                <a:gd name="T66" fmla="*/ 846 w 1308"/>
                <a:gd name="T67" fmla="*/ 10 h 237"/>
                <a:gd name="T68" fmla="*/ 872 w 1308"/>
                <a:gd name="T69" fmla="*/ 16 h 237"/>
                <a:gd name="T70" fmla="*/ 898 w 1308"/>
                <a:gd name="T71" fmla="*/ 24 h 237"/>
                <a:gd name="T72" fmla="*/ 923 w 1308"/>
                <a:gd name="T73" fmla="*/ 32 h 237"/>
                <a:gd name="T74" fmla="*/ 949 w 1308"/>
                <a:gd name="T75" fmla="*/ 41 h 237"/>
                <a:gd name="T76" fmla="*/ 975 w 1308"/>
                <a:gd name="T77" fmla="*/ 51 h 237"/>
                <a:gd name="T78" fmla="*/ 1001 w 1308"/>
                <a:gd name="T79" fmla="*/ 62 h 237"/>
                <a:gd name="T80" fmla="*/ 1026 w 1308"/>
                <a:gd name="T81" fmla="*/ 74 h 237"/>
                <a:gd name="T82" fmla="*/ 1052 w 1308"/>
                <a:gd name="T83" fmla="*/ 86 h 237"/>
                <a:gd name="T84" fmla="*/ 1077 w 1308"/>
                <a:gd name="T85" fmla="*/ 98 h 237"/>
                <a:gd name="T86" fmla="*/ 1103 w 1308"/>
                <a:gd name="T87" fmla="*/ 111 h 237"/>
                <a:gd name="T88" fmla="*/ 1129 w 1308"/>
                <a:gd name="T89" fmla="*/ 124 h 237"/>
                <a:gd name="T90" fmla="*/ 1154 w 1308"/>
                <a:gd name="T91" fmla="*/ 138 h 237"/>
                <a:gd name="T92" fmla="*/ 1180 w 1308"/>
                <a:gd name="T93" fmla="*/ 153 h 237"/>
                <a:gd name="T94" fmla="*/ 1206 w 1308"/>
                <a:gd name="T95" fmla="*/ 168 h 237"/>
                <a:gd name="T96" fmla="*/ 1231 w 1308"/>
                <a:gd name="T97" fmla="*/ 184 h 237"/>
                <a:gd name="T98" fmla="*/ 1257 w 1308"/>
                <a:gd name="T99" fmla="*/ 201 h 237"/>
                <a:gd name="T100" fmla="*/ 1283 w 1308"/>
                <a:gd name="T101" fmla="*/ 218 h 237"/>
                <a:gd name="T102" fmla="*/ 1308 w 1308"/>
                <a:gd name="T103"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237">
                  <a:moveTo>
                    <a:pt x="0" y="230"/>
                  </a:moveTo>
                  <a:lnTo>
                    <a:pt x="25" y="229"/>
                  </a:lnTo>
                  <a:lnTo>
                    <a:pt x="51" y="228"/>
                  </a:lnTo>
                  <a:lnTo>
                    <a:pt x="77" y="226"/>
                  </a:lnTo>
                  <a:lnTo>
                    <a:pt x="102" y="222"/>
                  </a:lnTo>
                  <a:lnTo>
                    <a:pt x="128" y="218"/>
                  </a:lnTo>
                  <a:lnTo>
                    <a:pt x="154" y="212"/>
                  </a:lnTo>
                  <a:lnTo>
                    <a:pt x="179" y="205"/>
                  </a:lnTo>
                  <a:lnTo>
                    <a:pt x="205" y="198"/>
                  </a:lnTo>
                  <a:lnTo>
                    <a:pt x="231" y="189"/>
                  </a:lnTo>
                  <a:lnTo>
                    <a:pt x="256" y="180"/>
                  </a:lnTo>
                  <a:lnTo>
                    <a:pt x="282" y="170"/>
                  </a:lnTo>
                  <a:lnTo>
                    <a:pt x="308" y="159"/>
                  </a:lnTo>
                  <a:lnTo>
                    <a:pt x="333" y="148"/>
                  </a:lnTo>
                  <a:lnTo>
                    <a:pt x="359" y="136"/>
                  </a:lnTo>
                  <a:lnTo>
                    <a:pt x="385" y="123"/>
                  </a:lnTo>
                  <a:lnTo>
                    <a:pt x="410" y="111"/>
                  </a:lnTo>
                  <a:lnTo>
                    <a:pt x="436" y="98"/>
                  </a:lnTo>
                  <a:lnTo>
                    <a:pt x="462" y="85"/>
                  </a:lnTo>
                  <a:lnTo>
                    <a:pt x="487" y="73"/>
                  </a:lnTo>
                  <a:lnTo>
                    <a:pt x="513" y="61"/>
                  </a:lnTo>
                  <a:lnTo>
                    <a:pt x="539" y="50"/>
                  </a:lnTo>
                  <a:lnTo>
                    <a:pt x="564" y="39"/>
                  </a:lnTo>
                  <a:lnTo>
                    <a:pt x="590" y="30"/>
                  </a:lnTo>
                  <a:lnTo>
                    <a:pt x="616" y="21"/>
                  </a:lnTo>
                  <a:lnTo>
                    <a:pt x="641" y="14"/>
                  </a:lnTo>
                  <a:lnTo>
                    <a:pt x="667" y="8"/>
                  </a:lnTo>
                  <a:lnTo>
                    <a:pt x="693" y="4"/>
                  </a:lnTo>
                  <a:lnTo>
                    <a:pt x="718" y="1"/>
                  </a:lnTo>
                  <a:lnTo>
                    <a:pt x="744" y="0"/>
                  </a:lnTo>
                  <a:lnTo>
                    <a:pt x="770" y="1"/>
                  </a:lnTo>
                  <a:lnTo>
                    <a:pt x="795" y="2"/>
                  </a:lnTo>
                  <a:lnTo>
                    <a:pt x="821" y="6"/>
                  </a:lnTo>
                  <a:lnTo>
                    <a:pt x="846" y="10"/>
                  </a:lnTo>
                  <a:lnTo>
                    <a:pt x="872" y="16"/>
                  </a:lnTo>
                  <a:lnTo>
                    <a:pt x="898" y="24"/>
                  </a:lnTo>
                  <a:lnTo>
                    <a:pt x="923" y="32"/>
                  </a:lnTo>
                  <a:lnTo>
                    <a:pt x="949" y="41"/>
                  </a:lnTo>
                  <a:lnTo>
                    <a:pt x="975" y="51"/>
                  </a:lnTo>
                  <a:lnTo>
                    <a:pt x="1001" y="62"/>
                  </a:lnTo>
                  <a:lnTo>
                    <a:pt x="1026" y="74"/>
                  </a:lnTo>
                  <a:lnTo>
                    <a:pt x="1052" y="86"/>
                  </a:lnTo>
                  <a:lnTo>
                    <a:pt x="1077" y="98"/>
                  </a:lnTo>
                  <a:lnTo>
                    <a:pt x="1103" y="111"/>
                  </a:lnTo>
                  <a:lnTo>
                    <a:pt x="1129" y="124"/>
                  </a:lnTo>
                  <a:lnTo>
                    <a:pt x="1154" y="138"/>
                  </a:lnTo>
                  <a:lnTo>
                    <a:pt x="1180" y="153"/>
                  </a:lnTo>
                  <a:lnTo>
                    <a:pt x="1206" y="168"/>
                  </a:lnTo>
                  <a:lnTo>
                    <a:pt x="1231" y="184"/>
                  </a:lnTo>
                  <a:lnTo>
                    <a:pt x="1257" y="201"/>
                  </a:lnTo>
                  <a:lnTo>
                    <a:pt x="1283" y="218"/>
                  </a:lnTo>
                  <a:lnTo>
                    <a:pt x="1308" y="237"/>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6" name="Line 318"/>
            <p:cNvSpPr>
              <a:spLocks noChangeShapeType="1"/>
            </p:cNvSpPr>
            <p:nvPr/>
          </p:nvSpPr>
          <p:spPr bwMode="auto">
            <a:xfrm>
              <a:off x="10671115" y="4003560"/>
              <a:ext cx="86847" cy="41525"/>
            </a:xfrm>
            <a:prstGeom prst="line">
              <a:avLst/>
            </a:prstGeom>
            <a:noFill/>
            <a:ln w="26988" cap="flat">
              <a:solidFill>
                <a:srgbClr val="77AC3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7" name="Freeform 319"/>
            <p:cNvSpPr>
              <a:spLocks/>
            </p:cNvSpPr>
            <p:nvPr/>
          </p:nvSpPr>
          <p:spPr bwMode="auto">
            <a:xfrm>
              <a:off x="1934278" y="3708514"/>
              <a:ext cx="4366681" cy="847984"/>
            </a:xfrm>
            <a:custGeom>
              <a:avLst/>
              <a:gdLst>
                <a:gd name="T0" fmla="*/ 0 w 1257"/>
                <a:gd name="T1" fmla="*/ 192 h 388"/>
                <a:gd name="T2" fmla="*/ 26 w 1257"/>
                <a:gd name="T3" fmla="*/ 216 h 388"/>
                <a:gd name="T4" fmla="*/ 51 w 1257"/>
                <a:gd name="T5" fmla="*/ 238 h 388"/>
                <a:gd name="T6" fmla="*/ 77 w 1257"/>
                <a:gd name="T7" fmla="*/ 258 h 388"/>
                <a:gd name="T8" fmla="*/ 103 w 1257"/>
                <a:gd name="T9" fmla="*/ 277 h 388"/>
                <a:gd name="T10" fmla="*/ 128 w 1257"/>
                <a:gd name="T11" fmla="*/ 295 h 388"/>
                <a:gd name="T12" fmla="*/ 154 w 1257"/>
                <a:gd name="T13" fmla="*/ 310 h 388"/>
                <a:gd name="T14" fmla="*/ 180 w 1257"/>
                <a:gd name="T15" fmla="*/ 324 h 388"/>
                <a:gd name="T16" fmla="*/ 205 w 1257"/>
                <a:gd name="T17" fmla="*/ 337 h 388"/>
                <a:gd name="T18" fmla="*/ 231 w 1257"/>
                <a:gd name="T19" fmla="*/ 348 h 388"/>
                <a:gd name="T20" fmla="*/ 257 w 1257"/>
                <a:gd name="T21" fmla="*/ 358 h 388"/>
                <a:gd name="T22" fmla="*/ 282 w 1257"/>
                <a:gd name="T23" fmla="*/ 366 h 388"/>
                <a:gd name="T24" fmla="*/ 308 w 1257"/>
                <a:gd name="T25" fmla="*/ 373 h 388"/>
                <a:gd name="T26" fmla="*/ 334 w 1257"/>
                <a:gd name="T27" fmla="*/ 379 h 388"/>
                <a:gd name="T28" fmla="*/ 359 w 1257"/>
                <a:gd name="T29" fmla="*/ 383 h 388"/>
                <a:gd name="T30" fmla="*/ 385 w 1257"/>
                <a:gd name="T31" fmla="*/ 386 h 388"/>
                <a:gd name="T32" fmla="*/ 411 w 1257"/>
                <a:gd name="T33" fmla="*/ 388 h 388"/>
                <a:gd name="T34" fmla="*/ 436 w 1257"/>
                <a:gd name="T35" fmla="*/ 388 h 388"/>
                <a:gd name="T36" fmla="*/ 462 w 1257"/>
                <a:gd name="T37" fmla="*/ 387 h 388"/>
                <a:gd name="T38" fmla="*/ 487 w 1257"/>
                <a:gd name="T39" fmla="*/ 385 h 388"/>
                <a:gd name="T40" fmla="*/ 513 w 1257"/>
                <a:gd name="T41" fmla="*/ 382 h 388"/>
                <a:gd name="T42" fmla="*/ 539 w 1257"/>
                <a:gd name="T43" fmla="*/ 378 h 388"/>
                <a:gd name="T44" fmla="*/ 565 w 1257"/>
                <a:gd name="T45" fmla="*/ 373 h 388"/>
                <a:gd name="T46" fmla="*/ 590 w 1257"/>
                <a:gd name="T47" fmla="*/ 367 h 388"/>
                <a:gd name="T48" fmla="*/ 616 w 1257"/>
                <a:gd name="T49" fmla="*/ 360 h 388"/>
                <a:gd name="T50" fmla="*/ 642 w 1257"/>
                <a:gd name="T51" fmla="*/ 352 h 388"/>
                <a:gd name="T52" fmla="*/ 667 w 1257"/>
                <a:gd name="T53" fmla="*/ 343 h 388"/>
                <a:gd name="T54" fmla="*/ 693 w 1257"/>
                <a:gd name="T55" fmla="*/ 333 h 388"/>
                <a:gd name="T56" fmla="*/ 718 w 1257"/>
                <a:gd name="T57" fmla="*/ 323 h 388"/>
                <a:gd name="T58" fmla="*/ 744 w 1257"/>
                <a:gd name="T59" fmla="*/ 313 h 388"/>
                <a:gd name="T60" fmla="*/ 770 w 1257"/>
                <a:gd name="T61" fmla="*/ 301 h 388"/>
                <a:gd name="T62" fmla="*/ 795 w 1257"/>
                <a:gd name="T63" fmla="*/ 290 h 388"/>
                <a:gd name="T64" fmla="*/ 821 w 1257"/>
                <a:gd name="T65" fmla="*/ 278 h 388"/>
                <a:gd name="T66" fmla="*/ 847 w 1257"/>
                <a:gd name="T67" fmla="*/ 265 h 388"/>
                <a:gd name="T68" fmla="*/ 872 w 1257"/>
                <a:gd name="T69" fmla="*/ 253 h 388"/>
                <a:gd name="T70" fmla="*/ 898 w 1257"/>
                <a:gd name="T71" fmla="*/ 240 h 388"/>
                <a:gd name="T72" fmla="*/ 924 w 1257"/>
                <a:gd name="T73" fmla="*/ 226 h 388"/>
                <a:gd name="T74" fmla="*/ 949 w 1257"/>
                <a:gd name="T75" fmla="*/ 213 h 388"/>
                <a:gd name="T76" fmla="*/ 975 w 1257"/>
                <a:gd name="T77" fmla="*/ 198 h 388"/>
                <a:gd name="T78" fmla="*/ 1001 w 1257"/>
                <a:gd name="T79" fmla="*/ 184 h 388"/>
                <a:gd name="T80" fmla="*/ 1026 w 1257"/>
                <a:gd name="T81" fmla="*/ 169 h 388"/>
                <a:gd name="T82" fmla="*/ 1052 w 1257"/>
                <a:gd name="T83" fmla="*/ 154 h 388"/>
                <a:gd name="T84" fmla="*/ 1078 w 1257"/>
                <a:gd name="T85" fmla="*/ 137 h 388"/>
                <a:gd name="T86" fmla="*/ 1103 w 1257"/>
                <a:gd name="T87" fmla="*/ 120 h 388"/>
                <a:gd name="T88" fmla="*/ 1129 w 1257"/>
                <a:gd name="T89" fmla="*/ 103 h 388"/>
                <a:gd name="T90" fmla="*/ 1155 w 1257"/>
                <a:gd name="T91" fmla="*/ 84 h 388"/>
                <a:gd name="T92" fmla="*/ 1180 w 1257"/>
                <a:gd name="T93" fmla="*/ 64 h 388"/>
                <a:gd name="T94" fmla="*/ 1206 w 1257"/>
                <a:gd name="T95" fmla="*/ 44 h 388"/>
                <a:gd name="T96" fmla="*/ 1232 w 1257"/>
                <a:gd name="T97" fmla="*/ 22 h 388"/>
                <a:gd name="T98" fmla="*/ 1257 w 1257"/>
                <a:gd name="T99"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88">
                  <a:moveTo>
                    <a:pt x="0" y="192"/>
                  </a:moveTo>
                  <a:lnTo>
                    <a:pt x="26" y="216"/>
                  </a:lnTo>
                  <a:lnTo>
                    <a:pt x="51" y="238"/>
                  </a:lnTo>
                  <a:lnTo>
                    <a:pt x="77" y="258"/>
                  </a:lnTo>
                  <a:lnTo>
                    <a:pt x="103" y="277"/>
                  </a:lnTo>
                  <a:lnTo>
                    <a:pt x="128" y="295"/>
                  </a:lnTo>
                  <a:lnTo>
                    <a:pt x="154" y="310"/>
                  </a:lnTo>
                  <a:lnTo>
                    <a:pt x="180" y="324"/>
                  </a:lnTo>
                  <a:lnTo>
                    <a:pt x="205" y="337"/>
                  </a:lnTo>
                  <a:lnTo>
                    <a:pt x="231" y="348"/>
                  </a:lnTo>
                  <a:lnTo>
                    <a:pt x="257" y="358"/>
                  </a:lnTo>
                  <a:lnTo>
                    <a:pt x="282" y="366"/>
                  </a:lnTo>
                  <a:lnTo>
                    <a:pt x="308" y="373"/>
                  </a:lnTo>
                  <a:lnTo>
                    <a:pt x="334" y="379"/>
                  </a:lnTo>
                  <a:lnTo>
                    <a:pt x="359" y="383"/>
                  </a:lnTo>
                  <a:lnTo>
                    <a:pt x="385" y="386"/>
                  </a:lnTo>
                  <a:lnTo>
                    <a:pt x="411" y="388"/>
                  </a:lnTo>
                  <a:lnTo>
                    <a:pt x="436" y="388"/>
                  </a:lnTo>
                  <a:lnTo>
                    <a:pt x="462" y="387"/>
                  </a:lnTo>
                  <a:lnTo>
                    <a:pt x="487" y="385"/>
                  </a:lnTo>
                  <a:lnTo>
                    <a:pt x="513" y="382"/>
                  </a:lnTo>
                  <a:lnTo>
                    <a:pt x="539" y="378"/>
                  </a:lnTo>
                  <a:lnTo>
                    <a:pt x="565" y="373"/>
                  </a:lnTo>
                  <a:lnTo>
                    <a:pt x="590" y="367"/>
                  </a:lnTo>
                  <a:lnTo>
                    <a:pt x="616" y="360"/>
                  </a:lnTo>
                  <a:lnTo>
                    <a:pt x="642" y="352"/>
                  </a:lnTo>
                  <a:lnTo>
                    <a:pt x="667" y="343"/>
                  </a:lnTo>
                  <a:lnTo>
                    <a:pt x="693" y="333"/>
                  </a:lnTo>
                  <a:lnTo>
                    <a:pt x="718" y="323"/>
                  </a:lnTo>
                  <a:lnTo>
                    <a:pt x="744" y="313"/>
                  </a:lnTo>
                  <a:lnTo>
                    <a:pt x="770" y="301"/>
                  </a:lnTo>
                  <a:lnTo>
                    <a:pt x="795" y="290"/>
                  </a:lnTo>
                  <a:lnTo>
                    <a:pt x="821" y="278"/>
                  </a:lnTo>
                  <a:lnTo>
                    <a:pt x="847" y="265"/>
                  </a:lnTo>
                  <a:lnTo>
                    <a:pt x="872" y="253"/>
                  </a:lnTo>
                  <a:lnTo>
                    <a:pt x="898" y="240"/>
                  </a:lnTo>
                  <a:lnTo>
                    <a:pt x="924" y="226"/>
                  </a:lnTo>
                  <a:lnTo>
                    <a:pt x="949" y="213"/>
                  </a:lnTo>
                  <a:lnTo>
                    <a:pt x="975" y="198"/>
                  </a:lnTo>
                  <a:lnTo>
                    <a:pt x="1001" y="184"/>
                  </a:lnTo>
                  <a:lnTo>
                    <a:pt x="1026" y="169"/>
                  </a:lnTo>
                  <a:lnTo>
                    <a:pt x="1052" y="154"/>
                  </a:lnTo>
                  <a:lnTo>
                    <a:pt x="1078" y="137"/>
                  </a:lnTo>
                  <a:lnTo>
                    <a:pt x="1103" y="120"/>
                  </a:lnTo>
                  <a:lnTo>
                    <a:pt x="1129" y="103"/>
                  </a:lnTo>
                  <a:lnTo>
                    <a:pt x="1155" y="84"/>
                  </a:lnTo>
                  <a:lnTo>
                    <a:pt x="1180" y="64"/>
                  </a:lnTo>
                  <a:lnTo>
                    <a:pt x="1206" y="44"/>
                  </a:lnTo>
                  <a:lnTo>
                    <a:pt x="1232" y="22"/>
                  </a:lnTo>
                  <a:lnTo>
                    <a:pt x="1257" y="0"/>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8" name="Freeform 320"/>
            <p:cNvSpPr>
              <a:spLocks/>
            </p:cNvSpPr>
            <p:nvPr/>
          </p:nvSpPr>
          <p:spPr bwMode="auto">
            <a:xfrm>
              <a:off x="6214112" y="3020074"/>
              <a:ext cx="4543850" cy="736522"/>
            </a:xfrm>
            <a:custGeom>
              <a:avLst/>
              <a:gdLst>
                <a:gd name="T0" fmla="*/ 0 w 1308"/>
                <a:gd name="T1" fmla="*/ 337 h 337"/>
                <a:gd name="T2" fmla="*/ 25 w 1308"/>
                <a:gd name="T3" fmla="*/ 315 h 337"/>
                <a:gd name="T4" fmla="*/ 51 w 1308"/>
                <a:gd name="T5" fmla="*/ 292 h 337"/>
                <a:gd name="T6" fmla="*/ 77 w 1308"/>
                <a:gd name="T7" fmla="*/ 268 h 337"/>
                <a:gd name="T8" fmla="*/ 102 w 1308"/>
                <a:gd name="T9" fmla="*/ 244 h 337"/>
                <a:gd name="T10" fmla="*/ 128 w 1308"/>
                <a:gd name="T11" fmla="*/ 219 h 337"/>
                <a:gd name="T12" fmla="*/ 154 w 1308"/>
                <a:gd name="T13" fmla="*/ 195 h 337"/>
                <a:gd name="T14" fmla="*/ 179 w 1308"/>
                <a:gd name="T15" fmla="*/ 171 h 337"/>
                <a:gd name="T16" fmla="*/ 205 w 1308"/>
                <a:gd name="T17" fmla="*/ 147 h 337"/>
                <a:gd name="T18" fmla="*/ 231 w 1308"/>
                <a:gd name="T19" fmla="*/ 124 h 337"/>
                <a:gd name="T20" fmla="*/ 256 w 1308"/>
                <a:gd name="T21" fmla="*/ 102 h 337"/>
                <a:gd name="T22" fmla="*/ 282 w 1308"/>
                <a:gd name="T23" fmla="*/ 82 h 337"/>
                <a:gd name="T24" fmla="*/ 308 w 1308"/>
                <a:gd name="T25" fmla="*/ 64 h 337"/>
                <a:gd name="T26" fmla="*/ 333 w 1308"/>
                <a:gd name="T27" fmla="*/ 48 h 337"/>
                <a:gd name="T28" fmla="*/ 359 w 1308"/>
                <a:gd name="T29" fmla="*/ 34 h 337"/>
                <a:gd name="T30" fmla="*/ 385 w 1308"/>
                <a:gd name="T31" fmla="*/ 22 h 337"/>
                <a:gd name="T32" fmla="*/ 410 w 1308"/>
                <a:gd name="T33" fmla="*/ 13 h 337"/>
                <a:gd name="T34" fmla="*/ 436 w 1308"/>
                <a:gd name="T35" fmla="*/ 6 h 337"/>
                <a:gd name="T36" fmla="*/ 462 w 1308"/>
                <a:gd name="T37" fmla="*/ 2 h 337"/>
                <a:gd name="T38" fmla="*/ 487 w 1308"/>
                <a:gd name="T39" fmla="*/ 0 h 337"/>
                <a:gd name="T40" fmla="*/ 513 w 1308"/>
                <a:gd name="T41" fmla="*/ 0 h 337"/>
                <a:gd name="T42" fmla="*/ 539 w 1308"/>
                <a:gd name="T43" fmla="*/ 3 h 337"/>
                <a:gd name="T44" fmla="*/ 564 w 1308"/>
                <a:gd name="T45" fmla="*/ 7 h 337"/>
                <a:gd name="T46" fmla="*/ 590 w 1308"/>
                <a:gd name="T47" fmla="*/ 13 h 337"/>
                <a:gd name="T48" fmla="*/ 616 w 1308"/>
                <a:gd name="T49" fmla="*/ 20 h 337"/>
                <a:gd name="T50" fmla="*/ 641 w 1308"/>
                <a:gd name="T51" fmla="*/ 27 h 337"/>
                <a:gd name="T52" fmla="*/ 667 w 1308"/>
                <a:gd name="T53" fmla="*/ 36 h 337"/>
                <a:gd name="T54" fmla="*/ 693 w 1308"/>
                <a:gd name="T55" fmla="*/ 44 h 337"/>
                <a:gd name="T56" fmla="*/ 718 w 1308"/>
                <a:gd name="T57" fmla="*/ 52 h 337"/>
                <a:gd name="T58" fmla="*/ 744 w 1308"/>
                <a:gd name="T59" fmla="*/ 60 h 337"/>
                <a:gd name="T60" fmla="*/ 770 w 1308"/>
                <a:gd name="T61" fmla="*/ 68 h 337"/>
                <a:gd name="T62" fmla="*/ 795 w 1308"/>
                <a:gd name="T63" fmla="*/ 75 h 337"/>
                <a:gd name="T64" fmla="*/ 821 w 1308"/>
                <a:gd name="T65" fmla="*/ 81 h 337"/>
                <a:gd name="T66" fmla="*/ 846 w 1308"/>
                <a:gd name="T67" fmla="*/ 86 h 337"/>
                <a:gd name="T68" fmla="*/ 872 w 1308"/>
                <a:gd name="T69" fmla="*/ 90 h 337"/>
                <a:gd name="T70" fmla="*/ 898 w 1308"/>
                <a:gd name="T71" fmla="*/ 93 h 337"/>
                <a:gd name="T72" fmla="*/ 923 w 1308"/>
                <a:gd name="T73" fmla="*/ 96 h 337"/>
                <a:gd name="T74" fmla="*/ 949 w 1308"/>
                <a:gd name="T75" fmla="*/ 98 h 337"/>
                <a:gd name="T76" fmla="*/ 975 w 1308"/>
                <a:gd name="T77" fmla="*/ 99 h 337"/>
                <a:gd name="T78" fmla="*/ 1001 w 1308"/>
                <a:gd name="T79" fmla="*/ 101 h 337"/>
                <a:gd name="T80" fmla="*/ 1026 w 1308"/>
                <a:gd name="T81" fmla="*/ 101 h 337"/>
                <a:gd name="T82" fmla="*/ 1052 w 1308"/>
                <a:gd name="T83" fmla="*/ 102 h 337"/>
                <a:gd name="T84" fmla="*/ 1077 w 1308"/>
                <a:gd name="T85" fmla="*/ 103 h 337"/>
                <a:gd name="T86" fmla="*/ 1103 w 1308"/>
                <a:gd name="T87" fmla="*/ 103 h 337"/>
                <a:gd name="T88" fmla="*/ 1129 w 1308"/>
                <a:gd name="T89" fmla="*/ 104 h 337"/>
                <a:gd name="T90" fmla="*/ 1154 w 1308"/>
                <a:gd name="T91" fmla="*/ 106 h 337"/>
                <a:gd name="T92" fmla="*/ 1180 w 1308"/>
                <a:gd name="T93" fmla="*/ 107 h 337"/>
                <a:gd name="T94" fmla="*/ 1206 w 1308"/>
                <a:gd name="T95" fmla="*/ 109 h 337"/>
                <a:gd name="T96" fmla="*/ 1231 w 1308"/>
                <a:gd name="T97" fmla="*/ 111 h 337"/>
                <a:gd name="T98" fmla="*/ 1257 w 1308"/>
                <a:gd name="T99" fmla="*/ 113 h 337"/>
                <a:gd name="T100" fmla="*/ 1283 w 1308"/>
                <a:gd name="T101" fmla="*/ 115 h 337"/>
                <a:gd name="T102" fmla="*/ 1308 w 1308"/>
                <a:gd name="T103" fmla="*/ 11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337">
                  <a:moveTo>
                    <a:pt x="0" y="337"/>
                  </a:moveTo>
                  <a:lnTo>
                    <a:pt x="25" y="315"/>
                  </a:lnTo>
                  <a:lnTo>
                    <a:pt x="51" y="292"/>
                  </a:lnTo>
                  <a:lnTo>
                    <a:pt x="77" y="268"/>
                  </a:lnTo>
                  <a:lnTo>
                    <a:pt x="102" y="244"/>
                  </a:lnTo>
                  <a:lnTo>
                    <a:pt x="128" y="219"/>
                  </a:lnTo>
                  <a:lnTo>
                    <a:pt x="154" y="195"/>
                  </a:lnTo>
                  <a:lnTo>
                    <a:pt x="179" y="171"/>
                  </a:lnTo>
                  <a:lnTo>
                    <a:pt x="205" y="147"/>
                  </a:lnTo>
                  <a:lnTo>
                    <a:pt x="231" y="124"/>
                  </a:lnTo>
                  <a:lnTo>
                    <a:pt x="256" y="102"/>
                  </a:lnTo>
                  <a:lnTo>
                    <a:pt x="282" y="82"/>
                  </a:lnTo>
                  <a:lnTo>
                    <a:pt x="308" y="64"/>
                  </a:lnTo>
                  <a:lnTo>
                    <a:pt x="333" y="48"/>
                  </a:lnTo>
                  <a:lnTo>
                    <a:pt x="359" y="34"/>
                  </a:lnTo>
                  <a:lnTo>
                    <a:pt x="385" y="22"/>
                  </a:lnTo>
                  <a:lnTo>
                    <a:pt x="410" y="13"/>
                  </a:lnTo>
                  <a:lnTo>
                    <a:pt x="436" y="6"/>
                  </a:lnTo>
                  <a:lnTo>
                    <a:pt x="462" y="2"/>
                  </a:lnTo>
                  <a:lnTo>
                    <a:pt x="487" y="0"/>
                  </a:lnTo>
                  <a:lnTo>
                    <a:pt x="513" y="0"/>
                  </a:lnTo>
                  <a:lnTo>
                    <a:pt x="539" y="3"/>
                  </a:lnTo>
                  <a:lnTo>
                    <a:pt x="564" y="7"/>
                  </a:lnTo>
                  <a:lnTo>
                    <a:pt x="590" y="13"/>
                  </a:lnTo>
                  <a:lnTo>
                    <a:pt x="616" y="20"/>
                  </a:lnTo>
                  <a:lnTo>
                    <a:pt x="641" y="27"/>
                  </a:lnTo>
                  <a:lnTo>
                    <a:pt x="667" y="36"/>
                  </a:lnTo>
                  <a:lnTo>
                    <a:pt x="693" y="44"/>
                  </a:lnTo>
                  <a:lnTo>
                    <a:pt x="718" y="52"/>
                  </a:lnTo>
                  <a:lnTo>
                    <a:pt x="744" y="60"/>
                  </a:lnTo>
                  <a:lnTo>
                    <a:pt x="770" y="68"/>
                  </a:lnTo>
                  <a:lnTo>
                    <a:pt x="795" y="75"/>
                  </a:lnTo>
                  <a:lnTo>
                    <a:pt x="821" y="81"/>
                  </a:lnTo>
                  <a:lnTo>
                    <a:pt x="846" y="86"/>
                  </a:lnTo>
                  <a:lnTo>
                    <a:pt x="872" y="90"/>
                  </a:lnTo>
                  <a:lnTo>
                    <a:pt x="898" y="93"/>
                  </a:lnTo>
                  <a:lnTo>
                    <a:pt x="923" y="96"/>
                  </a:lnTo>
                  <a:lnTo>
                    <a:pt x="949" y="98"/>
                  </a:lnTo>
                  <a:lnTo>
                    <a:pt x="975" y="99"/>
                  </a:lnTo>
                  <a:lnTo>
                    <a:pt x="1001" y="101"/>
                  </a:lnTo>
                  <a:lnTo>
                    <a:pt x="1026" y="101"/>
                  </a:lnTo>
                  <a:lnTo>
                    <a:pt x="1052" y="102"/>
                  </a:lnTo>
                  <a:lnTo>
                    <a:pt x="1077" y="103"/>
                  </a:lnTo>
                  <a:lnTo>
                    <a:pt x="1103" y="103"/>
                  </a:lnTo>
                  <a:lnTo>
                    <a:pt x="1129" y="104"/>
                  </a:lnTo>
                  <a:lnTo>
                    <a:pt x="1154" y="106"/>
                  </a:lnTo>
                  <a:lnTo>
                    <a:pt x="1180" y="107"/>
                  </a:lnTo>
                  <a:lnTo>
                    <a:pt x="1206" y="109"/>
                  </a:lnTo>
                  <a:lnTo>
                    <a:pt x="1231" y="111"/>
                  </a:lnTo>
                  <a:lnTo>
                    <a:pt x="1257" y="113"/>
                  </a:lnTo>
                  <a:lnTo>
                    <a:pt x="1283" y="115"/>
                  </a:lnTo>
                  <a:lnTo>
                    <a:pt x="1308" y="118"/>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9" name="Line 321"/>
            <p:cNvSpPr>
              <a:spLocks noChangeShapeType="1"/>
            </p:cNvSpPr>
            <p:nvPr/>
          </p:nvSpPr>
          <p:spPr bwMode="auto">
            <a:xfrm>
              <a:off x="10671115" y="3271409"/>
              <a:ext cx="86847" cy="6557"/>
            </a:xfrm>
            <a:prstGeom prst="line">
              <a:avLst/>
            </a:prstGeom>
            <a:noFill/>
            <a:ln w="26988" cap="flat">
              <a:solidFill>
                <a:srgbClr val="4DBEE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0" name="Freeform 322"/>
            <p:cNvSpPr>
              <a:spLocks/>
            </p:cNvSpPr>
            <p:nvPr/>
          </p:nvSpPr>
          <p:spPr bwMode="auto">
            <a:xfrm>
              <a:off x="1934278" y="3205843"/>
              <a:ext cx="4366681" cy="802088"/>
            </a:xfrm>
            <a:custGeom>
              <a:avLst/>
              <a:gdLst>
                <a:gd name="T0" fmla="*/ 0 w 1257"/>
                <a:gd name="T1" fmla="*/ 335 h 367"/>
                <a:gd name="T2" fmla="*/ 26 w 1257"/>
                <a:gd name="T3" fmla="*/ 321 h 367"/>
                <a:gd name="T4" fmla="*/ 51 w 1257"/>
                <a:gd name="T5" fmla="*/ 305 h 367"/>
                <a:gd name="T6" fmla="*/ 77 w 1257"/>
                <a:gd name="T7" fmla="*/ 289 h 367"/>
                <a:gd name="T8" fmla="*/ 103 w 1257"/>
                <a:gd name="T9" fmla="*/ 271 h 367"/>
                <a:gd name="T10" fmla="*/ 128 w 1257"/>
                <a:gd name="T11" fmla="*/ 254 h 367"/>
                <a:gd name="T12" fmla="*/ 154 w 1257"/>
                <a:gd name="T13" fmla="*/ 236 h 367"/>
                <a:gd name="T14" fmla="*/ 180 w 1257"/>
                <a:gd name="T15" fmla="*/ 218 h 367"/>
                <a:gd name="T16" fmla="*/ 205 w 1257"/>
                <a:gd name="T17" fmla="*/ 200 h 367"/>
                <a:gd name="T18" fmla="*/ 231 w 1257"/>
                <a:gd name="T19" fmla="*/ 182 h 367"/>
                <a:gd name="T20" fmla="*/ 257 w 1257"/>
                <a:gd name="T21" fmla="*/ 165 h 367"/>
                <a:gd name="T22" fmla="*/ 282 w 1257"/>
                <a:gd name="T23" fmla="*/ 148 h 367"/>
                <a:gd name="T24" fmla="*/ 308 w 1257"/>
                <a:gd name="T25" fmla="*/ 132 h 367"/>
                <a:gd name="T26" fmla="*/ 334 w 1257"/>
                <a:gd name="T27" fmla="*/ 116 h 367"/>
                <a:gd name="T28" fmla="*/ 359 w 1257"/>
                <a:gd name="T29" fmla="*/ 102 h 367"/>
                <a:gd name="T30" fmla="*/ 385 w 1257"/>
                <a:gd name="T31" fmla="*/ 88 h 367"/>
                <a:gd name="T32" fmla="*/ 411 w 1257"/>
                <a:gd name="T33" fmla="*/ 75 h 367"/>
                <a:gd name="T34" fmla="*/ 436 w 1257"/>
                <a:gd name="T35" fmla="*/ 63 h 367"/>
                <a:gd name="T36" fmla="*/ 462 w 1257"/>
                <a:gd name="T37" fmla="*/ 52 h 367"/>
                <a:gd name="T38" fmla="*/ 487 w 1257"/>
                <a:gd name="T39" fmla="*/ 42 h 367"/>
                <a:gd name="T40" fmla="*/ 513 w 1257"/>
                <a:gd name="T41" fmla="*/ 33 h 367"/>
                <a:gd name="T42" fmla="*/ 539 w 1257"/>
                <a:gd name="T43" fmla="*/ 25 h 367"/>
                <a:gd name="T44" fmla="*/ 565 w 1257"/>
                <a:gd name="T45" fmla="*/ 18 h 367"/>
                <a:gd name="T46" fmla="*/ 590 w 1257"/>
                <a:gd name="T47" fmla="*/ 12 h 367"/>
                <a:gd name="T48" fmla="*/ 616 w 1257"/>
                <a:gd name="T49" fmla="*/ 8 h 367"/>
                <a:gd name="T50" fmla="*/ 642 w 1257"/>
                <a:gd name="T51" fmla="*/ 4 h 367"/>
                <a:gd name="T52" fmla="*/ 667 w 1257"/>
                <a:gd name="T53" fmla="*/ 2 h 367"/>
                <a:gd name="T54" fmla="*/ 693 w 1257"/>
                <a:gd name="T55" fmla="*/ 0 h 367"/>
                <a:gd name="T56" fmla="*/ 718 w 1257"/>
                <a:gd name="T57" fmla="*/ 0 h 367"/>
                <a:gd name="T58" fmla="*/ 744 w 1257"/>
                <a:gd name="T59" fmla="*/ 1 h 367"/>
                <a:gd name="T60" fmla="*/ 770 w 1257"/>
                <a:gd name="T61" fmla="*/ 4 h 367"/>
                <a:gd name="T62" fmla="*/ 795 w 1257"/>
                <a:gd name="T63" fmla="*/ 7 h 367"/>
                <a:gd name="T64" fmla="*/ 821 w 1257"/>
                <a:gd name="T65" fmla="*/ 12 h 367"/>
                <a:gd name="T66" fmla="*/ 847 w 1257"/>
                <a:gd name="T67" fmla="*/ 19 h 367"/>
                <a:gd name="T68" fmla="*/ 872 w 1257"/>
                <a:gd name="T69" fmla="*/ 27 h 367"/>
                <a:gd name="T70" fmla="*/ 898 w 1257"/>
                <a:gd name="T71" fmla="*/ 37 h 367"/>
                <a:gd name="T72" fmla="*/ 924 w 1257"/>
                <a:gd name="T73" fmla="*/ 49 h 367"/>
                <a:gd name="T74" fmla="*/ 949 w 1257"/>
                <a:gd name="T75" fmla="*/ 63 h 367"/>
                <a:gd name="T76" fmla="*/ 975 w 1257"/>
                <a:gd name="T77" fmla="*/ 78 h 367"/>
                <a:gd name="T78" fmla="*/ 1001 w 1257"/>
                <a:gd name="T79" fmla="*/ 96 h 367"/>
                <a:gd name="T80" fmla="*/ 1026 w 1257"/>
                <a:gd name="T81" fmla="*/ 116 h 367"/>
                <a:gd name="T82" fmla="*/ 1052 w 1257"/>
                <a:gd name="T83" fmla="*/ 137 h 367"/>
                <a:gd name="T84" fmla="*/ 1078 w 1257"/>
                <a:gd name="T85" fmla="*/ 161 h 367"/>
                <a:gd name="T86" fmla="*/ 1103 w 1257"/>
                <a:gd name="T87" fmla="*/ 187 h 367"/>
                <a:gd name="T88" fmla="*/ 1129 w 1257"/>
                <a:gd name="T89" fmla="*/ 214 h 367"/>
                <a:gd name="T90" fmla="*/ 1155 w 1257"/>
                <a:gd name="T91" fmla="*/ 243 h 367"/>
                <a:gd name="T92" fmla="*/ 1180 w 1257"/>
                <a:gd name="T93" fmla="*/ 273 h 367"/>
                <a:gd name="T94" fmla="*/ 1206 w 1257"/>
                <a:gd name="T95" fmla="*/ 304 h 367"/>
                <a:gd name="T96" fmla="*/ 1232 w 1257"/>
                <a:gd name="T97" fmla="*/ 335 h 367"/>
                <a:gd name="T98" fmla="*/ 1257 w 1257"/>
                <a:gd name="T99" fmla="*/ 36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67">
                  <a:moveTo>
                    <a:pt x="0" y="335"/>
                  </a:moveTo>
                  <a:lnTo>
                    <a:pt x="26" y="321"/>
                  </a:lnTo>
                  <a:lnTo>
                    <a:pt x="51" y="305"/>
                  </a:lnTo>
                  <a:lnTo>
                    <a:pt x="77" y="289"/>
                  </a:lnTo>
                  <a:lnTo>
                    <a:pt x="103" y="271"/>
                  </a:lnTo>
                  <a:lnTo>
                    <a:pt x="128" y="254"/>
                  </a:lnTo>
                  <a:lnTo>
                    <a:pt x="154" y="236"/>
                  </a:lnTo>
                  <a:lnTo>
                    <a:pt x="180" y="218"/>
                  </a:lnTo>
                  <a:lnTo>
                    <a:pt x="205" y="200"/>
                  </a:lnTo>
                  <a:lnTo>
                    <a:pt x="231" y="182"/>
                  </a:lnTo>
                  <a:lnTo>
                    <a:pt x="257" y="165"/>
                  </a:lnTo>
                  <a:lnTo>
                    <a:pt x="282" y="148"/>
                  </a:lnTo>
                  <a:lnTo>
                    <a:pt x="308" y="132"/>
                  </a:lnTo>
                  <a:lnTo>
                    <a:pt x="334" y="116"/>
                  </a:lnTo>
                  <a:lnTo>
                    <a:pt x="359" y="102"/>
                  </a:lnTo>
                  <a:lnTo>
                    <a:pt x="385" y="88"/>
                  </a:lnTo>
                  <a:lnTo>
                    <a:pt x="411" y="75"/>
                  </a:lnTo>
                  <a:lnTo>
                    <a:pt x="436" y="63"/>
                  </a:lnTo>
                  <a:lnTo>
                    <a:pt x="462" y="52"/>
                  </a:lnTo>
                  <a:lnTo>
                    <a:pt x="487" y="42"/>
                  </a:lnTo>
                  <a:lnTo>
                    <a:pt x="513" y="33"/>
                  </a:lnTo>
                  <a:lnTo>
                    <a:pt x="539" y="25"/>
                  </a:lnTo>
                  <a:lnTo>
                    <a:pt x="565" y="18"/>
                  </a:lnTo>
                  <a:lnTo>
                    <a:pt x="590" y="12"/>
                  </a:lnTo>
                  <a:lnTo>
                    <a:pt x="616" y="8"/>
                  </a:lnTo>
                  <a:lnTo>
                    <a:pt x="642" y="4"/>
                  </a:lnTo>
                  <a:lnTo>
                    <a:pt x="667" y="2"/>
                  </a:lnTo>
                  <a:lnTo>
                    <a:pt x="693" y="0"/>
                  </a:lnTo>
                  <a:lnTo>
                    <a:pt x="718" y="0"/>
                  </a:lnTo>
                  <a:lnTo>
                    <a:pt x="744" y="1"/>
                  </a:lnTo>
                  <a:lnTo>
                    <a:pt x="770" y="4"/>
                  </a:lnTo>
                  <a:lnTo>
                    <a:pt x="795" y="7"/>
                  </a:lnTo>
                  <a:lnTo>
                    <a:pt x="821" y="12"/>
                  </a:lnTo>
                  <a:lnTo>
                    <a:pt x="847" y="19"/>
                  </a:lnTo>
                  <a:lnTo>
                    <a:pt x="872" y="27"/>
                  </a:lnTo>
                  <a:lnTo>
                    <a:pt x="898" y="37"/>
                  </a:lnTo>
                  <a:lnTo>
                    <a:pt x="924" y="49"/>
                  </a:lnTo>
                  <a:lnTo>
                    <a:pt x="949" y="63"/>
                  </a:lnTo>
                  <a:lnTo>
                    <a:pt x="975" y="78"/>
                  </a:lnTo>
                  <a:lnTo>
                    <a:pt x="1001" y="96"/>
                  </a:lnTo>
                  <a:lnTo>
                    <a:pt x="1026" y="116"/>
                  </a:lnTo>
                  <a:lnTo>
                    <a:pt x="1052" y="137"/>
                  </a:lnTo>
                  <a:lnTo>
                    <a:pt x="1078" y="161"/>
                  </a:lnTo>
                  <a:lnTo>
                    <a:pt x="1103" y="187"/>
                  </a:lnTo>
                  <a:lnTo>
                    <a:pt x="1129" y="214"/>
                  </a:lnTo>
                  <a:lnTo>
                    <a:pt x="1155" y="243"/>
                  </a:lnTo>
                  <a:lnTo>
                    <a:pt x="1180" y="273"/>
                  </a:lnTo>
                  <a:lnTo>
                    <a:pt x="1206" y="304"/>
                  </a:lnTo>
                  <a:lnTo>
                    <a:pt x="1232" y="335"/>
                  </a:lnTo>
                  <a:lnTo>
                    <a:pt x="1257" y="367"/>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1" name="Freeform 323"/>
            <p:cNvSpPr>
              <a:spLocks/>
            </p:cNvSpPr>
            <p:nvPr/>
          </p:nvSpPr>
          <p:spPr bwMode="auto">
            <a:xfrm>
              <a:off x="6214112" y="3937995"/>
              <a:ext cx="4543850" cy="1097134"/>
            </a:xfrm>
            <a:custGeom>
              <a:avLst/>
              <a:gdLst>
                <a:gd name="T0" fmla="*/ 0 w 1308"/>
                <a:gd name="T1" fmla="*/ 0 h 502"/>
                <a:gd name="T2" fmla="*/ 25 w 1308"/>
                <a:gd name="T3" fmla="*/ 32 h 502"/>
                <a:gd name="T4" fmla="*/ 51 w 1308"/>
                <a:gd name="T5" fmla="*/ 63 h 502"/>
                <a:gd name="T6" fmla="*/ 77 w 1308"/>
                <a:gd name="T7" fmla="*/ 94 h 502"/>
                <a:gd name="T8" fmla="*/ 102 w 1308"/>
                <a:gd name="T9" fmla="*/ 124 h 502"/>
                <a:gd name="T10" fmla="*/ 128 w 1308"/>
                <a:gd name="T11" fmla="*/ 152 h 502"/>
                <a:gd name="T12" fmla="*/ 154 w 1308"/>
                <a:gd name="T13" fmla="*/ 179 h 502"/>
                <a:gd name="T14" fmla="*/ 179 w 1308"/>
                <a:gd name="T15" fmla="*/ 204 h 502"/>
                <a:gd name="T16" fmla="*/ 205 w 1308"/>
                <a:gd name="T17" fmla="*/ 226 h 502"/>
                <a:gd name="T18" fmla="*/ 231 w 1308"/>
                <a:gd name="T19" fmla="*/ 246 h 502"/>
                <a:gd name="T20" fmla="*/ 256 w 1308"/>
                <a:gd name="T21" fmla="*/ 264 h 502"/>
                <a:gd name="T22" fmla="*/ 282 w 1308"/>
                <a:gd name="T23" fmla="*/ 279 h 502"/>
                <a:gd name="T24" fmla="*/ 308 w 1308"/>
                <a:gd name="T25" fmla="*/ 291 h 502"/>
                <a:gd name="T26" fmla="*/ 333 w 1308"/>
                <a:gd name="T27" fmla="*/ 301 h 502"/>
                <a:gd name="T28" fmla="*/ 359 w 1308"/>
                <a:gd name="T29" fmla="*/ 309 h 502"/>
                <a:gd name="T30" fmla="*/ 385 w 1308"/>
                <a:gd name="T31" fmla="*/ 314 h 502"/>
                <a:gd name="T32" fmla="*/ 410 w 1308"/>
                <a:gd name="T33" fmla="*/ 318 h 502"/>
                <a:gd name="T34" fmla="*/ 436 w 1308"/>
                <a:gd name="T35" fmla="*/ 320 h 502"/>
                <a:gd name="T36" fmla="*/ 462 w 1308"/>
                <a:gd name="T37" fmla="*/ 321 h 502"/>
                <a:gd name="T38" fmla="*/ 487 w 1308"/>
                <a:gd name="T39" fmla="*/ 321 h 502"/>
                <a:gd name="T40" fmla="*/ 513 w 1308"/>
                <a:gd name="T41" fmla="*/ 320 h 502"/>
                <a:gd name="T42" fmla="*/ 539 w 1308"/>
                <a:gd name="T43" fmla="*/ 320 h 502"/>
                <a:gd name="T44" fmla="*/ 564 w 1308"/>
                <a:gd name="T45" fmla="*/ 319 h 502"/>
                <a:gd name="T46" fmla="*/ 590 w 1308"/>
                <a:gd name="T47" fmla="*/ 319 h 502"/>
                <a:gd name="T48" fmla="*/ 616 w 1308"/>
                <a:gd name="T49" fmla="*/ 319 h 502"/>
                <a:gd name="T50" fmla="*/ 641 w 1308"/>
                <a:gd name="T51" fmla="*/ 321 h 502"/>
                <a:gd name="T52" fmla="*/ 667 w 1308"/>
                <a:gd name="T53" fmla="*/ 324 h 502"/>
                <a:gd name="T54" fmla="*/ 693 w 1308"/>
                <a:gd name="T55" fmla="*/ 328 h 502"/>
                <a:gd name="T56" fmla="*/ 718 w 1308"/>
                <a:gd name="T57" fmla="*/ 334 h 502"/>
                <a:gd name="T58" fmla="*/ 744 w 1308"/>
                <a:gd name="T59" fmla="*/ 341 h 502"/>
                <a:gd name="T60" fmla="*/ 770 w 1308"/>
                <a:gd name="T61" fmla="*/ 349 h 502"/>
                <a:gd name="T62" fmla="*/ 795 w 1308"/>
                <a:gd name="T63" fmla="*/ 359 h 502"/>
                <a:gd name="T64" fmla="*/ 821 w 1308"/>
                <a:gd name="T65" fmla="*/ 370 h 502"/>
                <a:gd name="T66" fmla="*/ 846 w 1308"/>
                <a:gd name="T67" fmla="*/ 383 h 502"/>
                <a:gd name="T68" fmla="*/ 872 w 1308"/>
                <a:gd name="T69" fmla="*/ 396 h 502"/>
                <a:gd name="T70" fmla="*/ 898 w 1308"/>
                <a:gd name="T71" fmla="*/ 410 h 502"/>
                <a:gd name="T72" fmla="*/ 923 w 1308"/>
                <a:gd name="T73" fmla="*/ 424 h 502"/>
                <a:gd name="T74" fmla="*/ 949 w 1308"/>
                <a:gd name="T75" fmla="*/ 437 h 502"/>
                <a:gd name="T76" fmla="*/ 975 w 1308"/>
                <a:gd name="T77" fmla="*/ 451 h 502"/>
                <a:gd name="T78" fmla="*/ 1001 w 1308"/>
                <a:gd name="T79" fmla="*/ 464 h 502"/>
                <a:gd name="T80" fmla="*/ 1026 w 1308"/>
                <a:gd name="T81" fmla="*/ 475 h 502"/>
                <a:gd name="T82" fmla="*/ 1052 w 1308"/>
                <a:gd name="T83" fmla="*/ 485 h 502"/>
                <a:gd name="T84" fmla="*/ 1077 w 1308"/>
                <a:gd name="T85" fmla="*/ 493 h 502"/>
                <a:gd name="T86" fmla="*/ 1103 w 1308"/>
                <a:gd name="T87" fmla="*/ 498 h 502"/>
                <a:gd name="T88" fmla="*/ 1129 w 1308"/>
                <a:gd name="T89" fmla="*/ 501 h 502"/>
                <a:gd name="T90" fmla="*/ 1154 w 1308"/>
                <a:gd name="T91" fmla="*/ 502 h 502"/>
                <a:gd name="T92" fmla="*/ 1180 w 1308"/>
                <a:gd name="T93" fmla="*/ 500 h 502"/>
                <a:gd name="T94" fmla="*/ 1206 w 1308"/>
                <a:gd name="T95" fmla="*/ 495 h 502"/>
                <a:gd name="T96" fmla="*/ 1231 w 1308"/>
                <a:gd name="T97" fmla="*/ 487 h 502"/>
                <a:gd name="T98" fmla="*/ 1257 w 1308"/>
                <a:gd name="T99" fmla="*/ 476 h 502"/>
                <a:gd name="T100" fmla="*/ 1283 w 1308"/>
                <a:gd name="T101" fmla="*/ 463 h 502"/>
                <a:gd name="T102" fmla="*/ 1308 w 1308"/>
                <a:gd name="T103" fmla="*/ 448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502">
                  <a:moveTo>
                    <a:pt x="0" y="0"/>
                  </a:moveTo>
                  <a:lnTo>
                    <a:pt x="25" y="32"/>
                  </a:lnTo>
                  <a:lnTo>
                    <a:pt x="51" y="63"/>
                  </a:lnTo>
                  <a:lnTo>
                    <a:pt x="77" y="94"/>
                  </a:lnTo>
                  <a:lnTo>
                    <a:pt x="102" y="124"/>
                  </a:lnTo>
                  <a:lnTo>
                    <a:pt x="128" y="152"/>
                  </a:lnTo>
                  <a:lnTo>
                    <a:pt x="154" y="179"/>
                  </a:lnTo>
                  <a:lnTo>
                    <a:pt x="179" y="204"/>
                  </a:lnTo>
                  <a:lnTo>
                    <a:pt x="205" y="226"/>
                  </a:lnTo>
                  <a:lnTo>
                    <a:pt x="231" y="246"/>
                  </a:lnTo>
                  <a:lnTo>
                    <a:pt x="256" y="264"/>
                  </a:lnTo>
                  <a:lnTo>
                    <a:pt x="282" y="279"/>
                  </a:lnTo>
                  <a:lnTo>
                    <a:pt x="308" y="291"/>
                  </a:lnTo>
                  <a:lnTo>
                    <a:pt x="333" y="301"/>
                  </a:lnTo>
                  <a:lnTo>
                    <a:pt x="359" y="309"/>
                  </a:lnTo>
                  <a:lnTo>
                    <a:pt x="385" y="314"/>
                  </a:lnTo>
                  <a:lnTo>
                    <a:pt x="410" y="318"/>
                  </a:lnTo>
                  <a:lnTo>
                    <a:pt x="436" y="320"/>
                  </a:lnTo>
                  <a:lnTo>
                    <a:pt x="462" y="321"/>
                  </a:lnTo>
                  <a:lnTo>
                    <a:pt x="487" y="321"/>
                  </a:lnTo>
                  <a:lnTo>
                    <a:pt x="513" y="320"/>
                  </a:lnTo>
                  <a:lnTo>
                    <a:pt x="539" y="320"/>
                  </a:lnTo>
                  <a:lnTo>
                    <a:pt x="564" y="319"/>
                  </a:lnTo>
                  <a:lnTo>
                    <a:pt x="590" y="319"/>
                  </a:lnTo>
                  <a:lnTo>
                    <a:pt x="616" y="319"/>
                  </a:lnTo>
                  <a:lnTo>
                    <a:pt x="641" y="321"/>
                  </a:lnTo>
                  <a:lnTo>
                    <a:pt x="667" y="324"/>
                  </a:lnTo>
                  <a:lnTo>
                    <a:pt x="693" y="328"/>
                  </a:lnTo>
                  <a:lnTo>
                    <a:pt x="718" y="334"/>
                  </a:lnTo>
                  <a:lnTo>
                    <a:pt x="744" y="341"/>
                  </a:lnTo>
                  <a:lnTo>
                    <a:pt x="770" y="349"/>
                  </a:lnTo>
                  <a:lnTo>
                    <a:pt x="795" y="359"/>
                  </a:lnTo>
                  <a:lnTo>
                    <a:pt x="821" y="370"/>
                  </a:lnTo>
                  <a:lnTo>
                    <a:pt x="846" y="383"/>
                  </a:lnTo>
                  <a:lnTo>
                    <a:pt x="872" y="396"/>
                  </a:lnTo>
                  <a:lnTo>
                    <a:pt x="898" y="410"/>
                  </a:lnTo>
                  <a:lnTo>
                    <a:pt x="923" y="424"/>
                  </a:lnTo>
                  <a:lnTo>
                    <a:pt x="949" y="437"/>
                  </a:lnTo>
                  <a:lnTo>
                    <a:pt x="975" y="451"/>
                  </a:lnTo>
                  <a:lnTo>
                    <a:pt x="1001" y="464"/>
                  </a:lnTo>
                  <a:lnTo>
                    <a:pt x="1026" y="475"/>
                  </a:lnTo>
                  <a:lnTo>
                    <a:pt x="1052" y="485"/>
                  </a:lnTo>
                  <a:lnTo>
                    <a:pt x="1077" y="493"/>
                  </a:lnTo>
                  <a:lnTo>
                    <a:pt x="1103" y="498"/>
                  </a:lnTo>
                  <a:lnTo>
                    <a:pt x="1129" y="501"/>
                  </a:lnTo>
                  <a:lnTo>
                    <a:pt x="1154" y="502"/>
                  </a:lnTo>
                  <a:lnTo>
                    <a:pt x="1180" y="500"/>
                  </a:lnTo>
                  <a:lnTo>
                    <a:pt x="1206" y="495"/>
                  </a:lnTo>
                  <a:lnTo>
                    <a:pt x="1231" y="487"/>
                  </a:lnTo>
                  <a:lnTo>
                    <a:pt x="1257" y="476"/>
                  </a:lnTo>
                  <a:lnTo>
                    <a:pt x="1283" y="463"/>
                  </a:lnTo>
                  <a:lnTo>
                    <a:pt x="1308" y="448"/>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2" name="Line 324"/>
            <p:cNvSpPr>
              <a:spLocks noChangeShapeType="1"/>
            </p:cNvSpPr>
            <p:nvPr/>
          </p:nvSpPr>
          <p:spPr bwMode="auto">
            <a:xfrm flipV="1">
              <a:off x="10671115" y="4917110"/>
              <a:ext cx="86847" cy="32783"/>
            </a:xfrm>
            <a:prstGeom prst="line">
              <a:avLst/>
            </a:prstGeom>
            <a:noFill/>
            <a:ln w="26988" cap="flat">
              <a:solidFill>
                <a:srgbClr val="A214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3" name="Freeform 325"/>
            <p:cNvSpPr>
              <a:spLocks/>
            </p:cNvSpPr>
            <p:nvPr/>
          </p:nvSpPr>
          <p:spPr bwMode="auto">
            <a:xfrm>
              <a:off x="1934278" y="3072526"/>
              <a:ext cx="4366681" cy="2187712"/>
            </a:xfrm>
            <a:custGeom>
              <a:avLst/>
              <a:gdLst>
                <a:gd name="T0" fmla="*/ 0 w 1257"/>
                <a:gd name="T1" fmla="*/ 0 h 1001"/>
                <a:gd name="T2" fmla="*/ 26 w 1257"/>
                <a:gd name="T3" fmla="*/ 4 h 1001"/>
                <a:gd name="T4" fmla="*/ 51 w 1257"/>
                <a:gd name="T5" fmla="*/ 12 h 1001"/>
                <a:gd name="T6" fmla="*/ 77 w 1257"/>
                <a:gd name="T7" fmla="*/ 23 h 1001"/>
                <a:gd name="T8" fmla="*/ 103 w 1257"/>
                <a:gd name="T9" fmla="*/ 38 h 1001"/>
                <a:gd name="T10" fmla="*/ 128 w 1257"/>
                <a:gd name="T11" fmla="*/ 56 h 1001"/>
                <a:gd name="T12" fmla="*/ 154 w 1257"/>
                <a:gd name="T13" fmla="*/ 78 h 1001"/>
                <a:gd name="T14" fmla="*/ 180 w 1257"/>
                <a:gd name="T15" fmla="*/ 104 h 1001"/>
                <a:gd name="T16" fmla="*/ 205 w 1257"/>
                <a:gd name="T17" fmla="*/ 133 h 1001"/>
                <a:gd name="T18" fmla="*/ 231 w 1257"/>
                <a:gd name="T19" fmla="*/ 165 h 1001"/>
                <a:gd name="T20" fmla="*/ 257 w 1257"/>
                <a:gd name="T21" fmla="*/ 201 h 1001"/>
                <a:gd name="T22" fmla="*/ 282 w 1257"/>
                <a:gd name="T23" fmla="*/ 240 h 1001"/>
                <a:gd name="T24" fmla="*/ 308 w 1257"/>
                <a:gd name="T25" fmla="*/ 281 h 1001"/>
                <a:gd name="T26" fmla="*/ 334 w 1257"/>
                <a:gd name="T27" fmla="*/ 325 h 1001"/>
                <a:gd name="T28" fmla="*/ 359 w 1257"/>
                <a:gd name="T29" fmla="*/ 370 h 1001"/>
                <a:gd name="T30" fmla="*/ 385 w 1257"/>
                <a:gd name="T31" fmla="*/ 417 h 1001"/>
                <a:gd name="T32" fmla="*/ 411 w 1257"/>
                <a:gd name="T33" fmla="*/ 464 h 1001"/>
                <a:gd name="T34" fmla="*/ 436 w 1257"/>
                <a:gd name="T35" fmla="*/ 512 h 1001"/>
                <a:gd name="T36" fmla="*/ 462 w 1257"/>
                <a:gd name="T37" fmla="*/ 561 h 1001"/>
                <a:gd name="T38" fmla="*/ 487 w 1257"/>
                <a:gd name="T39" fmla="*/ 608 h 1001"/>
                <a:gd name="T40" fmla="*/ 513 w 1257"/>
                <a:gd name="T41" fmla="*/ 655 h 1001"/>
                <a:gd name="T42" fmla="*/ 539 w 1257"/>
                <a:gd name="T43" fmla="*/ 700 h 1001"/>
                <a:gd name="T44" fmla="*/ 565 w 1257"/>
                <a:gd name="T45" fmla="*/ 744 h 1001"/>
                <a:gd name="T46" fmla="*/ 590 w 1257"/>
                <a:gd name="T47" fmla="*/ 785 h 1001"/>
                <a:gd name="T48" fmla="*/ 616 w 1257"/>
                <a:gd name="T49" fmla="*/ 823 h 1001"/>
                <a:gd name="T50" fmla="*/ 642 w 1257"/>
                <a:gd name="T51" fmla="*/ 859 h 1001"/>
                <a:gd name="T52" fmla="*/ 667 w 1257"/>
                <a:gd name="T53" fmla="*/ 891 h 1001"/>
                <a:gd name="T54" fmla="*/ 693 w 1257"/>
                <a:gd name="T55" fmla="*/ 919 h 1001"/>
                <a:gd name="T56" fmla="*/ 718 w 1257"/>
                <a:gd name="T57" fmla="*/ 943 h 1001"/>
                <a:gd name="T58" fmla="*/ 744 w 1257"/>
                <a:gd name="T59" fmla="*/ 963 h 1001"/>
                <a:gd name="T60" fmla="*/ 770 w 1257"/>
                <a:gd name="T61" fmla="*/ 979 h 1001"/>
                <a:gd name="T62" fmla="*/ 795 w 1257"/>
                <a:gd name="T63" fmla="*/ 991 h 1001"/>
                <a:gd name="T64" fmla="*/ 821 w 1257"/>
                <a:gd name="T65" fmla="*/ 998 h 1001"/>
                <a:gd name="T66" fmla="*/ 847 w 1257"/>
                <a:gd name="T67" fmla="*/ 1001 h 1001"/>
                <a:gd name="T68" fmla="*/ 872 w 1257"/>
                <a:gd name="T69" fmla="*/ 1000 h 1001"/>
                <a:gd name="T70" fmla="*/ 898 w 1257"/>
                <a:gd name="T71" fmla="*/ 995 h 1001"/>
                <a:gd name="T72" fmla="*/ 924 w 1257"/>
                <a:gd name="T73" fmla="*/ 985 h 1001"/>
                <a:gd name="T74" fmla="*/ 949 w 1257"/>
                <a:gd name="T75" fmla="*/ 972 h 1001"/>
                <a:gd name="T76" fmla="*/ 975 w 1257"/>
                <a:gd name="T77" fmla="*/ 955 h 1001"/>
                <a:gd name="T78" fmla="*/ 1001 w 1257"/>
                <a:gd name="T79" fmla="*/ 935 h 1001"/>
                <a:gd name="T80" fmla="*/ 1026 w 1257"/>
                <a:gd name="T81" fmla="*/ 912 h 1001"/>
                <a:gd name="T82" fmla="*/ 1052 w 1257"/>
                <a:gd name="T83" fmla="*/ 886 h 1001"/>
                <a:gd name="T84" fmla="*/ 1078 w 1257"/>
                <a:gd name="T85" fmla="*/ 858 h 1001"/>
                <a:gd name="T86" fmla="*/ 1103 w 1257"/>
                <a:gd name="T87" fmla="*/ 827 h 1001"/>
                <a:gd name="T88" fmla="*/ 1129 w 1257"/>
                <a:gd name="T89" fmla="*/ 795 h 1001"/>
                <a:gd name="T90" fmla="*/ 1155 w 1257"/>
                <a:gd name="T91" fmla="*/ 762 h 1001"/>
                <a:gd name="T92" fmla="*/ 1180 w 1257"/>
                <a:gd name="T93" fmla="*/ 727 h 1001"/>
                <a:gd name="T94" fmla="*/ 1206 w 1257"/>
                <a:gd name="T95" fmla="*/ 691 h 1001"/>
                <a:gd name="T96" fmla="*/ 1232 w 1257"/>
                <a:gd name="T97" fmla="*/ 655 h 1001"/>
                <a:gd name="T98" fmla="*/ 1257 w 1257"/>
                <a:gd name="T99" fmla="*/ 619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1001">
                  <a:moveTo>
                    <a:pt x="0" y="0"/>
                  </a:moveTo>
                  <a:lnTo>
                    <a:pt x="26" y="4"/>
                  </a:lnTo>
                  <a:lnTo>
                    <a:pt x="51" y="12"/>
                  </a:lnTo>
                  <a:lnTo>
                    <a:pt x="77" y="23"/>
                  </a:lnTo>
                  <a:lnTo>
                    <a:pt x="103" y="38"/>
                  </a:lnTo>
                  <a:lnTo>
                    <a:pt x="128" y="56"/>
                  </a:lnTo>
                  <a:lnTo>
                    <a:pt x="154" y="78"/>
                  </a:lnTo>
                  <a:lnTo>
                    <a:pt x="180" y="104"/>
                  </a:lnTo>
                  <a:lnTo>
                    <a:pt x="205" y="133"/>
                  </a:lnTo>
                  <a:lnTo>
                    <a:pt x="231" y="165"/>
                  </a:lnTo>
                  <a:lnTo>
                    <a:pt x="257" y="201"/>
                  </a:lnTo>
                  <a:lnTo>
                    <a:pt x="282" y="240"/>
                  </a:lnTo>
                  <a:lnTo>
                    <a:pt x="308" y="281"/>
                  </a:lnTo>
                  <a:lnTo>
                    <a:pt x="334" y="325"/>
                  </a:lnTo>
                  <a:lnTo>
                    <a:pt x="359" y="370"/>
                  </a:lnTo>
                  <a:lnTo>
                    <a:pt x="385" y="417"/>
                  </a:lnTo>
                  <a:lnTo>
                    <a:pt x="411" y="464"/>
                  </a:lnTo>
                  <a:lnTo>
                    <a:pt x="436" y="512"/>
                  </a:lnTo>
                  <a:lnTo>
                    <a:pt x="462" y="561"/>
                  </a:lnTo>
                  <a:lnTo>
                    <a:pt x="487" y="608"/>
                  </a:lnTo>
                  <a:lnTo>
                    <a:pt x="513" y="655"/>
                  </a:lnTo>
                  <a:lnTo>
                    <a:pt x="539" y="700"/>
                  </a:lnTo>
                  <a:lnTo>
                    <a:pt x="565" y="744"/>
                  </a:lnTo>
                  <a:lnTo>
                    <a:pt x="590" y="785"/>
                  </a:lnTo>
                  <a:lnTo>
                    <a:pt x="616" y="823"/>
                  </a:lnTo>
                  <a:lnTo>
                    <a:pt x="642" y="859"/>
                  </a:lnTo>
                  <a:lnTo>
                    <a:pt x="667" y="891"/>
                  </a:lnTo>
                  <a:lnTo>
                    <a:pt x="693" y="919"/>
                  </a:lnTo>
                  <a:lnTo>
                    <a:pt x="718" y="943"/>
                  </a:lnTo>
                  <a:lnTo>
                    <a:pt x="744" y="963"/>
                  </a:lnTo>
                  <a:lnTo>
                    <a:pt x="770" y="979"/>
                  </a:lnTo>
                  <a:lnTo>
                    <a:pt x="795" y="991"/>
                  </a:lnTo>
                  <a:lnTo>
                    <a:pt x="821" y="998"/>
                  </a:lnTo>
                  <a:lnTo>
                    <a:pt x="847" y="1001"/>
                  </a:lnTo>
                  <a:lnTo>
                    <a:pt x="872" y="1000"/>
                  </a:lnTo>
                  <a:lnTo>
                    <a:pt x="898" y="995"/>
                  </a:lnTo>
                  <a:lnTo>
                    <a:pt x="924" y="985"/>
                  </a:lnTo>
                  <a:lnTo>
                    <a:pt x="949" y="972"/>
                  </a:lnTo>
                  <a:lnTo>
                    <a:pt x="975" y="955"/>
                  </a:lnTo>
                  <a:lnTo>
                    <a:pt x="1001" y="935"/>
                  </a:lnTo>
                  <a:lnTo>
                    <a:pt x="1026" y="912"/>
                  </a:lnTo>
                  <a:lnTo>
                    <a:pt x="1052" y="886"/>
                  </a:lnTo>
                  <a:lnTo>
                    <a:pt x="1078" y="858"/>
                  </a:lnTo>
                  <a:lnTo>
                    <a:pt x="1103" y="827"/>
                  </a:lnTo>
                  <a:lnTo>
                    <a:pt x="1129" y="795"/>
                  </a:lnTo>
                  <a:lnTo>
                    <a:pt x="1155" y="762"/>
                  </a:lnTo>
                  <a:lnTo>
                    <a:pt x="1180" y="727"/>
                  </a:lnTo>
                  <a:lnTo>
                    <a:pt x="1206" y="691"/>
                  </a:lnTo>
                  <a:lnTo>
                    <a:pt x="1232" y="655"/>
                  </a:lnTo>
                  <a:lnTo>
                    <a:pt x="1257" y="619"/>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4" name="Freeform 326"/>
            <p:cNvSpPr>
              <a:spLocks/>
            </p:cNvSpPr>
            <p:nvPr/>
          </p:nvSpPr>
          <p:spPr bwMode="auto">
            <a:xfrm>
              <a:off x="6214112" y="3579568"/>
              <a:ext cx="4543850" cy="924478"/>
            </a:xfrm>
            <a:custGeom>
              <a:avLst/>
              <a:gdLst>
                <a:gd name="T0" fmla="*/ 0 w 1308"/>
                <a:gd name="T1" fmla="*/ 423 h 423"/>
                <a:gd name="T2" fmla="*/ 25 w 1308"/>
                <a:gd name="T3" fmla="*/ 387 h 423"/>
                <a:gd name="T4" fmla="*/ 51 w 1308"/>
                <a:gd name="T5" fmla="*/ 351 h 423"/>
                <a:gd name="T6" fmla="*/ 77 w 1308"/>
                <a:gd name="T7" fmla="*/ 315 h 423"/>
                <a:gd name="T8" fmla="*/ 102 w 1308"/>
                <a:gd name="T9" fmla="*/ 280 h 423"/>
                <a:gd name="T10" fmla="*/ 128 w 1308"/>
                <a:gd name="T11" fmla="*/ 246 h 423"/>
                <a:gd name="T12" fmla="*/ 154 w 1308"/>
                <a:gd name="T13" fmla="*/ 214 h 423"/>
                <a:gd name="T14" fmla="*/ 179 w 1308"/>
                <a:gd name="T15" fmla="*/ 183 h 423"/>
                <a:gd name="T16" fmla="*/ 205 w 1308"/>
                <a:gd name="T17" fmla="*/ 153 h 423"/>
                <a:gd name="T18" fmla="*/ 231 w 1308"/>
                <a:gd name="T19" fmla="*/ 126 h 423"/>
                <a:gd name="T20" fmla="*/ 256 w 1308"/>
                <a:gd name="T21" fmla="*/ 101 h 423"/>
                <a:gd name="T22" fmla="*/ 282 w 1308"/>
                <a:gd name="T23" fmla="*/ 79 h 423"/>
                <a:gd name="T24" fmla="*/ 308 w 1308"/>
                <a:gd name="T25" fmla="*/ 59 h 423"/>
                <a:gd name="T26" fmla="*/ 333 w 1308"/>
                <a:gd name="T27" fmla="*/ 41 h 423"/>
                <a:gd name="T28" fmla="*/ 359 w 1308"/>
                <a:gd name="T29" fmla="*/ 27 h 423"/>
                <a:gd name="T30" fmla="*/ 385 w 1308"/>
                <a:gd name="T31" fmla="*/ 16 h 423"/>
                <a:gd name="T32" fmla="*/ 410 w 1308"/>
                <a:gd name="T33" fmla="*/ 7 h 423"/>
                <a:gd name="T34" fmla="*/ 436 w 1308"/>
                <a:gd name="T35" fmla="*/ 2 h 423"/>
                <a:gd name="T36" fmla="*/ 462 w 1308"/>
                <a:gd name="T37" fmla="*/ 0 h 423"/>
                <a:gd name="T38" fmla="*/ 487 w 1308"/>
                <a:gd name="T39" fmla="*/ 1 h 423"/>
                <a:gd name="T40" fmla="*/ 513 w 1308"/>
                <a:gd name="T41" fmla="*/ 4 h 423"/>
                <a:gd name="T42" fmla="*/ 539 w 1308"/>
                <a:gd name="T43" fmla="*/ 11 h 423"/>
                <a:gd name="T44" fmla="*/ 564 w 1308"/>
                <a:gd name="T45" fmla="*/ 20 h 423"/>
                <a:gd name="T46" fmla="*/ 590 w 1308"/>
                <a:gd name="T47" fmla="*/ 32 h 423"/>
                <a:gd name="T48" fmla="*/ 616 w 1308"/>
                <a:gd name="T49" fmla="*/ 46 h 423"/>
                <a:gd name="T50" fmla="*/ 641 w 1308"/>
                <a:gd name="T51" fmla="*/ 61 h 423"/>
                <a:gd name="T52" fmla="*/ 667 w 1308"/>
                <a:gd name="T53" fmla="*/ 78 h 423"/>
                <a:gd name="T54" fmla="*/ 693 w 1308"/>
                <a:gd name="T55" fmla="*/ 97 h 423"/>
                <a:gd name="T56" fmla="*/ 718 w 1308"/>
                <a:gd name="T57" fmla="*/ 116 h 423"/>
                <a:gd name="T58" fmla="*/ 744 w 1308"/>
                <a:gd name="T59" fmla="*/ 135 h 423"/>
                <a:gd name="T60" fmla="*/ 770 w 1308"/>
                <a:gd name="T61" fmla="*/ 155 h 423"/>
                <a:gd name="T62" fmla="*/ 795 w 1308"/>
                <a:gd name="T63" fmla="*/ 174 h 423"/>
                <a:gd name="T64" fmla="*/ 821 w 1308"/>
                <a:gd name="T65" fmla="*/ 192 h 423"/>
                <a:gd name="T66" fmla="*/ 846 w 1308"/>
                <a:gd name="T67" fmla="*/ 210 h 423"/>
                <a:gd name="T68" fmla="*/ 872 w 1308"/>
                <a:gd name="T69" fmla="*/ 226 h 423"/>
                <a:gd name="T70" fmla="*/ 898 w 1308"/>
                <a:gd name="T71" fmla="*/ 241 h 423"/>
                <a:gd name="T72" fmla="*/ 923 w 1308"/>
                <a:gd name="T73" fmla="*/ 255 h 423"/>
                <a:gd name="T74" fmla="*/ 949 w 1308"/>
                <a:gd name="T75" fmla="*/ 266 h 423"/>
                <a:gd name="T76" fmla="*/ 975 w 1308"/>
                <a:gd name="T77" fmla="*/ 277 h 423"/>
                <a:gd name="T78" fmla="*/ 1001 w 1308"/>
                <a:gd name="T79" fmla="*/ 285 h 423"/>
                <a:gd name="T80" fmla="*/ 1026 w 1308"/>
                <a:gd name="T81" fmla="*/ 292 h 423"/>
                <a:gd name="T82" fmla="*/ 1052 w 1308"/>
                <a:gd name="T83" fmla="*/ 297 h 423"/>
                <a:gd name="T84" fmla="*/ 1077 w 1308"/>
                <a:gd name="T85" fmla="*/ 301 h 423"/>
                <a:gd name="T86" fmla="*/ 1103 w 1308"/>
                <a:gd name="T87" fmla="*/ 304 h 423"/>
                <a:gd name="T88" fmla="*/ 1129 w 1308"/>
                <a:gd name="T89" fmla="*/ 306 h 423"/>
                <a:gd name="T90" fmla="*/ 1154 w 1308"/>
                <a:gd name="T91" fmla="*/ 307 h 423"/>
                <a:gd name="T92" fmla="*/ 1180 w 1308"/>
                <a:gd name="T93" fmla="*/ 307 h 423"/>
                <a:gd name="T94" fmla="*/ 1206 w 1308"/>
                <a:gd name="T95" fmla="*/ 306 h 423"/>
                <a:gd name="T96" fmla="*/ 1231 w 1308"/>
                <a:gd name="T97" fmla="*/ 305 h 423"/>
                <a:gd name="T98" fmla="*/ 1257 w 1308"/>
                <a:gd name="T99" fmla="*/ 304 h 423"/>
                <a:gd name="T100" fmla="*/ 1283 w 1308"/>
                <a:gd name="T101" fmla="*/ 303 h 423"/>
                <a:gd name="T102" fmla="*/ 1308 w 1308"/>
                <a:gd name="T103" fmla="*/ 30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23">
                  <a:moveTo>
                    <a:pt x="0" y="423"/>
                  </a:moveTo>
                  <a:lnTo>
                    <a:pt x="25" y="387"/>
                  </a:lnTo>
                  <a:lnTo>
                    <a:pt x="51" y="351"/>
                  </a:lnTo>
                  <a:lnTo>
                    <a:pt x="77" y="315"/>
                  </a:lnTo>
                  <a:lnTo>
                    <a:pt x="102" y="280"/>
                  </a:lnTo>
                  <a:lnTo>
                    <a:pt x="128" y="246"/>
                  </a:lnTo>
                  <a:lnTo>
                    <a:pt x="154" y="214"/>
                  </a:lnTo>
                  <a:lnTo>
                    <a:pt x="179" y="183"/>
                  </a:lnTo>
                  <a:lnTo>
                    <a:pt x="205" y="153"/>
                  </a:lnTo>
                  <a:lnTo>
                    <a:pt x="231" y="126"/>
                  </a:lnTo>
                  <a:lnTo>
                    <a:pt x="256" y="101"/>
                  </a:lnTo>
                  <a:lnTo>
                    <a:pt x="282" y="79"/>
                  </a:lnTo>
                  <a:lnTo>
                    <a:pt x="308" y="59"/>
                  </a:lnTo>
                  <a:lnTo>
                    <a:pt x="333" y="41"/>
                  </a:lnTo>
                  <a:lnTo>
                    <a:pt x="359" y="27"/>
                  </a:lnTo>
                  <a:lnTo>
                    <a:pt x="385" y="16"/>
                  </a:lnTo>
                  <a:lnTo>
                    <a:pt x="410" y="7"/>
                  </a:lnTo>
                  <a:lnTo>
                    <a:pt x="436" y="2"/>
                  </a:lnTo>
                  <a:lnTo>
                    <a:pt x="462" y="0"/>
                  </a:lnTo>
                  <a:lnTo>
                    <a:pt x="487" y="1"/>
                  </a:lnTo>
                  <a:lnTo>
                    <a:pt x="513" y="4"/>
                  </a:lnTo>
                  <a:lnTo>
                    <a:pt x="539" y="11"/>
                  </a:lnTo>
                  <a:lnTo>
                    <a:pt x="564" y="20"/>
                  </a:lnTo>
                  <a:lnTo>
                    <a:pt x="590" y="32"/>
                  </a:lnTo>
                  <a:lnTo>
                    <a:pt x="616" y="46"/>
                  </a:lnTo>
                  <a:lnTo>
                    <a:pt x="641" y="61"/>
                  </a:lnTo>
                  <a:lnTo>
                    <a:pt x="667" y="78"/>
                  </a:lnTo>
                  <a:lnTo>
                    <a:pt x="693" y="97"/>
                  </a:lnTo>
                  <a:lnTo>
                    <a:pt x="718" y="116"/>
                  </a:lnTo>
                  <a:lnTo>
                    <a:pt x="744" y="135"/>
                  </a:lnTo>
                  <a:lnTo>
                    <a:pt x="770" y="155"/>
                  </a:lnTo>
                  <a:lnTo>
                    <a:pt x="795" y="174"/>
                  </a:lnTo>
                  <a:lnTo>
                    <a:pt x="821" y="192"/>
                  </a:lnTo>
                  <a:lnTo>
                    <a:pt x="846" y="210"/>
                  </a:lnTo>
                  <a:lnTo>
                    <a:pt x="872" y="226"/>
                  </a:lnTo>
                  <a:lnTo>
                    <a:pt x="898" y="241"/>
                  </a:lnTo>
                  <a:lnTo>
                    <a:pt x="923" y="255"/>
                  </a:lnTo>
                  <a:lnTo>
                    <a:pt x="949" y="266"/>
                  </a:lnTo>
                  <a:lnTo>
                    <a:pt x="975" y="277"/>
                  </a:lnTo>
                  <a:lnTo>
                    <a:pt x="1001" y="285"/>
                  </a:lnTo>
                  <a:lnTo>
                    <a:pt x="1026" y="292"/>
                  </a:lnTo>
                  <a:lnTo>
                    <a:pt x="1052" y="297"/>
                  </a:lnTo>
                  <a:lnTo>
                    <a:pt x="1077" y="301"/>
                  </a:lnTo>
                  <a:lnTo>
                    <a:pt x="1103" y="304"/>
                  </a:lnTo>
                  <a:lnTo>
                    <a:pt x="1129" y="306"/>
                  </a:lnTo>
                  <a:lnTo>
                    <a:pt x="1154" y="307"/>
                  </a:lnTo>
                  <a:lnTo>
                    <a:pt x="1180" y="307"/>
                  </a:lnTo>
                  <a:lnTo>
                    <a:pt x="1206" y="306"/>
                  </a:lnTo>
                  <a:lnTo>
                    <a:pt x="1231" y="305"/>
                  </a:lnTo>
                  <a:lnTo>
                    <a:pt x="1257" y="304"/>
                  </a:lnTo>
                  <a:lnTo>
                    <a:pt x="1283" y="303"/>
                  </a:lnTo>
                  <a:lnTo>
                    <a:pt x="1308" y="302"/>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5" name="Line 327"/>
            <p:cNvSpPr>
              <a:spLocks noChangeShapeType="1"/>
            </p:cNvSpPr>
            <p:nvPr/>
          </p:nvSpPr>
          <p:spPr bwMode="auto">
            <a:xfrm flipV="1">
              <a:off x="10671115" y="4239597"/>
              <a:ext cx="86847" cy="2186"/>
            </a:xfrm>
            <a:prstGeom prst="line">
              <a:avLst/>
            </a:prstGeom>
            <a:noFill/>
            <a:ln w="26988"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6" name="Freeform 328"/>
            <p:cNvSpPr>
              <a:spLocks/>
            </p:cNvSpPr>
            <p:nvPr/>
          </p:nvSpPr>
          <p:spPr bwMode="auto">
            <a:xfrm>
              <a:off x="1934278" y="3457179"/>
              <a:ext cx="4366681" cy="882953"/>
            </a:xfrm>
            <a:custGeom>
              <a:avLst/>
              <a:gdLst>
                <a:gd name="T0" fmla="*/ 0 w 1257"/>
                <a:gd name="T1" fmla="*/ 8 h 404"/>
                <a:gd name="T2" fmla="*/ 26 w 1257"/>
                <a:gd name="T3" fmla="*/ 4 h 404"/>
                <a:gd name="T4" fmla="*/ 51 w 1257"/>
                <a:gd name="T5" fmla="*/ 1 h 404"/>
                <a:gd name="T6" fmla="*/ 77 w 1257"/>
                <a:gd name="T7" fmla="*/ 0 h 404"/>
                <a:gd name="T8" fmla="*/ 103 w 1257"/>
                <a:gd name="T9" fmla="*/ 1 h 404"/>
                <a:gd name="T10" fmla="*/ 128 w 1257"/>
                <a:gd name="T11" fmla="*/ 3 h 404"/>
                <a:gd name="T12" fmla="*/ 154 w 1257"/>
                <a:gd name="T13" fmla="*/ 7 h 404"/>
                <a:gd name="T14" fmla="*/ 180 w 1257"/>
                <a:gd name="T15" fmla="*/ 14 h 404"/>
                <a:gd name="T16" fmla="*/ 205 w 1257"/>
                <a:gd name="T17" fmla="*/ 21 h 404"/>
                <a:gd name="T18" fmla="*/ 231 w 1257"/>
                <a:gd name="T19" fmla="*/ 31 h 404"/>
                <a:gd name="T20" fmla="*/ 257 w 1257"/>
                <a:gd name="T21" fmla="*/ 43 h 404"/>
                <a:gd name="T22" fmla="*/ 282 w 1257"/>
                <a:gd name="T23" fmla="*/ 56 h 404"/>
                <a:gd name="T24" fmla="*/ 308 w 1257"/>
                <a:gd name="T25" fmla="*/ 71 h 404"/>
                <a:gd name="T26" fmla="*/ 334 w 1257"/>
                <a:gd name="T27" fmla="*/ 88 h 404"/>
                <a:gd name="T28" fmla="*/ 359 w 1257"/>
                <a:gd name="T29" fmla="*/ 105 h 404"/>
                <a:gd name="T30" fmla="*/ 385 w 1257"/>
                <a:gd name="T31" fmla="*/ 124 h 404"/>
                <a:gd name="T32" fmla="*/ 411 w 1257"/>
                <a:gd name="T33" fmla="*/ 144 h 404"/>
                <a:gd name="T34" fmla="*/ 436 w 1257"/>
                <a:gd name="T35" fmla="*/ 165 h 404"/>
                <a:gd name="T36" fmla="*/ 462 w 1257"/>
                <a:gd name="T37" fmla="*/ 186 h 404"/>
                <a:gd name="T38" fmla="*/ 487 w 1257"/>
                <a:gd name="T39" fmla="*/ 208 h 404"/>
                <a:gd name="T40" fmla="*/ 513 w 1257"/>
                <a:gd name="T41" fmla="*/ 230 h 404"/>
                <a:gd name="T42" fmla="*/ 539 w 1257"/>
                <a:gd name="T43" fmla="*/ 251 h 404"/>
                <a:gd name="T44" fmla="*/ 565 w 1257"/>
                <a:gd name="T45" fmla="*/ 272 h 404"/>
                <a:gd name="T46" fmla="*/ 590 w 1257"/>
                <a:gd name="T47" fmla="*/ 292 h 404"/>
                <a:gd name="T48" fmla="*/ 616 w 1257"/>
                <a:gd name="T49" fmla="*/ 312 h 404"/>
                <a:gd name="T50" fmla="*/ 642 w 1257"/>
                <a:gd name="T51" fmla="*/ 330 h 404"/>
                <a:gd name="T52" fmla="*/ 667 w 1257"/>
                <a:gd name="T53" fmla="*/ 346 h 404"/>
                <a:gd name="T54" fmla="*/ 693 w 1257"/>
                <a:gd name="T55" fmla="*/ 361 h 404"/>
                <a:gd name="T56" fmla="*/ 718 w 1257"/>
                <a:gd name="T57" fmla="*/ 374 h 404"/>
                <a:gd name="T58" fmla="*/ 744 w 1257"/>
                <a:gd name="T59" fmla="*/ 385 h 404"/>
                <a:gd name="T60" fmla="*/ 770 w 1257"/>
                <a:gd name="T61" fmla="*/ 393 h 404"/>
                <a:gd name="T62" fmla="*/ 795 w 1257"/>
                <a:gd name="T63" fmla="*/ 399 h 404"/>
                <a:gd name="T64" fmla="*/ 821 w 1257"/>
                <a:gd name="T65" fmla="*/ 403 h 404"/>
                <a:gd name="T66" fmla="*/ 847 w 1257"/>
                <a:gd name="T67" fmla="*/ 404 h 404"/>
                <a:gd name="T68" fmla="*/ 872 w 1257"/>
                <a:gd name="T69" fmla="*/ 403 h 404"/>
                <a:gd name="T70" fmla="*/ 898 w 1257"/>
                <a:gd name="T71" fmla="*/ 399 h 404"/>
                <a:gd name="T72" fmla="*/ 924 w 1257"/>
                <a:gd name="T73" fmla="*/ 392 h 404"/>
                <a:gd name="T74" fmla="*/ 949 w 1257"/>
                <a:gd name="T75" fmla="*/ 384 h 404"/>
                <a:gd name="T76" fmla="*/ 975 w 1257"/>
                <a:gd name="T77" fmla="*/ 373 h 404"/>
                <a:gd name="T78" fmla="*/ 1001 w 1257"/>
                <a:gd name="T79" fmla="*/ 361 h 404"/>
                <a:gd name="T80" fmla="*/ 1026 w 1257"/>
                <a:gd name="T81" fmla="*/ 347 h 404"/>
                <a:gd name="T82" fmla="*/ 1052 w 1257"/>
                <a:gd name="T83" fmla="*/ 331 h 404"/>
                <a:gd name="T84" fmla="*/ 1078 w 1257"/>
                <a:gd name="T85" fmla="*/ 315 h 404"/>
                <a:gd name="T86" fmla="*/ 1103 w 1257"/>
                <a:gd name="T87" fmla="*/ 298 h 404"/>
                <a:gd name="T88" fmla="*/ 1129 w 1257"/>
                <a:gd name="T89" fmla="*/ 280 h 404"/>
                <a:gd name="T90" fmla="*/ 1155 w 1257"/>
                <a:gd name="T91" fmla="*/ 263 h 404"/>
                <a:gd name="T92" fmla="*/ 1180 w 1257"/>
                <a:gd name="T93" fmla="*/ 246 h 404"/>
                <a:gd name="T94" fmla="*/ 1206 w 1257"/>
                <a:gd name="T95" fmla="*/ 230 h 404"/>
                <a:gd name="T96" fmla="*/ 1232 w 1257"/>
                <a:gd name="T97" fmla="*/ 215 h 404"/>
                <a:gd name="T98" fmla="*/ 1257 w 1257"/>
                <a:gd name="T99" fmla="*/ 20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404">
                  <a:moveTo>
                    <a:pt x="0" y="8"/>
                  </a:moveTo>
                  <a:lnTo>
                    <a:pt x="26" y="4"/>
                  </a:lnTo>
                  <a:lnTo>
                    <a:pt x="51" y="1"/>
                  </a:lnTo>
                  <a:lnTo>
                    <a:pt x="77" y="0"/>
                  </a:lnTo>
                  <a:lnTo>
                    <a:pt x="103" y="1"/>
                  </a:lnTo>
                  <a:lnTo>
                    <a:pt x="128" y="3"/>
                  </a:lnTo>
                  <a:lnTo>
                    <a:pt x="154" y="7"/>
                  </a:lnTo>
                  <a:lnTo>
                    <a:pt x="180" y="14"/>
                  </a:lnTo>
                  <a:lnTo>
                    <a:pt x="205" y="21"/>
                  </a:lnTo>
                  <a:lnTo>
                    <a:pt x="231" y="31"/>
                  </a:lnTo>
                  <a:lnTo>
                    <a:pt x="257" y="43"/>
                  </a:lnTo>
                  <a:lnTo>
                    <a:pt x="282" y="56"/>
                  </a:lnTo>
                  <a:lnTo>
                    <a:pt x="308" y="71"/>
                  </a:lnTo>
                  <a:lnTo>
                    <a:pt x="334" y="88"/>
                  </a:lnTo>
                  <a:lnTo>
                    <a:pt x="359" y="105"/>
                  </a:lnTo>
                  <a:lnTo>
                    <a:pt x="385" y="124"/>
                  </a:lnTo>
                  <a:lnTo>
                    <a:pt x="411" y="144"/>
                  </a:lnTo>
                  <a:lnTo>
                    <a:pt x="436" y="165"/>
                  </a:lnTo>
                  <a:lnTo>
                    <a:pt x="462" y="186"/>
                  </a:lnTo>
                  <a:lnTo>
                    <a:pt x="487" y="208"/>
                  </a:lnTo>
                  <a:lnTo>
                    <a:pt x="513" y="230"/>
                  </a:lnTo>
                  <a:lnTo>
                    <a:pt x="539" y="251"/>
                  </a:lnTo>
                  <a:lnTo>
                    <a:pt x="565" y="272"/>
                  </a:lnTo>
                  <a:lnTo>
                    <a:pt x="590" y="292"/>
                  </a:lnTo>
                  <a:lnTo>
                    <a:pt x="616" y="312"/>
                  </a:lnTo>
                  <a:lnTo>
                    <a:pt x="642" y="330"/>
                  </a:lnTo>
                  <a:lnTo>
                    <a:pt x="667" y="346"/>
                  </a:lnTo>
                  <a:lnTo>
                    <a:pt x="693" y="361"/>
                  </a:lnTo>
                  <a:lnTo>
                    <a:pt x="718" y="374"/>
                  </a:lnTo>
                  <a:lnTo>
                    <a:pt x="744" y="385"/>
                  </a:lnTo>
                  <a:lnTo>
                    <a:pt x="770" y="393"/>
                  </a:lnTo>
                  <a:lnTo>
                    <a:pt x="795" y="399"/>
                  </a:lnTo>
                  <a:lnTo>
                    <a:pt x="821" y="403"/>
                  </a:lnTo>
                  <a:lnTo>
                    <a:pt x="847" y="404"/>
                  </a:lnTo>
                  <a:lnTo>
                    <a:pt x="872" y="403"/>
                  </a:lnTo>
                  <a:lnTo>
                    <a:pt x="898" y="399"/>
                  </a:lnTo>
                  <a:lnTo>
                    <a:pt x="924" y="392"/>
                  </a:lnTo>
                  <a:lnTo>
                    <a:pt x="949" y="384"/>
                  </a:lnTo>
                  <a:lnTo>
                    <a:pt x="975" y="373"/>
                  </a:lnTo>
                  <a:lnTo>
                    <a:pt x="1001" y="361"/>
                  </a:lnTo>
                  <a:lnTo>
                    <a:pt x="1026" y="347"/>
                  </a:lnTo>
                  <a:lnTo>
                    <a:pt x="1052" y="331"/>
                  </a:lnTo>
                  <a:lnTo>
                    <a:pt x="1078" y="315"/>
                  </a:lnTo>
                  <a:lnTo>
                    <a:pt x="1103" y="298"/>
                  </a:lnTo>
                  <a:lnTo>
                    <a:pt x="1129" y="280"/>
                  </a:lnTo>
                  <a:lnTo>
                    <a:pt x="1155" y="263"/>
                  </a:lnTo>
                  <a:lnTo>
                    <a:pt x="1180" y="246"/>
                  </a:lnTo>
                  <a:lnTo>
                    <a:pt x="1206" y="230"/>
                  </a:lnTo>
                  <a:lnTo>
                    <a:pt x="1232" y="215"/>
                  </a:lnTo>
                  <a:lnTo>
                    <a:pt x="1257" y="201"/>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7" name="Freeform 329"/>
            <p:cNvSpPr>
              <a:spLocks/>
            </p:cNvSpPr>
            <p:nvPr/>
          </p:nvSpPr>
          <p:spPr bwMode="auto">
            <a:xfrm>
              <a:off x="6214112" y="3817791"/>
              <a:ext cx="4543850" cy="1263234"/>
            </a:xfrm>
            <a:custGeom>
              <a:avLst/>
              <a:gdLst>
                <a:gd name="T0" fmla="*/ 0 w 1308"/>
                <a:gd name="T1" fmla="*/ 50 h 578"/>
                <a:gd name="T2" fmla="*/ 25 w 1308"/>
                <a:gd name="T3" fmla="*/ 36 h 578"/>
                <a:gd name="T4" fmla="*/ 51 w 1308"/>
                <a:gd name="T5" fmla="*/ 25 h 578"/>
                <a:gd name="T6" fmla="*/ 77 w 1308"/>
                <a:gd name="T7" fmla="*/ 15 h 578"/>
                <a:gd name="T8" fmla="*/ 102 w 1308"/>
                <a:gd name="T9" fmla="*/ 8 h 578"/>
                <a:gd name="T10" fmla="*/ 128 w 1308"/>
                <a:gd name="T11" fmla="*/ 3 h 578"/>
                <a:gd name="T12" fmla="*/ 154 w 1308"/>
                <a:gd name="T13" fmla="*/ 0 h 578"/>
                <a:gd name="T14" fmla="*/ 179 w 1308"/>
                <a:gd name="T15" fmla="*/ 0 h 578"/>
                <a:gd name="T16" fmla="*/ 205 w 1308"/>
                <a:gd name="T17" fmla="*/ 3 h 578"/>
                <a:gd name="T18" fmla="*/ 231 w 1308"/>
                <a:gd name="T19" fmla="*/ 8 h 578"/>
                <a:gd name="T20" fmla="*/ 256 w 1308"/>
                <a:gd name="T21" fmla="*/ 16 h 578"/>
                <a:gd name="T22" fmla="*/ 282 w 1308"/>
                <a:gd name="T23" fmla="*/ 26 h 578"/>
                <a:gd name="T24" fmla="*/ 308 w 1308"/>
                <a:gd name="T25" fmla="*/ 39 h 578"/>
                <a:gd name="T26" fmla="*/ 333 w 1308"/>
                <a:gd name="T27" fmla="*/ 53 h 578"/>
                <a:gd name="T28" fmla="*/ 359 w 1308"/>
                <a:gd name="T29" fmla="*/ 69 h 578"/>
                <a:gd name="T30" fmla="*/ 385 w 1308"/>
                <a:gd name="T31" fmla="*/ 87 h 578"/>
                <a:gd name="T32" fmla="*/ 410 w 1308"/>
                <a:gd name="T33" fmla="*/ 106 h 578"/>
                <a:gd name="T34" fmla="*/ 436 w 1308"/>
                <a:gd name="T35" fmla="*/ 126 h 578"/>
                <a:gd name="T36" fmla="*/ 462 w 1308"/>
                <a:gd name="T37" fmla="*/ 147 h 578"/>
                <a:gd name="T38" fmla="*/ 487 w 1308"/>
                <a:gd name="T39" fmla="*/ 169 h 578"/>
                <a:gd name="T40" fmla="*/ 513 w 1308"/>
                <a:gd name="T41" fmla="*/ 192 h 578"/>
                <a:gd name="T42" fmla="*/ 539 w 1308"/>
                <a:gd name="T43" fmla="*/ 214 h 578"/>
                <a:gd name="T44" fmla="*/ 564 w 1308"/>
                <a:gd name="T45" fmla="*/ 237 h 578"/>
                <a:gd name="T46" fmla="*/ 590 w 1308"/>
                <a:gd name="T47" fmla="*/ 259 h 578"/>
                <a:gd name="T48" fmla="*/ 616 w 1308"/>
                <a:gd name="T49" fmla="*/ 281 h 578"/>
                <a:gd name="T50" fmla="*/ 641 w 1308"/>
                <a:gd name="T51" fmla="*/ 303 h 578"/>
                <a:gd name="T52" fmla="*/ 667 w 1308"/>
                <a:gd name="T53" fmla="*/ 325 h 578"/>
                <a:gd name="T54" fmla="*/ 693 w 1308"/>
                <a:gd name="T55" fmla="*/ 346 h 578"/>
                <a:gd name="T56" fmla="*/ 718 w 1308"/>
                <a:gd name="T57" fmla="*/ 367 h 578"/>
                <a:gd name="T58" fmla="*/ 744 w 1308"/>
                <a:gd name="T59" fmla="*/ 387 h 578"/>
                <a:gd name="T60" fmla="*/ 770 w 1308"/>
                <a:gd name="T61" fmla="*/ 406 h 578"/>
                <a:gd name="T62" fmla="*/ 795 w 1308"/>
                <a:gd name="T63" fmla="*/ 424 h 578"/>
                <a:gd name="T64" fmla="*/ 821 w 1308"/>
                <a:gd name="T65" fmla="*/ 442 h 578"/>
                <a:gd name="T66" fmla="*/ 846 w 1308"/>
                <a:gd name="T67" fmla="*/ 459 h 578"/>
                <a:gd name="T68" fmla="*/ 872 w 1308"/>
                <a:gd name="T69" fmla="*/ 475 h 578"/>
                <a:gd name="T70" fmla="*/ 898 w 1308"/>
                <a:gd name="T71" fmla="*/ 490 h 578"/>
                <a:gd name="T72" fmla="*/ 923 w 1308"/>
                <a:gd name="T73" fmla="*/ 504 h 578"/>
                <a:gd name="T74" fmla="*/ 949 w 1308"/>
                <a:gd name="T75" fmla="*/ 517 h 578"/>
                <a:gd name="T76" fmla="*/ 975 w 1308"/>
                <a:gd name="T77" fmla="*/ 529 h 578"/>
                <a:gd name="T78" fmla="*/ 1001 w 1308"/>
                <a:gd name="T79" fmla="*/ 540 h 578"/>
                <a:gd name="T80" fmla="*/ 1026 w 1308"/>
                <a:gd name="T81" fmla="*/ 549 h 578"/>
                <a:gd name="T82" fmla="*/ 1052 w 1308"/>
                <a:gd name="T83" fmla="*/ 558 h 578"/>
                <a:gd name="T84" fmla="*/ 1077 w 1308"/>
                <a:gd name="T85" fmla="*/ 565 h 578"/>
                <a:gd name="T86" fmla="*/ 1103 w 1308"/>
                <a:gd name="T87" fmla="*/ 570 h 578"/>
                <a:gd name="T88" fmla="*/ 1129 w 1308"/>
                <a:gd name="T89" fmla="*/ 574 h 578"/>
                <a:gd name="T90" fmla="*/ 1154 w 1308"/>
                <a:gd name="T91" fmla="*/ 577 h 578"/>
                <a:gd name="T92" fmla="*/ 1180 w 1308"/>
                <a:gd name="T93" fmla="*/ 578 h 578"/>
                <a:gd name="T94" fmla="*/ 1206 w 1308"/>
                <a:gd name="T95" fmla="*/ 578 h 578"/>
                <a:gd name="T96" fmla="*/ 1231 w 1308"/>
                <a:gd name="T97" fmla="*/ 576 h 578"/>
                <a:gd name="T98" fmla="*/ 1257 w 1308"/>
                <a:gd name="T99" fmla="*/ 572 h 578"/>
                <a:gd name="T100" fmla="*/ 1283 w 1308"/>
                <a:gd name="T101" fmla="*/ 567 h 578"/>
                <a:gd name="T102" fmla="*/ 1308 w 1308"/>
                <a:gd name="T103" fmla="*/ 559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578">
                  <a:moveTo>
                    <a:pt x="0" y="50"/>
                  </a:moveTo>
                  <a:lnTo>
                    <a:pt x="25" y="36"/>
                  </a:lnTo>
                  <a:lnTo>
                    <a:pt x="51" y="25"/>
                  </a:lnTo>
                  <a:lnTo>
                    <a:pt x="77" y="15"/>
                  </a:lnTo>
                  <a:lnTo>
                    <a:pt x="102" y="8"/>
                  </a:lnTo>
                  <a:lnTo>
                    <a:pt x="128" y="3"/>
                  </a:lnTo>
                  <a:lnTo>
                    <a:pt x="154" y="0"/>
                  </a:lnTo>
                  <a:lnTo>
                    <a:pt x="179" y="0"/>
                  </a:lnTo>
                  <a:lnTo>
                    <a:pt x="205" y="3"/>
                  </a:lnTo>
                  <a:lnTo>
                    <a:pt x="231" y="8"/>
                  </a:lnTo>
                  <a:lnTo>
                    <a:pt x="256" y="16"/>
                  </a:lnTo>
                  <a:lnTo>
                    <a:pt x="282" y="26"/>
                  </a:lnTo>
                  <a:lnTo>
                    <a:pt x="308" y="39"/>
                  </a:lnTo>
                  <a:lnTo>
                    <a:pt x="333" y="53"/>
                  </a:lnTo>
                  <a:lnTo>
                    <a:pt x="359" y="69"/>
                  </a:lnTo>
                  <a:lnTo>
                    <a:pt x="385" y="87"/>
                  </a:lnTo>
                  <a:lnTo>
                    <a:pt x="410" y="106"/>
                  </a:lnTo>
                  <a:lnTo>
                    <a:pt x="436" y="126"/>
                  </a:lnTo>
                  <a:lnTo>
                    <a:pt x="462" y="147"/>
                  </a:lnTo>
                  <a:lnTo>
                    <a:pt x="487" y="169"/>
                  </a:lnTo>
                  <a:lnTo>
                    <a:pt x="513" y="192"/>
                  </a:lnTo>
                  <a:lnTo>
                    <a:pt x="539" y="214"/>
                  </a:lnTo>
                  <a:lnTo>
                    <a:pt x="564" y="237"/>
                  </a:lnTo>
                  <a:lnTo>
                    <a:pt x="590" y="259"/>
                  </a:lnTo>
                  <a:lnTo>
                    <a:pt x="616" y="281"/>
                  </a:lnTo>
                  <a:lnTo>
                    <a:pt x="641" y="303"/>
                  </a:lnTo>
                  <a:lnTo>
                    <a:pt x="667" y="325"/>
                  </a:lnTo>
                  <a:lnTo>
                    <a:pt x="693" y="346"/>
                  </a:lnTo>
                  <a:lnTo>
                    <a:pt x="718" y="367"/>
                  </a:lnTo>
                  <a:lnTo>
                    <a:pt x="744" y="387"/>
                  </a:lnTo>
                  <a:lnTo>
                    <a:pt x="770" y="406"/>
                  </a:lnTo>
                  <a:lnTo>
                    <a:pt x="795" y="424"/>
                  </a:lnTo>
                  <a:lnTo>
                    <a:pt x="821" y="442"/>
                  </a:lnTo>
                  <a:lnTo>
                    <a:pt x="846" y="459"/>
                  </a:lnTo>
                  <a:lnTo>
                    <a:pt x="872" y="475"/>
                  </a:lnTo>
                  <a:lnTo>
                    <a:pt x="898" y="490"/>
                  </a:lnTo>
                  <a:lnTo>
                    <a:pt x="923" y="504"/>
                  </a:lnTo>
                  <a:lnTo>
                    <a:pt x="949" y="517"/>
                  </a:lnTo>
                  <a:lnTo>
                    <a:pt x="975" y="529"/>
                  </a:lnTo>
                  <a:lnTo>
                    <a:pt x="1001" y="540"/>
                  </a:lnTo>
                  <a:lnTo>
                    <a:pt x="1026" y="549"/>
                  </a:lnTo>
                  <a:lnTo>
                    <a:pt x="1052" y="558"/>
                  </a:lnTo>
                  <a:lnTo>
                    <a:pt x="1077" y="565"/>
                  </a:lnTo>
                  <a:lnTo>
                    <a:pt x="1103" y="570"/>
                  </a:lnTo>
                  <a:lnTo>
                    <a:pt x="1129" y="574"/>
                  </a:lnTo>
                  <a:lnTo>
                    <a:pt x="1154" y="577"/>
                  </a:lnTo>
                  <a:lnTo>
                    <a:pt x="1180" y="578"/>
                  </a:lnTo>
                  <a:lnTo>
                    <a:pt x="1206" y="578"/>
                  </a:lnTo>
                  <a:lnTo>
                    <a:pt x="1231" y="576"/>
                  </a:lnTo>
                  <a:lnTo>
                    <a:pt x="1257" y="572"/>
                  </a:lnTo>
                  <a:lnTo>
                    <a:pt x="1283" y="567"/>
                  </a:lnTo>
                  <a:lnTo>
                    <a:pt x="1308" y="559"/>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8" name="Line 330"/>
            <p:cNvSpPr>
              <a:spLocks noChangeShapeType="1"/>
            </p:cNvSpPr>
            <p:nvPr/>
          </p:nvSpPr>
          <p:spPr bwMode="auto">
            <a:xfrm flipV="1">
              <a:off x="10671115" y="5039500"/>
              <a:ext cx="86847" cy="17484"/>
            </a:xfrm>
            <a:prstGeom prst="line">
              <a:avLst/>
            </a:prstGeom>
            <a:noFill/>
            <a:ln w="26988" cap="flat">
              <a:solidFill>
                <a:srgbClr val="D9531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9" name="Freeform 331"/>
            <p:cNvSpPr>
              <a:spLocks/>
            </p:cNvSpPr>
            <p:nvPr/>
          </p:nvSpPr>
          <p:spPr bwMode="auto">
            <a:xfrm>
              <a:off x="1934278" y="3109680"/>
              <a:ext cx="4366681" cy="601020"/>
            </a:xfrm>
            <a:custGeom>
              <a:avLst/>
              <a:gdLst>
                <a:gd name="T0" fmla="*/ 0 w 1257"/>
                <a:gd name="T1" fmla="*/ 266 h 275"/>
                <a:gd name="T2" fmla="*/ 26 w 1257"/>
                <a:gd name="T3" fmla="*/ 271 h 275"/>
                <a:gd name="T4" fmla="*/ 51 w 1257"/>
                <a:gd name="T5" fmla="*/ 274 h 275"/>
                <a:gd name="T6" fmla="*/ 77 w 1257"/>
                <a:gd name="T7" fmla="*/ 275 h 275"/>
                <a:gd name="T8" fmla="*/ 103 w 1257"/>
                <a:gd name="T9" fmla="*/ 275 h 275"/>
                <a:gd name="T10" fmla="*/ 128 w 1257"/>
                <a:gd name="T11" fmla="*/ 273 h 275"/>
                <a:gd name="T12" fmla="*/ 154 w 1257"/>
                <a:gd name="T13" fmla="*/ 270 h 275"/>
                <a:gd name="T14" fmla="*/ 180 w 1257"/>
                <a:gd name="T15" fmla="*/ 265 h 275"/>
                <a:gd name="T16" fmla="*/ 205 w 1257"/>
                <a:gd name="T17" fmla="*/ 259 h 275"/>
                <a:gd name="T18" fmla="*/ 231 w 1257"/>
                <a:gd name="T19" fmla="*/ 251 h 275"/>
                <a:gd name="T20" fmla="*/ 257 w 1257"/>
                <a:gd name="T21" fmla="*/ 243 h 275"/>
                <a:gd name="T22" fmla="*/ 282 w 1257"/>
                <a:gd name="T23" fmla="*/ 234 h 275"/>
                <a:gd name="T24" fmla="*/ 308 w 1257"/>
                <a:gd name="T25" fmla="*/ 224 h 275"/>
                <a:gd name="T26" fmla="*/ 334 w 1257"/>
                <a:gd name="T27" fmla="*/ 213 h 275"/>
                <a:gd name="T28" fmla="*/ 359 w 1257"/>
                <a:gd name="T29" fmla="*/ 202 h 275"/>
                <a:gd name="T30" fmla="*/ 385 w 1257"/>
                <a:gd name="T31" fmla="*/ 191 h 275"/>
                <a:gd name="T32" fmla="*/ 411 w 1257"/>
                <a:gd name="T33" fmla="*/ 179 h 275"/>
                <a:gd name="T34" fmla="*/ 436 w 1257"/>
                <a:gd name="T35" fmla="*/ 168 h 275"/>
                <a:gd name="T36" fmla="*/ 462 w 1257"/>
                <a:gd name="T37" fmla="*/ 156 h 275"/>
                <a:gd name="T38" fmla="*/ 487 w 1257"/>
                <a:gd name="T39" fmla="*/ 144 h 275"/>
                <a:gd name="T40" fmla="*/ 513 w 1257"/>
                <a:gd name="T41" fmla="*/ 132 h 275"/>
                <a:gd name="T42" fmla="*/ 539 w 1257"/>
                <a:gd name="T43" fmla="*/ 120 h 275"/>
                <a:gd name="T44" fmla="*/ 565 w 1257"/>
                <a:gd name="T45" fmla="*/ 109 h 275"/>
                <a:gd name="T46" fmla="*/ 590 w 1257"/>
                <a:gd name="T47" fmla="*/ 97 h 275"/>
                <a:gd name="T48" fmla="*/ 616 w 1257"/>
                <a:gd name="T49" fmla="*/ 86 h 275"/>
                <a:gd name="T50" fmla="*/ 642 w 1257"/>
                <a:gd name="T51" fmla="*/ 75 h 275"/>
                <a:gd name="T52" fmla="*/ 667 w 1257"/>
                <a:gd name="T53" fmla="*/ 65 h 275"/>
                <a:gd name="T54" fmla="*/ 693 w 1257"/>
                <a:gd name="T55" fmla="*/ 55 h 275"/>
                <a:gd name="T56" fmla="*/ 718 w 1257"/>
                <a:gd name="T57" fmla="*/ 45 h 275"/>
                <a:gd name="T58" fmla="*/ 744 w 1257"/>
                <a:gd name="T59" fmla="*/ 37 h 275"/>
                <a:gd name="T60" fmla="*/ 770 w 1257"/>
                <a:gd name="T61" fmla="*/ 28 h 275"/>
                <a:gd name="T62" fmla="*/ 795 w 1257"/>
                <a:gd name="T63" fmla="*/ 21 h 275"/>
                <a:gd name="T64" fmla="*/ 821 w 1257"/>
                <a:gd name="T65" fmla="*/ 15 h 275"/>
                <a:gd name="T66" fmla="*/ 847 w 1257"/>
                <a:gd name="T67" fmla="*/ 9 h 275"/>
                <a:gd name="T68" fmla="*/ 872 w 1257"/>
                <a:gd name="T69" fmla="*/ 5 h 275"/>
                <a:gd name="T70" fmla="*/ 898 w 1257"/>
                <a:gd name="T71" fmla="*/ 2 h 275"/>
                <a:gd name="T72" fmla="*/ 924 w 1257"/>
                <a:gd name="T73" fmla="*/ 0 h 275"/>
                <a:gd name="T74" fmla="*/ 949 w 1257"/>
                <a:gd name="T75" fmla="*/ 0 h 275"/>
                <a:gd name="T76" fmla="*/ 975 w 1257"/>
                <a:gd name="T77" fmla="*/ 1 h 275"/>
                <a:gd name="T78" fmla="*/ 1001 w 1257"/>
                <a:gd name="T79" fmla="*/ 3 h 275"/>
                <a:gd name="T80" fmla="*/ 1026 w 1257"/>
                <a:gd name="T81" fmla="*/ 7 h 275"/>
                <a:gd name="T82" fmla="*/ 1052 w 1257"/>
                <a:gd name="T83" fmla="*/ 13 h 275"/>
                <a:gd name="T84" fmla="*/ 1078 w 1257"/>
                <a:gd name="T85" fmla="*/ 20 h 275"/>
                <a:gd name="T86" fmla="*/ 1103 w 1257"/>
                <a:gd name="T87" fmla="*/ 29 h 275"/>
                <a:gd name="T88" fmla="*/ 1129 w 1257"/>
                <a:gd name="T89" fmla="*/ 40 h 275"/>
                <a:gd name="T90" fmla="*/ 1155 w 1257"/>
                <a:gd name="T91" fmla="*/ 53 h 275"/>
                <a:gd name="T92" fmla="*/ 1180 w 1257"/>
                <a:gd name="T93" fmla="*/ 67 h 275"/>
                <a:gd name="T94" fmla="*/ 1206 w 1257"/>
                <a:gd name="T95" fmla="*/ 83 h 275"/>
                <a:gd name="T96" fmla="*/ 1232 w 1257"/>
                <a:gd name="T97" fmla="*/ 101 h 275"/>
                <a:gd name="T98" fmla="*/ 1257 w 1257"/>
                <a:gd name="T99" fmla="*/ 12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75">
                  <a:moveTo>
                    <a:pt x="0" y="266"/>
                  </a:moveTo>
                  <a:lnTo>
                    <a:pt x="26" y="271"/>
                  </a:lnTo>
                  <a:lnTo>
                    <a:pt x="51" y="274"/>
                  </a:lnTo>
                  <a:lnTo>
                    <a:pt x="77" y="275"/>
                  </a:lnTo>
                  <a:lnTo>
                    <a:pt x="103" y="275"/>
                  </a:lnTo>
                  <a:lnTo>
                    <a:pt x="128" y="273"/>
                  </a:lnTo>
                  <a:lnTo>
                    <a:pt x="154" y="270"/>
                  </a:lnTo>
                  <a:lnTo>
                    <a:pt x="180" y="265"/>
                  </a:lnTo>
                  <a:lnTo>
                    <a:pt x="205" y="259"/>
                  </a:lnTo>
                  <a:lnTo>
                    <a:pt x="231" y="251"/>
                  </a:lnTo>
                  <a:lnTo>
                    <a:pt x="257" y="243"/>
                  </a:lnTo>
                  <a:lnTo>
                    <a:pt x="282" y="234"/>
                  </a:lnTo>
                  <a:lnTo>
                    <a:pt x="308" y="224"/>
                  </a:lnTo>
                  <a:lnTo>
                    <a:pt x="334" y="213"/>
                  </a:lnTo>
                  <a:lnTo>
                    <a:pt x="359" y="202"/>
                  </a:lnTo>
                  <a:lnTo>
                    <a:pt x="385" y="191"/>
                  </a:lnTo>
                  <a:lnTo>
                    <a:pt x="411" y="179"/>
                  </a:lnTo>
                  <a:lnTo>
                    <a:pt x="436" y="168"/>
                  </a:lnTo>
                  <a:lnTo>
                    <a:pt x="462" y="156"/>
                  </a:lnTo>
                  <a:lnTo>
                    <a:pt x="487" y="144"/>
                  </a:lnTo>
                  <a:lnTo>
                    <a:pt x="513" y="132"/>
                  </a:lnTo>
                  <a:lnTo>
                    <a:pt x="539" y="120"/>
                  </a:lnTo>
                  <a:lnTo>
                    <a:pt x="565" y="109"/>
                  </a:lnTo>
                  <a:lnTo>
                    <a:pt x="590" y="97"/>
                  </a:lnTo>
                  <a:lnTo>
                    <a:pt x="616" y="86"/>
                  </a:lnTo>
                  <a:lnTo>
                    <a:pt x="642" y="75"/>
                  </a:lnTo>
                  <a:lnTo>
                    <a:pt x="667" y="65"/>
                  </a:lnTo>
                  <a:lnTo>
                    <a:pt x="693" y="55"/>
                  </a:lnTo>
                  <a:lnTo>
                    <a:pt x="718" y="45"/>
                  </a:lnTo>
                  <a:lnTo>
                    <a:pt x="744" y="37"/>
                  </a:lnTo>
                  <a:lnTo>
                    <a:pt x="770" y="28"/>
                  </a:lnTo>
                  <a:lnTo>
                    <a:pt x="795" y="21"/>
                  </a:lnTo>
                  <a:lnTo>
                    <a:pt x="821" y="15"/>
                  </a:lnTo>
                  <a:lnTo>
                    <a:pt x="847" y="9"/>
                  </a:lnTo>
                  <a:lnTo>
                    <a:pt x="872" y="5"/>
                  </a:lnTo>
                  <a:lnTo>
                    <a:pt x="898" y="2"/>
                  </a:lnTo>
                  <a:lnTo>
                    <a:pt x="924" y="0"/>
                  </a:lnTo>
                  <a:lnTo>
                    <a:pt x="949" y="0"/>
                  </a:lnTo>
                  <a:lnTo>
                    <a:pt x="975" y="1"/>
                  </a:lnTo>
                  <a:lnTo>
                    <a:pt x="1001" y="3"/>
                  </a:lnTo>
                  <a:lnTo>
                    <a:pt x="1026" y="7"/>
                  </a:lnTo>
                  <a:lnTo>
                    <a:pt x="1052" y="13"/>
                  </a:lnTo>
                  <a:lnTo>
                    <a:pt x="1078" y="20"/>
                  </a:lnTo>
                  <a:lnTo>
                    <a:pt x="1103" y="29"/>
                  </a:lnTo>
                  <a:lnTo>
                    <a:pt x="1129" y="40"/>
                  </a:lnTo>
                  <a:lnTo>
                    <a:pt x="1155" y="53"/>
                  </a:lnTo>
                  <a:lnTo>
                    <a:pt x="1180" y="67"/>
                  </a:lnTo>
                  <a:lnTo>
                    <a:pt x="1206" y="83"/>
                  </a:lnTo>
                  <a:lnTo>
                    <a:pt x="1232" y="101"/>
                  </a:lnTo>
                  <a:lnTo>
                    <a:pt x="1257" y="120"/>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0" name="Freeform 332"/>
            <p:cNvSpPr>
              <a:spLocks/>
            </p:cNvSpPr>
            <p:nvPr/>
          </p:nvSpPr>
          <p:spPr bwMode="auto">
            <a:xfrm>
              <a:off x="6214112" y="3330418"/>
              <a:ext cx="4543850" cy="1300388"/>
            </a:xfrm>
            <a:custGeom>
              <a:avLst/>
              <a:gdLst>
                <a:gd name="T0" fmla="*/ 0 w 1308"/>
                <a:gd name="T1" fmla="*/ 0 h 595"/>
                <a:gd name="T2" fmla="*/ 25 w 1308"/>
                <a:gd name="T3" fmla="*/ 19 h 595"/>
                <a:gd name="T4" fmla="*/ 51 w 1308"/>
                <a:gd name="T5" fmla="*/ 40 h 595"/>
                <a:gd name="T6" fmla="*/ 77 w 1308"/>
                <a:gd name="T7" fmla="*/ 63 h 595"/>
                <a:gd name="T8" fmla="*/ 102 w 1308"/>
                <a:gd name="T9" fmla="*/ 87 h 595"/>
                <a:gd name="T10" fmla="*/ 128 w 1308"/>
                <a:gd name="T11" fmla="*/ 112 h 595"/>
                <a:gd name="T12" fmla="*/ 154 w 1308"/>
                <a:gd name="T13" fmla="*/ 138 h 595"/>
                <a:gd name="T14" fmla="*/ 179 w 1308"/>
                <a:gd name="T15" fmla="*/ 165 h 595"/>
                <a:gd name="T16" fmla="*/ 205 w 1308"/>
                <a:gd name="T17" fmla="*/ 193 h 595"/>
                <a:gd name="T18" fmla="*/ 231 w 1308"/>
                <a:gd name="T19" fmla="*/ 221 h 595"/>
                <a:gd name="T20" fmla="*/ 256 w 1308"/>
                <a:gd name="T21" fmla="*/ 249 h 595"/>
                <a:gd name="T22" fmla="*/ 282 w 1308"/>
                <a:gd name="T23" fmla="*/ 278 h 595"/>
                <a:gd name="T24" fmla="*/ 308 w 1308"/>
                <a:gd name="T25" fmla="*/ 306 h 595"/>
                <a:gd name="T26" fmla="*/ 333 w 1308"/>
                <a:gd name="T27" fmla="*/ 335 h 595"/>
                <a:gd name="T28" fmla="*/ 359 w 1308"/>
                <a:gd name="T29" fmla="*/ 362 h 595"/>
                <a:gd name="T30" fmla="*/ 385 w 1308"/>
                <a:gd name="T31" fmla="*/ 389 h 595"/>
                <a:gd name="T32" fmla="*/ 410 w 1308"/>
                <a:gd name="T33" fmla="*/ 415 h 595"/>
                <a:gd name="T34" fmla="*/ 436 w 1308"/>
                <a:gd name="T35" fmla="*/ 440 h 595"/>
                <a:gd name="T36" fmla="*/ 462 w 1308"/>
                <a:gd name="T37" fmla="*/ 463 h 595"/>
                <a:gd name="T38" fmla="*/ 487 w 1308"/>
                <a:gd name="T39" fmla="*/ 485 h 595"/>
                <a:gd name="T40" fmla="*/ 513 w 1308"/>
                <a:gd name="T41" fmla="*/ 506 h 595"/>
                <a:gd name="T42" fmla="*/ 539 w 1308"/>
                <a:gd name="T43" fmla="*/ 524 h 595"/>
                <a:gd name="T44" fmla="*/ 564 w 1308"/>
                <a:gd name="T45" fmla="*/ 541 h 595"/>
                <a:gd name="T46" fmla="*/ 590 w 1308"/>
                <a:gd name="T47" fmla="*/ 556 h 595"/>
                <a:gd name="T48" fmla="*/ 616 w 1308"/>
                <a:gd name="T49" fmla="*/ 568 h 595"/>
                <a:gd name="T50" fmla="*/ 641 w 1308"/>
                <a:gd name="T51" fmla="*/ 579 h 595"/>
                <a:gd name="T52" fmla="*/ 667 w 1308"/>
                <a:gd name="T53" fmla="*/ 586 h 595"/>
                <a:gd name="T54" fmla="*/ 693 w 1308"/>
                <a:gd name="T55" fmla="*/ 592 h 595"/>
                <a:gd name="T56" fmla="*/ 718 w 1308"/>
                <a:gd name="T57" fmla="*/ 595 h 595"/>
                <a:gd name="T58" fmla="*/ 744 w 1308"/>
                <a:gd name="T59" fmla="*/ 595 h 595"/>
                <a:gd name="T60" fmla="*/ 770 w 1308"/>
                <a:gd name="T61" fmla="*/ 592 h 595"/>
                <a:gd name="T62" fmla="*/ 795 w 1308"/>
                <a:gd name="T63" fmla="*/ 587 h 595"/>
                <a:gd name="T64" fmla="*/ 821 w 1308"/>
                <a:gd name="T65" fmla="*/ 579 h 595"/>
                <a:gd name="T66" fmla="*/ 846 w 1308"/>
                <a:gd name="T67" fmla="*/ 569 h 595"/>
                <a:gd name="T68" fmla="*/ 872 w 1308"/>
                <a:gd name="T69" fmla="*/ 555 h 595"/>
                <a:gd name="T70" fmla="*/ 898 w 1308"/>
                <a:gd name="T71" fmla="*/ 540 h 595"/>
                <a:gd name="T72" fmla="*/ 923 w 1308"/>
                <a:gd name="T73" fmla="*/ 521 h 595"/>
                <a:gd name="T74" fmla="*/ 949 w 1308"/>
                <a:gd name="T75" fmla="*/ 501 h 595"/>
                <a:gd name="T76" fmla="*/ 975 w 1308"/>
                <a:gd name="T77" fmla="*/ 478 h 595"/>
                <a:gd name="T78" fmla="*/ 1001 w 1308"/>
                <a:gd name="T79" fmla="*/ 453 h 595"/>
                <a:gd name="T80" fmla="*/ 1026 w 1308"/>
                <a:gd name="T81" fmla="*/ 427 h 595"/>
                <a:gd name="T82" fmla="*/ 1052 w 1308"/>
                <a:gd name="T83" fmla="*/ 399 h 595"/>
                <a:gd name="T84" fmla="*/ 1077 w 1308"/>
                <a:gd name="T85" fmla="*/ 370 h 595"/>
                <a:gd name="T86" fmla="*/ 1103 w 1308"/>
                <a:gd name="T87" fmla="*/ 341 h 595"/>
                <a:gd name="T88" fmla="*/ 1129 w 1308"/>
                <a:gd name="T89" fmla="*/ 310 h 595"/>
                <a:gd name="T90" fmla="*/ 1154 w 1308"/>
                <a:gd name="T91" fmla="*/ 280 h 595"/>
                <a:gd name="T92" fmla="*/ 1180 w 1308"/>
                <a:gd name="T93" fmla="*/ 250 h 595"/>
                <a:gd name="T94" fmla="*/ 1206 w 1308"/>
                <a:gd name="T95" fmla="*/ 220 h 595"/>
                <a:gd name="T96" fmla="*/ 1231 w 1308"/>
                <a:gd name="T97" fmla="*/ 190 h 595"/>
                <a:gd name="T98" fmla="*/ 1257 w 1308"/>
                <a:gd name="T99" fmla="*/ 162 h 595"/>
                <a:gd name="T100" fmla="*/ 1283 w 1308"/>
                <a:gd name="T101" fmla="*/ 135 h 595"/>
                <a:gd name="T102" fmla="*/ 1308 w 1308"/>
                <a:gd name="T103" fmla="*/ 10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595">
                  <a:moveTo>
                    <a:pt x="0" y="0"/>
                  </a:moveTo>
                  <a:lnTo>
                    <a:pt x="25" y="19"/>
                  </a:lnTo>
                  <a:lnTo>
                    <a:pt x="51" y="40"/>
                  </a:lnTo>
                  <a:lnTo>
                    <a:pt x="77" y="63"/>
                  </a:lnTo>
                  <a:lnTo>
                    <a:pt x="102" y="87"/>
                  </a:lnTo>
                  <a:lnTo>
                    <a:pt x="128" y="112"/>
                  </a:lnTo>
                  <a:lnTo>
                    <a:pt x="154" y="138"/>
                  </a:lnTo>
                  <a:lnTo>
                    <a:pt x="179" y="165"/>
                  </a:lnTo>
                  <a:lnTo>
                    <a:pt x="205" y="193"/>
                  </a:lnTo>
                  <a:lnTo>
                    <a:pt x="231" y="221"/>
                  </a:lnTo>
                  <a:lnTo>
                    <a:pt x="256" y="249"/>
                  </a:lnTo>
                  <a:lnTo>
                    <a:pt x="282" y="278"/>
                  </a:lnTo>
                  <a:lnTo>
                    <a:pt x="308" y="306"/>
                  </a:lnTo>
                  <a:lnTo>
                    <a:pt x="333" y="335"/>
                  </a:lnTo>
                  <a:lnTo>
                    <a:pt x="359" y="362"/>
                  </a:lnTo>
                  <a:lnTo>
                    <a:pt x="385" y="389"/>
                  </a:lnTo>
                  <a:lnTo>
                    <a:pt x="410" y="415"/>
                  </a:lnTo>
                  <a:lnTo>
                    <a:pt x="436" y="440"/>
                  </a:lnTo>
                  <a:lnTo>
                    <a:pt x="462" y="463"/>
                  </a:lnTo>
                  <a:lnTo>
                    <a:pt x="487" y="485"/>
                  </a:lnTo>
                  <a:lnTo>
                    <a:pt x="513" y="506"/>
                  </a:lnTo>
                  <a:lnTo>
                    <a:pt x="539" y="524"/>
                  </a:lnTo>
                  <a:lnTo>
                    <a:pt x="564" y="541"/>
                  </a:lnTo>
                  <a:lnTo>
                    <a:pt x="590" y="556"/>
                  </a:lnTo>
                  <a:lnTo>
                    <a:pt x="616" y="568"/>
                  </a:lnTo>
                  <a:lnTo>
                    <a:pt x="641" y="579"/>
                  </a:lnTo>
                  <a:lnTo>
                    <a:pt x="667" y="586"/>
                  </a:lnTo>
                  <a:lnTo>
                    <a:pt x="693" y="592"/>
                  </a:lnTo>
                  <a:lnTo>
                    <a:pt x="718" y="595"/>
                  </a:lnTo>
                  <a:lnTo>
                    <a:pt x="744" y="595"/>
                  </a:lnTo>
                  <a:lnTo>
                    <a:pt x="770" y="592"/>
                  </a:lnTo>
                  <a:lnTo>
                    <a:pt x="795" y="587"/>
                  </a:lnTo>
                  <a:lnTo>
                    <a:pt x="821" y="579"/>
                  </a:lnTo>
                  <a:lnTo>
                    <a:pt x="846" y="569"/>
                  </a:lnTo>
                  <a:lnTo>
                    <a:pt x="872" y="555"/>
                  </a:lnTo>
                  <a:lnTo>
                    <a:pt x="898" y="540"/>
                  </a:lnTo>
                  <a:lnTo>
                    <a:pt x="923" y="521"/>
                  </a:lnTo>
                  <a:lnTo>
                    <a:pt x="949" y="501"/>
                  </a:lnTo>
                  <a:lnTo>
                    <a:pt x="975" y="478"/>
                  </a:lnTo>
                  <a:lnTo>
                    <a:pt x="1001" y="453"/>
                  </a:lnTo>
                  <a:lnTo>
                    <a:pt x="1026" y="427"/>
                  </a:lnTo>
                  <a:lnTo>
                    <a:pt x="1052" y="399"/>
                  </a:lnTo>
                  <a:lnTo>
                    <a:pt x="1077" y="370"/>
                  </a:lnTo>
                  <a:lnTo>
                    <a:pt x="1103" y="341"/>
                  </a:lnTo>
                  <a:lnTo>
                    <a:pt x="1129" y="310"/>
                  </a:lnTo>
                  <a:lnTo>
                    <a:pt x="1154" y="280"/>
                  </a:lnTo>
                  <a:lnTo>
                    <a:pt x="1180" y="250"/>
                  </a:lnTo>
                  <a:lnTo>
                    <a:pt x="1206" y="220"/>
                  </a:lnTo>
                  <a:lnTo>
                    <a:pt x="1231" y="190"/>
                  </a:lnTo>
                  <a:lnTo>
                    <a:pt x="1257" y="162"/>
                  </a:lnTo>
                  <a:lnTo>
                    <a:pt x="1283" y="135"/>
                  </a:lnTo>
                  <a:lnTo>
                    <a:pt x="1308" y="109"/>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1" name="Line 333"/>
            <p:cNvSpPr>
              <a:spLocks noChangeShapeType="1"/>
            </p:cNvSpPr>
            <p:nvPr/>
          </p:nvSpPr>
          <p:spPr bwMode="auto">
            <a:xfrm flipV="1">
              <a:off x="10671115" y="3568641"/>
              <a:ext cx="86847" cy="56824"/>
            </a:xfrm>
            <a:prstGeom prst="line">
              <a:avLst/>
            </a:prstGeom>
            <a:noFill/>
            <a:ln w="26988" cap="flat">
              <a:solidFill>
                <a:srgbClr val="EDB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2" name="Freeform 334"/>
            <p:cNvSpPr>
              <a:spLocks/>
            </p:cNvSpPr>
            <p:nvPr/>
          </p:nvSpPr>
          <p:spPr bwMode="auto">
            <a:xfrm>
              <a:off x="1934278" y="3144649"/>
              <a:ext cx="4366681" cy="1335357"/>
            </a:xfrm>
            <a:custGeom>
              <a:avLst/>
              <a:gdLst>
                <a:gd name="T0" fmla="*/ 0 w 1257"/>
                <a:gd name="T1" fmla="*/ 451 h 611"/>
                <a:gd name="T2" fmla="*/ 26 w 1257"/>
                <a:gd name="T3" fmla="*/ 466 h 611"/>
                <a:gd name="T4" fmla="*/ 51 w 1257"/>
                <a:gd name="T5" fmla="*/ 483 h 611"/>
                <a:gd name="T6" fmla="*/ 77 w 1257"/>
                <a:gd name="T7" fmla="*/ 499 h 611"/>
                <a:gd name="T8" fmla="*/ 103 w 1257"/>
                <a:gd name="T9" fmla="*/ 514 h 611"/>
                <a:gd name="T10" fmla="*/ 128 w 1257"/>
                <a:gd name="T11" fmla="*/ 530 h 611"/>
                <a:gd name="T12" fmla="*/ 154 w 1257"/>
                <a:gd name="T13" fmla="*/ 545 h 611"/>
                <a:gd name="T14" fmla="*/ 180 w 1257"/>
                <a:gd name="T15" fmla="*/ 558 h 611"/>
                <a:gd name="T16" fmla="*/ 205 w 1257"/>
                <a:gd name="T17" fmla="*/ 571 h 611"/>
                <a:gd name="T18" fmla="*/ 231 w 1257"/>
                <a:gd name="T19" fmla="*/ 582 h 611"/>
                <a:gd name="T20" fmla="*/ 257 w 1257"/>
                <a:gd name="T21" fmla="*/ 592 h 611"/>
                <a:gd name="T22" fmla="*/ 282 w 1257"/>
                <a:gd name="T23" fmla="*/ 600 h 611"/>
                <a:gd name="T24" fmla="*/ 308 w 1257"/>
                <a:gd name="T25" fmla="*/ 606 h 611"/>
                <a:gd name="T26" fmla="*/ 334 w 1257"/>
                <a:gd name="T27" fmla="*/ 609 h 611"/>
                <a:gd name="T28" fmla="*/ 359 w 1257"/>
                <a:gd name="T29" fmla="*/ 611 h 611"/>
                <a:gd name="T30" fmla="*/ 385 w 1257"/>
                <a:gd name="T31" fmla="*/ 610 h 611"/>
                <a:gd name="T32" fmla="*/ 411 w 1257"/>
                <a:gd name="T33" fmla="*/ 607 h 611"/>
                <a:gd name="T34" fmla="*/ 436 w 1257"/>
                <a:gd name="T35" fmla="*/ 601 h 611"/>
                <a:gd name="T36" fmla="*/ 462 w 1257"/>
                <a:gd name="T37" fmla="*/ 593 h 611"/>
                <a:gd name="T38" fmla="*/ 487 w 1257"/>
                <a:gd name="T39" fmla="*/ 583 h 611"/>
                <a:gd name="T40" fmla="*/ 513 w 1257"/>
                <a:gd name="T41" fmla="*/ 570 h 611"/>
                <a:gd name="T42" fmla="*/ 539 w 1257"/>
                <a:gd name="T43" fmla="*/ 554 h 611"/>
                <a:gd name="T44" fmla="*/ 565 w 1257"/>
                <a:gd name="T45" fmla="*/ 537 h 611"/>
                <a:gd name="T46" fmla="*/ 590 w 1257"/>
                <a:gd name="T47" fmla="*/ 517 h 611"/>
                <a:gd name="T48" fmla="*/ 616 w 1257"/>
                <a:gd name="T49" fmla="*/ 495 h 611"/>
                <a:gd name="T50" fmla="*/ 642 w 1257"/>
                <a:gd name="T51" fmla="*/ 472 h 611"/>
                <a:gd name="T52" fmla="*/ 667 w 1257"/>
                <a:gd name="T53" fmla="*/ 447 h 611"/>
                <a:gd name="T54" fmla="*/ 693 w 1257"/>
                <a:gd name="T55" fmla="*/ 421 h 611"/>
                <a:gd name="T56" fmla="*/ 718 w 1257"/>
                <a:gd name="T57" fmla="*/ 393 h 611"/>
                <a:gd name="T58" fmla="*/ 744 w 1257"/>
                <a:gd name="T59" fmla="*/ 365 h 611"/>
                <a:gd name="T60" fmla="*/ 770 w 1257"/>
                <a:gd name="T61" fmla="*/ 336 h 611"/>
                <a:gd name="T62" fmla="*/ 795 w 1257"/>
                <a:gd name="T63" fmla="*/ 307 h 611"/>
                <a:gd name="T64" fmla="*/ 821 w 1257"/>
                <a:gd name="T65" fmla="*/ 277 h 611"/>
                <a:gd name="T66" fmla="*/ 847 w 1257"/>
                <a:gd name="T67" fmla="*/ 248 h 611"/>
                <a:gd name="T68" fmla="*/ 872 w 1257"/>
                <a:gd name="T69" fmla="*/ 219 h 611"/>
                <a:gd name="T70" fmla="*/ 898 w 1257"/>
                <a:gd name="T71" fmla="*/ 191 h 611"/>
                <a:gd name="T72" fmla="*/ 924 w 1257"/>
                <a:gd name="T73" fmla="*/ 164 h 611"/>
                <a:gd name="T74" fmla="*/ 949 w 1257"/>
                <a:gd name="T75" fmla="*/ 139 h 611"/>
                <a:gd name="T76" fmla="*/ 975 w 1257"/>
                <a:gd name="T77" fmla="*/ 115 h 611"/>
                <a:gd name="T78" fmla="*/ 1001 w 1257"/>
                <a:gd name="T79" fmla="*/ 93 h 611"/>
                <a:gd name="T80" fmla="*/ 1026 w 1257"/>
                <a:gd name="T81" fmla="*/ 73 h 611"/>
                <a:gd name="T82" fmla="*/ 1052 w 1257"/>
                <a:gd name="T83" fmla="*/ 55 h 611"/>
                <a:gd name="T84" fmla="*/ 1078 w 1257"/>
                <a:gd name="T85" fmla="*/ 39 h 611"/>
                <a:gd name="T86" fmla="*/ 1103 w 1257"/>
                <a:gd name="T87" fmla="*/ 26 h 611"/>
                <a:gd name="T88" fmla="*/ 1129 w 1257"/>
                <a:gd name="T89" fmla="*/ 16 h 611"/>
                <a:gd name="T90" fmla="*/ 1155 w 1257"/>
                <a:gd name="T91" fmla="*/ 8 h 611"/>
                <a:gd name="T92" fmla="*/ 1180 w 1257"/>
                <a:gd name="T93" fmla="*/ 3 h 611"/>
                <a:gd name="T94" fmla="*/ 1206 w 1257"/>
                <a:gd name="T95" fmla="*/ 0 h 611"/>
                <a:gd name="T96" fmla="*/ 1232 w 1257"/>
                <a:gd name="T97" fmla="*/ 0 h 611"/>
                <a:gd name="T98" fmla="*/ 1257 w 1257"/>
                <a:gd name="T99" fmla="*/ 2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611">
                  <a:moveTo>
                    <a:pt x="0" y="451"/>
                  </a:moveTo>
                  <a:lnTo>
                    <a:pt x="26" y="466"/>
                  </a:lnTo>
                  <a:lnTo>
                    <a:pt x="51" y="483"/>
                  </a:lnTo>
                  <a:lnTo>
                    <a:pt x="77" y="499"/>
                  </a:lnTo>
                  <a:lnTo>
                    <a:pt x="103" y="514"/>
                  </a:lnTo>
                  <a:lnTo>
                    <a:pt x="128" y="530"/>
                  </a:lnTo>
                  <a:lnTo>
                    <a:pt x="154" y="545"/>
                  </a:lnTo>
                  <a:lnTo>
                    <a:pt x="180" y="558"/>
                  </a:lnTo>
                  <a:lnTo>
                    <a:pt x="205" y="571"/>
                  </a:lnTo>
                  <a:lnTo>
                    <a:pt x="231" y="582"/>
                  </a:lnTo>
                  <a:lnTo>
                    <a:pt x="257" y="592"/>
                  </a:lnTo>
                  <a:lnTo>
                    <a:pt x="282" y="600"/>
                  </a:lnTo>
                  <a:lnTo>
                    <a:pt x="308" y="606"/>
                  </a:lnTo>
                  <a:lnTo>
                    <a:pt x="334" y="609"/>
                  </a:lnTo>
                  <a:lnTo>
                    <a:pt x="359" y="611"/>
                  </a:lnTo>
                  <a:lnTo>
                    <a:pt x="385" y="610"/>
                  </a:lnTo>
                  <a:lnTo>
                    <a:pt x="411" y="607"/>
                  </a:lnTo>
                  <a:lnTo>
                    <a:pt x="436" y="601"/>
                  </a:lnTo>
                  <a:lnTo>
                    <a:pt x="462" y="593"/>
                  </a:lnTo>
                  <a:lnTo>
                    <a:pt x="487" y="583"/>
                  </a:lnTo>
                  <a:lnTo>
                    <a:pt x="513" y="570"/>
                  </a:lnTo>
                  <a:lnTo>
                    <a:pt x="539" y="554"/>
                  </a:lnTo>
                  <a:lnTo>
                    <a:pt x="565" y="537"/>
                  </a:lnTo>
                  <a:lnTo>
                    <a:pt x="590" y="517"/>
                  </a:lnTo>
                  <a:lnTo>
                    <a:pt x="616" y="495"/>
                  </a:lnTo>
                  <a:lnTo>
                    <a:pt x="642" y="472"/>
                  </a:lnTo>
                  <a:lnTo>
                    <a:pt x="667" y="447"/>
                  </a:lnTo>
                  <a:lnTo>
                    <a:pt x="693" y="421"/>
                  </a:lnTo>
                  <a:lnTo>
                    <a:pt x="718" y="393"/>
                  </a:lnTo>
                  <a:lnTo>
                    <a:pt x="744" y="365"/>
                  </a:lnTo>
                  <a:lnTo>
                    <a:pt x="770" y="336"/>
                  </a:lnTo>
                  <a:lnTo>
                    <a:pt x="795" y="307"/>
                  </a:lnTo>
                  <a:lnTo>
                    <a:pt x="821" y="277"/>
                  </a:lnTo>
                  <a:lnTo>
                    <a:pt x="847" y="248"/>
                  </a:lnTo>
                  <a:lnTo>
                    <a:pt x="872" y="219"/>
                  </a:lnTo>
                  <a:lnTo>
                    <a:pt x="898" y="191"/>
                  </a:lnTo>
                  <a:lnTo>
                    <a:pt x="924" y="164"/>
                  </a:lnTo>
                  <a:lnTo>
                    <a:pt x="949" y="139"/>
                  </a:lnTo>
                  <a:lnTo>
                    <a:pt x="975" y="115"/>
                  </a:lnTo>
                  <a:lnTo>
                    <a:pt x="1001" y="93"/>
                  </a:lnTo>
                  <a:lnTo>
                    <a:pt x="1026" y="73"/>
                  </a:lnTo>
                  <a:lnTo>
                    <a:pt x="1052" y="55"/>
                  </a:lnTo>
                  <a:lnTo>
                    <a:pt x="1078" y="39"/>
                  </a:lnTo>
                  <a:lnTo>
                    <a:pt x="1103" y="26"/>
                  </a:lnTo>
                  <a:lnTo>
                    <a:pt x="1129" y="16"/>
                  </a:lnTo>
                  <a:lnTo>
                    <a:pt x="1155" y="8"/>
                  </a:lnTo>
                  <a:lnTo>
                    <a:pt x="1180" y="3"/>
                  </a:lnTo>
                  <a:lnTo>
                    <a:pt x="1206" y="0"/>
                  </a:lnTo>
                  <a:lnTo>
                    <a:pt x="1232" y="0"/>
                  </a:lnTo>
                  <a:lnTo>
                    <a:pt x="1257" y="2"/>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3" name="Freeform 335"/>
            <p:cNvSpPr>
              <a:spLocks/>
            </p:cNvSpPr>
            <p:nvPr/>
          </p:nvSpPr>
          <p:spPr bwMode="auto">
            <a:xfrm>
              <a:off x="6214112" y="3144649"/>
              <a:ext cx="4543850" cy="238222"/>
            </a:xfrm>
            <a:custGeom>
              <a:avLst/>
              <a:gdLst>
                <a:gd name="T0" fmla="*/ 0 w 1308"/>
                <a:gd name="T1" fmla="*/ 0 h 109"/>
                <a:gd name="T2" fmla="*/ 25 w 1308"/>
                <a:gd name="T3" fmla="*/ 2 h 109"/>
                <a:gd name="T4" fmla="*/ 51 w 1308"/>
                <a:gd name="T5" fmla="*/ 6 h 109"/>
                <a:gd name="T6" fmla="*/ 77 w 1308"/>
                <a:gd name="T7" fmla="*/ 12 h 109"/>
                <a:gd name="T8" fmla="*/ 102 w 1308"/>
                <a:gd name="T9" fmla="*/ 20 h 109"/>
                <a:gd name="T10" fmla="*/ 128 w 1308"/>
                <a:gd name="T11" fmla="*/ 28 h 109"/>
                <a:gd name="T12" fmla="*/ 154 w 1308"/>
                <a:gd name="T13" fmla="*/ 38 h 109"/>
                <a:gd name="T14" fmla="*/ 179 w 1308"/>
                <a:gd name="T15" fmla="*/ 48 h 109"/>
                <a:gd name="T16" fmla="*/ 205 w 1308"/>
                <a:gd name="T17" fmla="*/ 58 h 109"/>
                <a:gd name="T18" fmla="*/ 231 w 1308"/>
                <a:gd name="T19" fmla="*/ 68 h 109"/>
                <a:gd name="T20" fmla="*/ 256 w 1308"/>
                <a:gd name="T21" fmla="*/ 78 h 109"/>
                <a:gd name="T22" fmla="*/ 282 w 1308"/>
                <a:gd name="T23" fmla="*/ 86 h 109"/>
                <a:gd name="T24" fmla="*/ 308 w 1308"/>
                <a:gd name="T25" fmla="*/ 94 h 109"/>
                <a:gd name="T26" fmla="*/ 333 w 1308"/>
                <a:gd name="T27" fmla="*/ 100 h 109"/>
                <a:gd name="T28" fmla="*/ 359 w 1308"/>
                <a:gd name="T29" fmla="*/ 105 h 109"/>
                <a:gd name="T30" fmla="*/ 385 w 1308"/>
                <a:gd name="T31" fmla="*/ 108 h 109"/>
                <a:gd name="T32" fmla="*/ 410 w 1308"/>
                <a:gd name="T33" fmla="*/ 109 h 109"/>
                <a:gd name="T34" fmla="*/ 436 w 1308"/>
                <a:gd name="T35" fmla="*/ 109 h 109"/>
                <a:gd name="T36" fmla="*/ 462 w 1308"/>
                <a:gd name="T37" fmla="*/ 107 h 109"/>
                <a:gd name="T38" fmla="*/ 487 w 1308"/>
                <a:gd name="T39" fmla="*/ 104 h 109"/>
                <a:gd name="T40" fmla="*/ 513 w 1308"/>
                <a:gd name="T41" fmla="*/ 99 h 109"/>
                <a:gd name="T42" fmla="*/ 539 w 1308"/>
                <a:gd name="T43" fmla="*/ 94 h 109"/>
                <a:gd name="T44" fmla="*/ 564 w 1308"/>
                <a:gd name="T45" fmla="*/ 88 h 109"/>
                <a:gd name="T46" fmla="*/ 590 w 1308"/>
                <a:gd name="T47" fmla="*/ 81 h 109"/>
                <a:gd name="T48" fmla="*/ 616 w 1308"/>
                <a:gd name="T49" fmla="*/ 74 h 109"/>
                <a:gd name="T50" fmla="*/ 641 w 1308"/>
                <a:gd name="T51" fmla="*/ 68 h 109"/>
                <a:gd name="T52" fmla="*/ 667 w 1308"/>
                <a:gd name="T53" fmla="*/ 63 h 109"/>
                <a:gd name="T54" fmla="*/ 693 w 1308"/>
                <a:gd name="T55" fmla="*/ 58 h 109"/>
                <a:gd name="T56" fmla="*/ 718 w 1308"/>
                <a:gd name="T57" fmla="*/ 54 h 109"/>
                <a:gd name="T58" fmla="*/ 744 w 1308"/>
                <a:gd name="T59" fmla="*/ 51 h 109"/>
                <a:gd name="T60" fmla="*/ 770 w 1308"/>
                <a:gd name="T61" fmla="*/ 50 h 109"/>
                <a:gd name="T62" fmla="*/ 795 w 1308"/>
                <a:gd name="T63" fmla="*/ 50 h 109"/>
                <a:gd name="T64" fmla="*/ 821 w 1308"/>
                <a:gd name="T65" fmla="*/ 52 h 109"/>
                <a:gd name="T66" fmla="*/ 846 w 1308"/>
                <a:gd name="T67" fmla="*/ 55 h 109"/>
                <a:gd name="T68" fmla="*/ 872 w 1308"/>
                <a:gd name="T69" fmla="*/ 59 h 109"/>
                <a:gd name="T70" fmla="*/ 898 w 1308"/>
                <a:gd name="T71" fmla="*/ 64 h 109"/>
                <a:gd name="T72" fmla="*/ 923 w 1308"/>
                <a:gd name="T73" fmla="*/ 69 h 109"/>
                <a:gd name="T74" fmla="*/ 949 w 1308"/>
                <a:gd name="T75" fmla="*/ 75 h 109"/>
                <a:gd name="T76" fmla="*/ 975 w 1308"/>
                <a:gd name="T77" fmla="*/ 81 h 109"/>
                <a:gd name="T78" fmla="*/ 1001 w 1308"/>
                <a:gd name="T79" fmla="*/ 87 h 109"/>
                <a:gd name="T80" fmla="*/ 1026 w 1308"/>
                <a:gd name="T81" fmla="*/ 92 h 109"/>
                <a:gd name="T82" fmla="*/ 1052 w 1308"/>
                <a:gd name="T83" fmla="*/ 95 h 109"/>
                <a:gd name="T84" fmla="*/ 1077 w 1308"/>
                <a:gd name="T85" fmla="*/ 98 h 109"/>
                <a:gd name="T86" fmla="*/ 1103 w 1308"/>
                <a:gd name="T87" fmla="*/ 99 h 109"/>
                <a:gd name="T88" fmla="*/ 1129 w 1308"/>
                <a:gd name="T89" fmla="*/ 98 h 109"/>
                <a:gd name="T90" fmla="*/ 1154 w 1308"/>
                <a:gd name="T91" fmla="*/ 96 h 109"/>
                <a:gd name="T92" fmla="*/ 1180 w 1308"/>
                <a:gd name="T93" fmla="*/ 92 h 109"/>
                <a:gd name="T94" fmla="*/ 1206 w 1308"/>
                <a:gd name="T95" fmla="*/ 86 h 109"/>
                <a:gd name="T96" fmla="*/ 1231 w 1308"/>
                <a:gd name="T97" fmla="*/ 78 h 109"/>
                <a:gd name="T98" fmla="*/ 1257 w 1308"/>
                <a:gd name="T99" fmla="*/ 68 h 109"/>
                <a:gd name="T100" fmla="*/ 1283 w 1308"/>
                <a:gd name="T101" fmla="*/ 57 h 109"/>
                <a:gd name="T102" fmla="*/ 1308 w 1308"/>
                <a:gd name="T103" fmla="*/ 4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109">
                  <a:moveTo>
                    <a:pt x="0" y="0"/>
                  </a:moveTo>
                  <a:lnTo>
                    <a:pt x="25" y="2"/>
                  </a:lnTo>
                  <a:lnTo>
                    <a:pt x="51" y="6"/>
                  </a:lnTo>
                  <a:lnTo>
                    <a:pt x="77" y="12"/>
                  </a:lnTo>
                  <a:lnTo>
                    <a:pt x="102" y="20"/>
                  </a:lnTo>
                  <a:lnTo>
                    <a:pt x="128" y="28"/>
                  </a:lnTo>
                  <a:lnTo>
                    <a:pt x="154" y="38"/>
                  </a:lnTo>
                  <a:lnTo>
                    <a:pt x="179" y="48"/>
                  </a:lnTo>
                  <a:lnTo>
                    <a:pt x="205" y="58"/>
                  </a:lnTo>
                  <a:lnTo>
                    <a:pt x="231" y="68"/>
                  </a:lnTo>
                  <a:lnTo>
                    <a:pt x="256" y="78"/>
                  </a:lnTo>
                  <a:lnTo>
                    <a:pt x="282" y="86"/>
                  </a:lnTo>
                  <a:lnTo>
                    <a:pt x="308" y="94"/>
                  </a:lnTo>
                  <a:lnTo>
                    <a:pt x="333" y="100"/>
                  </a:lnTo>
                  <a:lnTo>
                    <a:pt x="359" y="105"/>
                  </a:lnTo>
                  <a:lnTo>
                    <a:pt x="385" y="108"/>
                  </a:lnTo>
                  <a:lnTo>
                    <a:pt x="410" y="109"/>
                  </a:lnTo>
                  <a:lnTo>
                    <a:pt x="436" y="109"/>
                  </a:lnTo>
                  <a:lnTo>
                    <a:pt x="462" y="107"/>
                  </a:lnTo>
                  <a:lnTo>
                    <a:pt x="487" y="104"/>
                  </a:lnTo>
                  <a:lnTo>
                    <a:pt x="513" y="99"/>
                  </a:lnTo>
                  <a:lnTo>
                    <a:pt x="539" y="94"/>
                  </a:lnTo>
                  <a:lnTo>
                    <a:pt x="564" y="88"/>
                  </a:lnTo>
                  <a:lnTo>
                    <a:pt x="590" y="81"/>
                  </a:lnTo>
                  <a:lnTo>
                    <a:pt x="616" y="74"/>
                  </a:lnTo>
                  <a:lnTo>
                    <a:pt x="641" y="68"/>
                  </a:lnTo>
                  <a:lnTo>
                    <a:pt x="667" y="63"/>
                  </a:lnTo>
                  <a:lnTo>
                    <a:pt x="693" y="58"/>
                  </a:lnTo>
                  <a:lnTo>
                    <a:pt x="718" y="54"/>
                  </a:lnTo>
                  <a:lnTo>
                    <a:pt x="744" y="51"/>
                  </a:lnTo>
                  <a:lnTo>
                    <a:pt x="770" y="50"/>
                  </a:lnTo>
                  <a:lnTo>
                    <a:pt x="795" y="50"/>
                  </a:lnTo>
                  <a:lnTo>
                    <a:pt x="821" y="52"/>
                  </a:lnTo>
                  <a:lnTo>
                    <a:pt x="846" y="55"/>
                  </a:lnTo>
                  <a:lnTo>
                    <a:pt x="872" y="59"/>
                  </a:lnTo>
                  <a:lnTo>
                    <a:pt x="898" y="64"/>
                  </a:lnTo>
                  <a:lnTo>
                    <a:pt x="923" y="69"/>
                  </a:lnTo>
                  <a:lnTo>
                    <a:pt x="949" y="75"/>
                  </a:lnTo>
                  <a:lnTo>
                    <a:pt x="975" y="81"/>
                  </a:lnTo>
                  <a:lnTo>
                    <a:pt x="1001" y="87"/>
                  </a:lnTo>
                  <a:lnTo>
                    <a:pt x="1026" y="92"/>
                  </a:lnTo>
                  <a:lnTo>
                    <a:pt x="1052" y="95"/>
                  </a:lnTo>
                  <a:lnTo>
                    <a:pt x="1077" y="98"/>
                  </a:lnTo>
                  <a:lnTo>
                    <a:pt x="1103" y="99"/>
                  </a:lnTo>
                  <a:lnTo>
                    <a:pt x="1129" y="98"/>
                  </a:lnTo>
                  <a:lnTo>
                    <a:pt x="1154" y="96"/>
                  </a:lnTo>
                  <a:lnTo>
                    <a:pt x="1180" y="92"/>
                  </a:lnTo>
                  <a:lnTo>
                    <a:pt x="1206" y="86"/>
                  </a:lnTo>
                  <a:lnTo>
                    <a:pt x="1231" y="78"/>
                  </a:lnTo>
                  <a:lnTo>
                    <a:pt x="1257" y="68"/>
                  </a:lnTo>
                  <a:lnTo>
                    <a:pt x="1283" y="57"/>
                  </a:lnTo>
                  <a:lnTo>
                    <a:pt x="1308" y="46"/>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4" name="Line 336"/>
            <p:cNvSpPr>
              <a:spLocks noChangeShapeType="1"/>
            </p:cNvSpPr>
            <p:nvPr/>
          </p:nvSpPr>
          <p:spPr bwMode="auto">
            <a:xfrm flipV="1">
              <a:off x="10671115" y="3245183"/>
              <a:ext cx="86847" cy="24041"/>
            </a:xfrm>
            <a:prstGeom prst="line">
              <a:avLst/>
            </a:prstGeom>
            <a:noFill/>
            <a:ln w="26988" cap="flat">
              <a:solidFill>
                <a:srgbClr val="7E2F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5" name="Freeform 337"/>
            <p:cNvSpPr>
              <a:spLocks/>
            </p:cNvSpPr>
            <p:nvPr/>
          </p:nvSpPr>
          <p:spPr bwMode="auto">
            <a:xfrm>
              <a:off x="1934278" y="3802492"/>
              <a:ext cx="4366681" cy="795532"/>
            </a:xfrm>
            <a:custGeom>
              <a:avLst/>
              <a:gdLst>
                <a:gd name="T0" fmla="*/ 0 w 1257"/>
                <a:gd name="T1" fmla="*/ 10 h 364"/>
                <a:gd name="T2" fmla="*/ 26 w 1257"/>
                <a:gd name="T3" fmla="*/ 19 h 364"/>
                <a:gd name="T4" fmla="*/ 51 w 1257"/>
                <a:gd name="T5" fmla="*/ 28 h 364"/>
                <a:gd name="T6" fmla="*/ 77 w 1257"/>
                <a:gd name="T7" fmla="*/ 39 h 364"/>
                <a:gd name="T8" fmla="*/ 103 w 1257"/>
                <a:gd name="T9" fmla="*/ 51 h 364"/>
                <a:gd name="T10" fmla="*/ 128 w 1257"/>
                <a:gd name="T11" fmla="*/ 63 h 364"/>
                <a:gd name="T12" fmla="*/ 154 w 1257"/>
                <a:gd name="T13" fmla="*/ 77 h 364"/>
                <a:gd name="T14" fmla="*/ 180 w 1257"/>
                <a:gd name="T15" fmla="*/ 92 h 364"/>
                <a:gd name="T16" fmla="*/ 205 w 1257"/>
                <a:gd name="T17" fmla="*/ 108 h 364"/>
                <a:gd name="T18" fmla="*/ 231 w 1257"/>
                <a:gd name="T19" fmla="*/ 124 h 364"/>
                <a:gd name="T20" fmla="*/ 257 w 1257"/>
                <a:gd name="T21" fmla="*/ 142 h 364"/>
                <a:gd name="T22" fmla="*/ 282 w 1257"/>
                <a:gd name="T23" fmla="*/ 160 h 364"/>
                <a:gd name="T24" fmla="*/ 308 w 1257"/>
                <a:gd name="T25" fmla="*/ 179 h 364"/>
                <a:gd name="T26" fmla="*/ 334 w 1257"/>
                <a:gd name="T27" fmla="*/ 198 h 364"/>
                <a:gd name="T28" fmla="*/ 359 w 1257"/>
                <a:gd name="T29" fmla="*/ 217 h 364"/>
                <a:gd name="T30" fmla="*/ 385 w 1257"/>
                <a:gd name="T31" fmla="*/ 236 h 364"/>
                <a:gd name="T32" fmla="*/ 411 w 1257"/>
                <a:gd name="T33" fmla="*/ 254 h 364"/>
                <a:gd name="T34" fmla="*/ 436 w 1257"/>
                <a:gd name="T35" fmla="*/ 272 h 364"/>
                <a:gd name="T36" fmla="*/ 462 w 1257"/>
                <a:gd name="T37" fmla="*/ 289 h 364"/>
                <a:gd name="T38" fmla="*/ 487 w 1257"/>
                <a:gd name="T39" fmla="*/ 305 h 364"/>
                <a:gd name="T40" fmla="*/ 513 w 1257"/>
                <a:gd name="T41" fmla="*/ 319 h 364"/>
                <a:gd name="T42" fmla="*/ 539 w 1257"/>
                <a:gd name="T43" fmla="*/ 332 h 364"/>
                <a:gd name="T44" fmla="*/ 565 w 1257"/>
                <a:gd name="T45" fmla="*/ 343 h 364"/>
                <a:gd name="T46" fmla="*/ 590 w 1257"/>
                <a:gd name="T47" fmla="*/ 352 h 364"/>
                <a:gd name="T48" fmla="*/ 616 w 1257"/>
                <a:gd name="T49" fmla="*/ 358 h 364"/>
                <a:gd name="T50" fmla="*/ 642 w 1257"/>
                <a:gd name="T51" fmla="*/ 362 h 364"/>
                <a:gd name="T52" fmla="*/ 667 w 1257"/>
                <a:gd name="T53" fmla="*/ 364 h 364"/>
                <a:gd name="T54" fmla="*/ 693 w 1257"/>
                <a:gd name="T55" fmla="*/ 363 h 364"/>
                <a:gd name="T56" fmla="*/ 718 w 1257"/>
                <a:gd name="T57" fmla="*/ 359 h 364"/>
                <a:gd name="T58" fmla="*/ 744 w 1257"/>
                <a:gd name="T59" fmla="*/ 353 h 364"/>
                <a:gd name="T60" fmla="*/ 770 w 1257"/>
                <a:gd name="T61" fmla="*/ 344 h 364"/>
                <a:gd name="T62" fmla="*/ 795 w 1257"/>
                <a:gd name="T63" fmla="*/ 332 h 364"/>
                <a:gd name="T64" fmla="*/ 821 w 1257"/>
                <a:gd name="T65" fmla="*/ 319 h 364"/>
                <a:gd name="T66" fmla="*/ 847 w 1257"/>
                <a:gd name="T67" fmla="*/ 303 h 364"/>
                <a:gd name="T68" fmla="*/ 872 w 1257"/>
                <a:gd name="T69" fmla="*/ 285 h 364"/>
                <a:gd name="T70" fmla="*/ 898 w 1257"/>
                <a:gd name="T71" fmla="*/ 266 h 364"/>
                <a:gd name="T72" fmla="*/ 924 w 1257"/>
                <a:gd name="T73" fmla="*/ 246 h 364"/>
                <a:gd name="T74" fmla="*/ 949 w 1257"/>
                <a:gd name="T75" fmla="*/ 224 h 364"/>
                <a:gd name="T76" fmla="*/ 975 w 1257"/>
                <a:gd name="T77" fmla="*/ 202 h 364"/>
                <a:gd name="T78" fmla="*/ 1001 w 1257"/>
                <a:gd name="T79" fmla="*/ 180 h 364"/>
                <a:gd name="T80" fmla="*/ 1026 w 1257"/>
                <a:gd name="T81" fmla="*/ 157 h 364"/>
                <a:gd name="T82" fmla="*/ 1052 w 1257"/>
                <a:gd name="T83" fmla="*/ 135 h 364"/>
                <a:gd name="T84" fmla="*/ 1078 w 1257"/>
                <a:gd name="T85" fmla="*/ 113 h 364"/>
                <a:gd name="T86" fmla="*/ 1103 w 1257"/>
                <a:gd name="T87" fmla="*/ 93 h 364"/>
                <a:gd name="T88" fmla="*/ 1129 w 1257"/>
                <a:gd name="T89" fmla="*/ 73 h 364"/>
                <a:gd name="T90" fmla="*/ 1155 w 1257"/>
                <a:gd name="T91" fmla="*/ 55 h 364"/>
                <a:gd name="T92" fmla="*/ 1180 w 1257"/>
                <a:gd name="T93" fmla="*/ 38 h 364"/>
                <a:gd name="T94" fmla="*/ 1206 w 1257"/>
                <a:gd name="T95" fmla="*/ 23 h 364"/>
                <a:gd name="T96" fmla="*/ 1232 w 1257"/>
                <a:gd name="T97" fmla="*/ 10 h 364"/>
                <a:gd name="T98" fmla="*/ 1257 w 1257"/>
                <a:gd name="T9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64">
                  <a:moveTo>
                    <a:pt x="0" y="10"/>
                  </a:moveTo>
                  <a:lnTo>
                    <a:pt x="26" y="19"/>
                  </a:lnTo>
                  <a:lnTo>
                    <a:pt x="51" y="28"/>
                  </a:lnTo>
                  <a:lnTo>
                    <a:pt x="77" y="39"/>
                  </a:lnTo>
                  <a:lnTo>
                    <a:pt x="103" y="51"/>
                  </a:lnTo>
                  <a:lnTo>
                    <a:pt x="128" y="63"/>
                  </a:lnTo>
                  <a:lnTo>
                    <a:pt x="154" y="77"/>
                  </a:lnTo>
                  <a:lnTo>
                    <a:pt x="180" y="92"/>
                  </a:lnTo>
                  <a:lnTo>
                    <a:pt x="205" y="108"/>
                  </a:lnTo>
                  <a:lnTo>
                    <a:pt x="231" y="124"/>
                  </a:lnTo>
                  <a:lnTo>
                    <a:pt x="257" y="142"/>
                  </a:lnTo>
                  <a:lnTo>
                    <a:pt x="282" y="160"/>
                  </a:lnTo>
                  <a:lnTo>
                    <a:pt x="308" y="179"/>
                  </a:lnTo>
                  <a:lnTo>
                    <a:pt x="334" y="198"/>
                  </a:lnTo>
                  <a:lnTo>
                    <a:pt x="359" y="217"/>
                  </a:lnTo>
                  <a:lnTo>
                    <a:pt x="385" y="236"/>
                  </a:lnTo>
                  <a:lnTo>
                    <a:pt x="411" y="254"/>
                  </a:lnTo>
                  <a:lnTo>
                    <a:pt x="436" y="272"/>
                  </a:lnTo>
                  <a:lnTo>
                    <a:pt x="462" y="289"/>
                  </a:lnTo>
                  <a:lnTo>
                    <a:pt x="487" y="305"/>
                  </a:lnTo>
                  <a:lnTo>
                    <a:pt x="513" y="319"/>
                  </a:lnTo>
                  <a:lnTo>
                    <a:pt x="539" y="332"/>
                  </a:lnTo>
                  <a:lnTo>
                    <a:pt x="565" y="343"/>
                  </a:lnTo>
                  <a:lnTo>
                    <a:pt x="590" y="352"/>
                  </a:lnTo>
                  <a:lnTo>
                    <a:pt x="616" y="358"/>
                  </a:lnTo>
                  <a:lnTo>
                    <a:pt x="642" y="362"/>
                  </a:lnTo>
                  <a:lnTo>
                    <a:pt x="667" y="364"/>
                  </a:lnTo>
                  <a:lnTo>
                    <a:pt x="693" y="363"/>
                  </a:lnTo>
                  <a:lnTo>
                    <a:pt x="718" y="359"/>
                  </a:lnTo>
                  <a:lnTo>
                    <a:pt x="744" y="353"/>
                  </a:lnTo>
                  <a:lnTo>
                    <a:pt x="770" y="344"/>
                  </a:lnTo>
                  <a:lnTo>
                    <a:pt x="795" y="332"/>
                  </a:lnTo>
                  <a:lnTo>
                    <a:pt x="821" y="319"/>
                  </a:lnTo>
                  <a:lnTo>
                    <a:pt x="847" y="303"/>
                  </a:lnTo>
                  <a:lnTo>
                    <a:pt x="872" y="285"/>
                  </a:lnTo>
                  <a:lnTo>
                    <a:pt x="898" y="266"/>
                  </a:lnTo>
                  <a:lnTo>
                    <a:pt x="924" y="246"/>
                  </a:lnTo>
                  <a:lnTo>
                    <a:pt x="949" y="224"/>
                  </a:lnTo>
                  <a:lnTo>
                    <a:pt x="975" y="202"/>
                  </a:lnTo>
                  <a:lnTo>
                    <a:pt x="1001" y="180"/>
                  </a:lnTo>
                  <a:lnTo>
                    <a:pt x="1026" y="157"/>
                  </a:lnTo>
                  <a:lnTo>
                    <a:pt x="1052" y="135"/>
                  </a:lnTo>
                  <a:lnTo>
                    <a:pt x="1078" y="113"/>
                  </a:lnTo>
                  <a:lnTo>
                    <a:pt x="1103" y="93"/>
                  </a:lnTo>
                  <a:lnTo>
                    <a:pt x="1129" y="73"/>
                  </a:lnTo>
                  <a:lnTo>
                    <a:pt x="1155" y="55"/>
                  </a:lnTo>
                  <a:lnTo>
                    <a:pt x="1180" y="38"/>
                  </a:lnTo>
                  <a:lnTo>
                    <a:pt x="1206" y="23"/>
                  </a:lnTo>
                  <a:lnTo>
                    <a:pt x="1232" y="10"/>
                  </a:lnTo>
                  <a:lnTo>
                    <a:pt x="1257" y="0"/>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6" name="Freeform 338"/>
            <p:cNvSpPr>
              <a:spLocks/>
            </p:cNvSpPr>
            <p:nvPr/>
          </p:nvSpPr>
          <p:spPr bwMode="auto">
            <a:xfrm>
              <a:off x="6214112" y="3754410"/>
              <a:ext cx="4543850" cy="961632"/>
            </a:xfrm>
            <a:custGeom>
              <a:avLst/>
              <a:gdLst>
                <a:gd name="T0" fmla="*/ 0 w 1308"/>
                <a:gd name="T1" fmla="*/ 32 h 440"/>
                <a:gd name="T2" fmla="*/ 25 w 1308"/>
                <a:gd name="T3" fmla="*/ 22 h 440"/>
                <a:gd name="T4" fmla="*/ 51 w 1308"/>
                <a:gd name="T5" fmla="*/ 13 h 440"/>
                <a:gd name="T6" fmla="*/ 77 w 1308"/>
                <a:gd name="T7" fmla="*/ 6 h 440"/>
                <a:gd name="T8" fmla="*/ 102 w 1308"/>
                <a:gd name="T9" fmla="*/ 2 h 440"/>
                <a:gd name="T10" fmla="*/ 128 w 1308"/>
                <a:gd name="T11" fmla="*/ 0 h 440"/>
                <a:gd name="T12" fmla="*/ 154 w 1308"/>
                <a:gd name="T13" fmla="*/ 0 h 440"/>
                <a:gd name="T14" fmla="*/ 179 w 1308"/>
                <a:gd name="T15" fmla="*/ 3 h 440"/>
                <a:gd name="T16" fmla="*/ 205 w 1308"/>
                <a:gd name="T17" fmla="*/ 8 h 440"/>
                <a:gd name="T18" fmla="*/ 231 w 1308"/>
                <a:gd name="T19" fmla="*/ 16 h 440"/>
                <a:gd name="T20" fmla="*/ 256 w 1308"/>
                <a:gd name="T21" fmla="*/ 26 h 440"/>
                <a:gd name="T22" fmla="*/ 282 w 1308"/>
                <a:gd name="T23" fmla="*/ 38 h 440"/>
                <a:gd name="T24" fmla="*/ 308 w 1308"/>
                <a:gd name="T25" fmla="*/ 52 h 440"/>
                <a:gd name="T26" fmla="*/ 333 w 1308"/>
                <a:gd name="T27" fmla="*/ 68 h 440"/>
                <a:gd name="T28" fmla="*/ 359 w 1308"/>
                <a:gd name="T29" fmla="*/ 86 h 440"/>
                <a:gd name="T30" fmla="*/ 385 w 1308"/>
                <a:gd name="T31" fmla="*/ 106 h 440"/>
                <a:gd name="T32" fmla="*/ 410 w 1308"/>
                <a:gd name="T33" fmla="*/ 127 h 440"/>
                <a:gd name="T34" fmla="*/ 436 w 1308"/>
                <a:gd name="T35" fmla="*/ 150 h 440"/>
                <a:gd name="T36" fmla="*/ 462 w 1308"/>
                <a:gd name="T37" fmla="*/ 174 h 440"/>
                <a:gd name="T38" fmla="*/ 487 w 1308"/>
                <a:gd name="T39" fmla="*/ 198 h 440"/>
                <a:gd name="T40" fmla="*/ 513 w 1308"/>
                <a:gd name="T41" fmla="*/ 223 h 440"/>
                <a:gd name="T42" fmla="*/ 539 w 1308"/>
                <a:gd name="T43" fmla="*/ 248 h 440"/>
                <a:gd name="T44" fmla="*/ 564 w 1308"/>
                <a:gd name="T45" fmla="*/ 273 h 440"/>
                <a:gd name="T46" fmla="*/ 590 w 1308"/>
                <a:gd name="T47" fmla="*/ 297 h 440"/>
                <a:gd name="T48" fmla="*/ 616 w 1308"/>
                <a:gd name="T49" fmla="*/ 320 h 440"/>
                <a:gd name="T50" fmla="*/ 641 w 1308"/>
                <a:gd name="T51" fmla="*/ 342 h 440"/>
                <a:gd name="T52" fmla="*/ 667 w 1308"/>
                <a:gd name="T53" fmla="*/ 362 h 440"/>
                <a:gd name="T54" fmla="*/ 693 w 1308"/>
                <a:gd name="T55" fmla="*/ 381 h 440"/>
                <a:gd name="T56" fmla="*/ 718 w 1308"/>
                <a:gd name="T57" fmla="*/ 397 h 440"/>
                <a:gd name="T58" fmla="*/ 744 w 1308"/>
                <a:gd name="T59" fmla="*/ 411 h 440"/>
                <a:gd name="T60" fmla="*/ 770 w 1308"/>
                <a:gd name="T61" fmla="*/ 422 h 440"/>
                <a:gd name="T62" fmla="*/ 795 w 1308"/>
                <a:gd name="T63" fmla="*/ 431 h 440"/>
                <a:gd name="T64" fmla="*/ 821 w 1308"/>
                <a:gd name="T65" fmla="*/ 437 h 440"/>
                <a:gd name="T66" fmla="*/ 846 w 1308"/>
                <a:gd name="T67" fmla="*/ 440 h 440"/>
                <a:gd name="T68" fmla="*/ 872 w 1308"/>
                <a:gd name="T69" fmla="*/ 440 h 440"/>
                <a:gd name="T70" fmla="*/ 898 w 1308"/>
                <a:gd name="T71" fmla="*/ 438 h 440"/>
                <a:gd name="T72" fmla="*/ 923 w 1308"/>
                <a:gd name="T73" fmla="*/ 433 h 440"/>
                <a:gd name="T74" fmla="*/ 949 w 1308"/>
                <a:gd name="T75" fmla="*/ 426 h 440"/>
                <a:gd name="T76" fmla="*/ 975 w 1308"/>
                <a:gd name="T77" fmla="*/ 416 h 440"/>
                <a:gd name="T78" fmla="*/ 1001 w 1308"/>
                <a:gd name="T79" fmla="*/ 405 h 440"/>
                <a:gd name="T80" fmla="*/ 1026 w 1308"/>
                <a:gd name="T81" fmla="*/ 392 h 440"/>
                <a:gd name="T82" fmla="*/ 1052 w 1308"/>
                <a:gd name="T83" fmla="*/ 377 h 440"/>
                <a:gd name="T84" fmla="*/ 1077 w 1308"/>
                <a:gd name="T85" fmla="*/ 361 h 440"/>
                <a:gd name="T86" fmla="*/ 1103 w 1308"/>
                <a:gd name="T87" fmla="*/ 344 h 440"/>
                <a:gd name="T88" fmla="*/ 1129 w 1308"/>
                <a:gd name="T89" fmla="*/ 327 h 440"/>
                <a:gd name="T90" fmla="*/ 1154 w 1308"/>
                <a:gd name="T91" fmla="*/ 309 h 440"/>
                <a:gd name="T92" fmla="*/ 1180 w 1308"/>
                <a:gd name="T93" fmla="*/ 292 h 440"/>
                <a:gd name="T94" fmla="*/ 1206 w 1308"/>
                <a:gd name="T95" fmla="*/ 274 h 440"/>
                <a:gd name="T96" fmla="*/ 1231 w 1308"/>
                <a:gd name="T97" fmla="*/ 257 h 440"/>
                <a:gd name="T98" fmla="*/ 1257 w 1308"/>
                <a:gd name="T99" fmla="*/ 240 h 440"/>
                <a:gd name="T100" fmla="*/ 1283 w 1308"/>
                <a:gd name="T101" fmla="*/ 224 h 440"/>
                <a:gd name="T102" fmla="*/ 1308 w 1308"/>
                <a:gd name="T103" fmla="*/ 209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40">
                  <a:moveTo>
                    <a:pt x="0" y="32"/>
                  </a:moveTo>
                  <a:lnTo>
                    <a:pt x="25" y="22"/>
                  </a:lnTo>
                  <a:lnTo>
                    <a:pt x="51" y="13"/>
                  </a:lnTo>
                  <a:lnTo>
                    <a:pt x="77" y="6"/>
                  </a:lnTo>
                  <a:lnTo>
                    <a:pt x="102" y="2"/>
                  </a:lnTo>
                  <a:lnTo>
                    <a:pt x="128" y="0"/>
                  </a:lnTo>
                  <a:lnTo>
                    <a:pt x="154" y="0"/>
                  </a:lnTo>
                  <a:lnTo>
                    <a:pt x="179" y="3"/>
                  </a:lnTo>
                  <a:lnTo>
                    <a:pt x="205" y="8"/>
                  </a:lnTo>
                  <a:lnTo>
                    <a:pt x="231" y="16"/>
                  </a:lnTo>
                  <a:lnTo>
                    <a:pt x="256" y="26"/>
                  </a:lnTo>
                  <a:lnTo>
                    <a:pt x="282" y="38"/>
                  </a:lnTo>
                  <a:lnTo>
                    <a:pt x="308" y="52"/>
                  </a:lnTo>
                  <a:lnTo>
                    <a:pt x="333" y="68"/>
                  </a:lnTo>
                  <a:lnTo>
                    <a:pt x="359" y="86"/>
                  </a:lnTo>
                  <a:lnTo>
                    <a:pt x="385" y="106"/>
                  </a:lnTo>
                  <a:lnTo>
                    <a:pt x="410" y="127"/>
                  </a:lnTo>
                  <a:lnTo>
                    <a:pt x="436" y="150"/>
                  </a:lnTo>
                  <a:lnTo>
                    <a:pt x="462" y="174"/>
                  </a:lnTo>
                  <a:lnTo>
                    <a:pt x="487" y="198"/>
                  </a:lnTo>
                  <a:lnTo>
                    <a:pt x="513" y="223"/>
                  </a:lnTo>
                  <a:lnTo>
                    <a:pt x="539" y="248"/>
                  </a:lnTo>
                  <a:lnTo>
                    <a:pt x="564" y="273"/>
                  </a:lnTo>
                  <a:lnTo>
                    <a:pt x="590" y="297"/>
                  </a:lnTo>
                  <a:lnTo>
                    <a:pt x="616" y="320"/>
                  </a:lnTo>
                  <a:lnTo>
                    <a:pt x="641" y="342"/>
                  </a:lnTo>
                  <a:lnTo>
                    <a:pt x="667" y="362"/>
                  </a:lnTo>
                  <a:lnTo>
                    <a:pt x="693" y="381"/>
                  </a:lnTo>
                  <a:lnTo>
                    <a:pt x="718" y="397"/>
                  </a:lnTo>
                  <a:lnTo>
                    <a:pt x="744" y="411"/>
                  </a:lnTo>
                  <a:lnTo>
                    <a:pt x="770" y="422"/>
                  </a:lnTo>
                  <a:lnTo>
                    <a:pt x="795" y="431"/>
                  </a:lnTo>
                  <a:lnTo>
                    <a:pt x="821" y="437"/>
                  </a:lnTo>
                  <a:lnTo>
                    <a:pt x="846" y="440"/>
                  </a:lnTo>
                  <a:lnTo>
                    <a:pt x="872" y="440"/>
                  </a:lnTo>
                  <a:lnTo>
                    <a:pt x="898" y="438"/>
                  </a:lnTo>
                  <a:lnTo>
                    <a:pt x="923" y="433"/>
                  </a:lnTo>
                  <a:lnTo>
                    <a:pt x="949" y="426"/>
                  </a:lnTo>
                  <a:lnTo>
                    <a:pt x="975" y="416"/>
                  </a:lnTo>
                  <a:lnTo>
                    <a:pt x="1001" y="405"/>
                  </a:lnTo>
                  <a:lnTo>
                    <a:pt x="1026" y="392"/>
                  </a:lnTo>
                  <a:lnTo>
                    <a:pt x="1052" y="377"/>
                  </a:lnTo>
                  <a:lnTo>
                    <a:pt x="1077" y="361"/>
                  </a:lnTo>
                  <a:lnTo>
                    <a:pt x="1103" y="344"/>
                  </a:lnTo>
                  <a:lnTo>
                    <a:pt x="1129" y="327"/>
                  </a:lnTo>
                  <a:lnTo>
                    <a:pt x="1154" y="309"/>
                  </a:lnTo>
                  <a:lnTo>
                    <a:pt x="1180" y="292"/>
                  </a:lnTo>
                  <a:lnTo>
                    <a:pt x="1206" y="274"/>
                  </a:lnTo>
                  <a:lnTo>
                    <a:pt x="1231" y="257"/>
                  </a:lnTo>
                  <a:lnTo>
                    <a:pt x="1257" y="240"/>
                  </a:lnTo>
                  <a:lnTo>
                    <a:pt x="1283" y="224"/>
                  </a:lnTo>
                  <a:lnTo>
                    <a:pt x="1308" y="209"/>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7" name="Line 339"/>
            <p:cNvSpPr>
              <a:spLocks noChangeShapeType="1"/>
            </p:cNvSpPr>
            <p:nvPr/>
          </p:nvSpPr>
          <p:spPr bwMode="auto">
            <a:xfrm flipV="1">
              <a:off x="10671115" y="4211185"/>
              <a:ext cx="86847" cy="32783"/>
            </a:xfrm>
            <a:prstGeom prst="line">
              <a:avLst/>
            </a:prstGeom>
            <a:noFill/>
            <a:ln w="26988" cap="flat">
              <a:solidFill>
                <a:srgbClr val="77AC3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8" name="Freeform 340"/>
            <p:cNvSpPr>
              <a:spLocks/>
            </p:cNvSpPr>
            <p:nvPr/>
          </p:nvSpPr>
          <p:spPr bwMode="auto">
            <a:xfrm>
              <a:off x="1934278" y="2926096"/>
              <a:ext cx="4366681" cy="1473045"/>
            </a:xfrm>
            <a:custGeom>
              <a:avLst/>
              <a:gdLst>
                <a:gd name="T0" fmla="*/ 0 w 1257"/>
                <a:gd name="T1" fmla="*/ 102 h 674"/>
                <a:gd name="T2" fmla="*/ 26 w 1257"/>
                <a:gd name="T3" fmla="*/ 75 h 674"/>
                <a:gd name="T4" fmla="*/ 51 w 1257"/>
                <a:gd name="T5" fmla="*/ 53 h 674"/>
                <a:gd name="T6" fmla="*/ 77 w 1257"/>
                <a:gd name="T7" fmla="*/ 34 h 674"/>
                <a:gd name="T8" fmla="*/ 103 w 1257"/>
                <a:gd name="T9" fmla="*/ 19 h 674"/>
                <a:gd name="T10" fmla="*/ 128 w 1257"/>
                <a:gd name="T11" fmla="*/ 8 h 674"/>
                <a:gd name="T12" fmla="*/ 154 w 1257"/>
                <a:gd name="T13" fmla="*/ 2 h 674"/>
                <a:gd name="T14" fmla="*/ 180 w 1257"/>
                <a:gd name="T15" fmla="*/ 0 h 674"/>
                <a:gd name="T16" fmla="*/ 205 w 1257"/>
                <a:gd name="T17" fmla="*/ 2 h 674"/>
                <a:gd name="T18" fmla="*/ 231 w 1257"/>
                <a:gd name="T19" fmla="*/ 8 h 674"/>
                <a:gd name="T20" fmla="*/ 257 w 1257"/>
                <a:gd name="T21" fmla="*/ 18 h 674"/>
                <a:gd name="T22" fmla="*/ 282 w 1257"/>
                <a:gd name="T23" fmla="*/ 32 h 674"/>
                <a:gd name="T24" fmla="*/ 308 w 1257"/>
                <a:gd name="T25" fmla="*/ 49 h 674"/>
                <a:gd name="T26" fmla="*/ 334 w 1257"/>
                <a:gd name="T27" fmla="*/ 70 h 674"/>
                <a:gd name="T28" fmla="*/ 359 w 1257"/>
                <a:gd name="T29" fmla="*/ 93 h 674"/>
                <a:gd name="T30" fmla="*/ 385 w 1257"/>
                <a:gd name="T31" fmla="*/ 119 h 674"/>
                <a:gd name="T32" fmla="*/ 411 w 1257"/>
                <a:gd name="T33" fmla="*/ 147 h 674"/>
                <a:gd name="T34" fmla="*/ 436 w 1257"/>
                <a:gd name="T35" fmla="*/ 177 h 674"/>
                <a:gd name="T36" fmla="*/ 462 w 1257"/>
                <a:gd name="T37" fmla="*/ 209 h 674"/>
                <a:gd name="T38" fmla="*/ 487 w 1257"/>
                <a:gd name="T39" fmla="*/ 241 h 674"/>
                <a:gd name="T40" fmla="*/ 513 w 1257"/>
                <a:gd name="T41" fmla="*/ 275 h 674"/>
                <a:gd name="T42" fmla="*/ 539 w 1257"/>
                <a:gd name="T43" fmla="*/ 308 h 674"/>
                <a:gd name="T44" fmla="*/ 565 w 1257"/>
                <a:gd name="T45" fmla="*/ 342 h 674"/>
                <a:gd name="T46" fmla="*/ 590 w 1257"/>
                <a:gd name="T47" fmla="*/ 375 h 674"/>
                <a:gd name="T48" fmla="*/ 616 w 1257"/>
                <a:gd name="T49" fmla="*/ 407 h 674"/>
                <a:gd name="T50" fmla="*/ 642 w 1257"/>
                <a:gd name="T51" fmla="*/ 439 h 674"/>
                <a:gd name="T52" fmla="*/ 667 w 1257"/>
                <a:gd name="T53" fmla="*/ 469 h 674"/>
                <a:gd name="T54" fmla="*/ 693 w 1257"/>
                <a:gd name="T55" fmla="*/ 497 h 674"/>
                <a:gd name="T56" fmla="*/ 718 w 1257"/>
                <a:gd name="T57" fmla="*/ 524 h 674"/>
                <a:gd name="T58" fmla="*/ 744 w 1257"/>
                <a:gd name="T59" fmla="*/ 549 h 674"/>
                <a:gd name="T60" fmla="*/ 770 w 1257"/>
                <a:gd name="T61" fmla="*/ 572 h 674"/>
                <a:gd name="T62" fmla="*/ 795 w 1257"/>
                <a:gd name="T63" fmla="*/ 592 h 674"/>
                <a:gd name="T64" fmla="*/ 821 w 1257"/>
                <a:gd name="T65" fmla="*/ 611 h 674"/>
                <a:gd name="T66" fmla="*/ 847 w 1257"/>
                <a:gd name="T67" fmla="*/ 626 h 674"/>
                <a:gd name="T68" fmla="*/ 872 w 1257"/>
                <a:gd name="T69" fmla="*/ 640 h 674"/>
                <a:gd name="T70" fmla="*/ 898 w 1257"/>
                <a:gd name="T71" fmla="*/ 651 h 674"/>
                <a:gd name="T72" fmla="*/ 924 w 1257"/>
                <a:gd name="T73" fmla="*/ 660 h 674"/>
                <a:gd name="T74" fmla="*/ 949 w 1257"/>
                <a:gd name="T75" fmla="*/ 667 h 674"/>
                <a:gd name="T76" fmla="*/ 975 w 1257"/>
                <a:gd name="T77" fmla="*/ 671 h 674"/>
                <a:gd name="T78" fmla="*/ 1001 w 1257"/>
                <a:gd name="T79" fmla="*/ 673 h 674"/>
                <a:gd name="T80" fmla="*/ 1026 w 1257"/>
                <a:gd name="T81" fmla="*/ 674 h 674"/>
                <a:gd name="T82" fmla="*/ 1052 w 1257"/>
                <a:gd name="T83" fmla="*/ 673 h 674"/>
                <a:gd name="T84" fmla="*/ 1078 w 1257"/>
                <a:gd name="T85" fmla="*/ 670 h 674"/>
                <a:gd name="T86" fmla="*/ 1103 w 1257"/>
                <a:gd name="T87" fmla="*/ 666 h 674"/>
                <a:gd name="T88" fmla="*/ 1129 w 1257"/>
                <a:gd name="T89" fmla="*/ 661 h 674"/>
                <a:gd name="T90" fmla="*/ 1155 w 1257"/>
                <a:gd name="T91" fmla="*/ 655 h 674"/>
                <a:gd name="T92" fmla="*/ 1180 w 1257"/>
                <a:gd name="T93" fmla="*/ 648 h 674"/>
                <a:gd name="T94" fmla="*/ 1206 w 1257"/>
                <a:gd name="T95" fmla="*/ 640 h 674"/>
                <a:gd name="T96" fmla="*/ 1232 w 1257"/>
                <a:gd name="T97" fmla="*/ 632 h 674"/>
                <a:gd name="T98" fmla="*/ 1257 w 1257"/>
                <a:gd name="T99" fmla="*/ 623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674">
                  <a:moveTo>
                    <a:pt x="0" y="102"/>
                  </a:moveTo>
                  <a:lnTo>
                    <a:pt x="26" y="75"/>
                  </a:lnTo>
                  <a:lnTo>
                    <a:pt x="51" y="53"/>
                  </a:lnTo>
                  <a:lnTo>
                    <a:pt x="77" y="34"/>
                  </a:lnTo>
                  <a:lnTo>
                    <a:pt x="103" y="19"/>
                  </a:lnTo>
                  <a:lnTo>
                    <a:pt x="128" y="8"/>
                  </a:lnTo>
                  <a:lnTo>
                    <a:pt x="154" y="2"/>
                  </a:lnTo>
                  <a:lnTo>
                    <a:pt x="180" y="0"/>
                  </a:lnTo>
                  <a:lnTo>
                    <a:pt x="205" y="2"/>
                  </a:lnTo>
                  <a:lnTo>
                    <a:pt x="231" y="8"/>
                  </a:lnTo>
                  <a:lnTo>
                    <a:pt x="257" y="18"/>
                  </a:lnTo>
                  <a:lnTo>
                    <a:pt x="282" y="32"/>
                  </a:lnTo>
                  <a:lnTo>
                    <a:pt x="308" y="49"/>
                  </a:lnTo>
                  <a:lnTo>
                    <a:pt x="334" y="70"/>
                  </a:lnTo>
                  <a:lnTo>
                    <a:pt x="359" y="93"/>
                  </a:lnTo>
                  <a:lnTo>
                    <a:pt x="385" y="119"/>
                  </a:lnTo>
                  <a:lnTo>
                    <a:pt x="411" y="147"/>
                  </a:lnTo>
                  <a:lnTo>
                    <a:pt x="436" y="177"/>
                  </a:lnTo>
                  <a:lnTo>
                    <a:pt x="462" y="209"/>
                  </a:lnTo>
                  <a:lnTo>
                    <a:pt x="487" y="241"/>
                  </a:lnTo>
                  <a:lnTo>
                    <a:pt x="513" y="275"/>
                  </a:lnTo>
                  <a:lnTo>
                    <a:pt x="539" y="308"/>
                  </a:lnTo>
                  <a:lnTo>
                    <a:pt x="565" y="342"/>
                  </a:lnTo>
                  <a:lnTo>
                    <a:pt x="590" y="375"/>
                  </a:lnTo>
                  <a:lnTo>
                    <a:pt x="616" y="407"/>
                  </a:lnTo>
                  <a:lnTo>
                    <a:pt x="642" y="439"/>
                  </a:lnTo>
                  <a:lnTo>
                    <a:pt x="667" y="469"/>
                  </a:lnTo>
                  <a:lnTo>
                    <a:pt x="693" y="497"/>
                  </a:lnTo>
                  <a:lnTo>
                    <a:pt x="718" y="524"/>
                  </a:lnTo>
                  <a:lnTo>
                    <a:pt x="744" y="549"/>
                  </a:lnTo>
                  <a:lnTo>
                    <a:pt x="770" y="572"/>
                  </a:lnTo>
                  <a:lnTo>
                    <a:pt x="795" y="592"/>
                  </a:lnTo>
                  <a:lnTo>
                    <a:pt x="821" y="611"/>
                  </a:lnTo>
                  <a:lnTo>
                    <a:pt x="847" y="626"/>
                  </a:lnTo>
                  <a:lnTo>
                    <a:pt x="872" y="640"/>
                  </a:lnTo>
                  <a:lnTo>
                    <a:pt x="898" y="651"/>
                  </a:lnTo>
                  <a:lnTo>
                    <a:pt x="924" y="660"/>
                  </a:lnTo>
                  <a:lnTo>
                    <a:pt x="949" y="667"/>
                  </a:lnTo>
                  <a:lnTo>
                    <a:pt x="975" y="671"/>
                  </a:lnTo>
                  <a:lnTo>
                    <a:pt x="1001" y="673"/>
                  </a:lnTo>
                  <a:lnTo>
                    <a:pt x="1026" y="674"/>
                  </a:lnTo>
                  <a:lnTo>
                    <a:pt x="1052" y="673"/>
                  </a:lnTo>
                  <a:lnTo>
                    <a:pt x="1078" y="670"/>
                  </a:lnTo>
                  <a:lnTo>
                    <a:pt x="1103" y="666"/>
                  </a:lnTo>
                  <a:lnTo>
                    <a:pt x="1129" y="661"/>
                  </a:lnTo>
                  <a:lnTo>
                    <a:pt x="1155" y="655"/>
                  </a:lnTo>
                  <a:lnTo>
                    <a:pt x="1180" y="648"/>
                  </a:lnTo>
                  <a:lnTo>
                    <a:pt x="1206" y="640"/>
                  </a:lnTo>
                  <a:lnTo>
                    <a:pt x="1232" y="632"/>
                  </a:lnTo>
                  <a:lnTo>
                    <a:pt x="1257" y="623"/>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9" name="Freeform 341"/>
            <p:cNvSpPr>
              <a:spLocks/>
            </p:cNvSpPr>
            <p:nvPr/>
          </p:nvSpPr>
          <p:spPr bwMode="auto">
            <a:xfrm>
              <a:off x="6214112" y="3380685"/>
              <a:ext cx="4543850" cy="926663"/>
            </a:xfrm>
            <a:custGeom>
              <a:avLst/>
              <a:gdLst>
                <a:gd name="T0" fmla="*/ 0 w 1308"/>
                <a:gd name="T1" fmla="*/ 424 h 424"/>
                <a:gd name="T2" fmla="*/ 25 w 1308"/>
                <a:gd name="T3" fmla="*/ 415 h 424"/>
                <a:gd name="T4" fmla="*/ 51 w 1308"/>
                <a:gd name="T5" fmla="*/ 407 h 424"/>
                <a:gd name="T6" fmla="*/ 77 w 1308"/>
                <a:gd name="T7" fmla="*/ 398 h 424"/>
                <a:gd name="T8" fmla="*/ 102 w 1308"/>
                <a:gd name="T9" fmla="*/ 389 h 424"/>
                <a:gd name="T10" fmla="*/ 128 w 1308"/>
                <a:gd name="T11" fmla="*/ 380 h 424"/>
                <a:gd name="T12" fmla="*/ 154 w 1308"/>
                <a:gd name="T13" fmla="*/ 371 h 424"/>
                <a:gd name="T14" fmla="*/ 179 w 1308"/>
                <a:gd name="T15" fmla="*/ 363 h 424"/>
                <a:gd name="T16" fmla="*/ 205 w 1308"/>
                <a:gd name="T17" fmla="*/ 354 h 424"/>
                <a:gd name="T18" fmla="*/ 231 w 1308"/>
                <a:gd name="T19" fmla="*/ 346 h 424"/>
                <a:gd name="T20" fmla="*/ 256 w 1308"/>
                <a:gd name="T21" fmla="*/ 337 h 424"/>
                <a:gd name="T22" fmla="*/ 282 w 1308"/>
                <a:gd name="T23" fmla="*/ 328 h 424"/>
                <a:gd name="T24" fmla="*/ 308 w 1308"/>
                <a:gd name="T25" fmla="*/ 320 h 424"/>
                <a:gd name="T26" fmla="*/ 333 w 1308"/>
                <a:gd name="T27" fmla="*/ 311 h 424"/>
                <a:gd name="T28" fmla="*/ 359 w 1308"/>
                <a:gd name="T29" fmla="*/ 302 h 424"/>
                <a:gd name="T30" fmla="*/ 385 w 1308"/>
                <a:gd name="T31" fmla="*/ 293 h 424"/>
                <a:gd name="T32" fmla="*/ 410 w 1308"/>
                <a:gd name="T33" fmla="*/ 283 h 424"/>
                <a:gd name="T34" fmla="*/ 436 w 1308"/>
                <a:gd name="T35" fmla="*/ 273 h 424"/>
                <a:gd name="T36" fmla="*/ 462 w 1308"/>
                <a:gd name="T37" fmla="*/ 262 h 424"/>
                <a:gd name="T38" fmla="*/ 487 w 1308"/>
                <a:gd name="T39" fmla="*/ 251 h 424"/>
                <a:gd name="T40" fmla="*/ 513 w 1308"/>
                <a:gd name="T41" fmla="*/ 239 h 424"/>
                <a:gd name="T42" fmla="*/ 539 w 1308"/>
                <a:gd name="T43" fmla="*/ 227 h 424"/>
                <a:gd name="T44" fmla="*/ 564 w 1308"/>
                <a:gd name="T45" fmla="*/ 214 h 424"/>
                <a:gd name="T46" fmla="*/ 590 w 1308"/>
                <a:gd name="T47" fmla="*/ 201 h 424"/>
                <a:gd name="T48" fmla="*/ 616 w 1308"/>
                <a:gd name="T49" fmla="*/ 188 h 424"/>
                <a:gd name="T50" fmla="*/ 641 w 1308"/>
                <a:gd name="T51" fmla="*/ 174 h 424"/>
                <a:gd name="T52" fmla="*/ 667 w 1308"/>
                <a:gd name="T53" fmla="*/ 159 h 424"/>
                <a:gd name="T54" fmla="*/ 693 w 1308"/>
                <a:gd name="T55" fmla="*/ 144 h 424"/>
                <a:gd name="T56" fmla="*/ 718 w 1308"/>
                <a:gd name="T57" fmla="*/ 130 h 424"/>
                <a:gd name="T58" fmla="*/ 744 w 1308"/>
                <a:gd name="T59" fmla="*/ 115 h 424"/>
                <a:gd name="T60" fmla="*/ 770 w 1308"/>
                <a:gd name="T61" fmla="*/ 100 h 424"/>
                <a:gd name="T62" fmla="*/ 795 w 1308"/>
                <a:gd name="T63" fmla="*/ 86 h 424"/>
                <a:gd name="T64" fmla="*/ 821 w 1308"/>
                <a:gd name="T65" fmla="*/ 72 h 424"/>
                <a:gd name="T66" fmla="*/ 846 w 1308"/>
                <a:gd name="T67" fmla="*/ 59 h 424"/>
                <a:gd name="T68" fmla="*/ 872 w 1308"/>
                <a:gd name="T69" fmla="*/ 47 h 424"/>
                <a:gd name="T70" fmla="*/ 898 w 1308"/>
                <a:gd name="T71" fmla="*/ 36 h 424"/>
                <a:gd name="T72" fmla="*/ 923 w 1308"/>
                <a:gd name="T73" fmla="*/ 26 h 424"/>
                <a:gd name="T74" fmla="*/ 949 w 1308"/>
                <a:gd name="T75" fmla="*/ 18 h 424"/>
                <a:gd name="T76" fmla="*/ 975 w 1308"/>
                <a:gd name="T77" fmla="*/ 11 h 424"/>
                <a:gd name="T78" fmla="*/ 1001 w 1308"/>
                <a:gd name="T79" fmla="*/ 6 h 424"/>
                <a:gd name="T80" fmla="*/ 1026 w 1308"/>
                <a:gd name="T81" fmla="*/ 2 h 424"/>
                <a:gd name="T82" fmla="*/ 1052 w 1308"/>
                <a:gd name="T83" fmla="*/ 0 h 424"/>
                <a:gd name="T84" fmla="*/ 1077 w 1308"/>
                <a:gd name="T85" fmla="*/ 0 h 424"/>
                <a:gd name="T86" fmla="*/ 1103 w 1308"/>
                <a:gd name="T87" fmla="*/ 1 h 424"/>
                <a:gd name="T88" fmla="*/ 1129 w 1308"/>
                <a:gd name="T89" fmla="*/ 3 h 424"/>
                <a:gd name="T90" fmla="*/ 1154 w 1308"/>
                <a:gd name="T91" fmla="*/ 7 h 424"/>
                <a:gd name="T92" fmla="*/ 1180 w 1308"/>
                <a:gd name="T93" fmla="*/ 12 h 424"/>
                <a:gd name="T94" fmla="*/ 1206 w 1308"/>
                <a:gd name="T95" fmla="*/ 18 h 424"/>
                <a:gd name="T96" fmla="*/ 1231 w 1308"/>
                <a:gd name="T97" fmla="*/ 25 h 424"/>
                <a:gd name="T98" fmla="*/ 1257 w 1308"/>
                <a:gd name="T99" fmla="*/ 32 h 424"/>
                <a:gd name="T100" fmla="*/ 1283 w 1308"/>
                <a:gd name="T101" fmla="*/ 39 h 424"/>
                <a:gd name="T102" fmla="*/ 1308 w 1308"/>
                <a:gd name="T103" fmla="*/ 47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24">
                  <a:moveTo>
                    <a:pt x="0" y="424"/>
                  </a:moveTo>
                  <a:lnTo>
                    <a:pt x="25" y="415"/>
                  </a:lnTo>
                  <a:lnTo>
                    <a:pt x="51" y="407"/>
                  </a:lnTo>
                  <a:lnTo>
                    <a:pt x="77" y="398"/>
                  </a:lnTo>
                  <a:lnTo>
                    <a:pt x="102" y="389"/>
                  </a:lnTo>
                  <a:lnTo>
                    <a:pt x="128" y="380"/>
                  </a:lnTo>
                  <a:lnTo>
                    <a:pt x="154" y="371"/>
                  </a:lnTo>
                  <a:lnTo>
                    <a:pt x="179" y="363"/>
                  </a:lnTo>
                  <a:lnTo>
                    <a:pt x="205" y="354"/>
                  </a:lnTo>
                  <a:lnTo>
                    <a:pt x="231" y="346"/>
                  </a:lnTo>
                  <a:lnTo>
                    <a:pt x="256" y="337"/>
                  </a:lnTo>
                  <a:lnTo>
                    <a:pt x="282" y="328"/>
                  </a:lnTo>
                  <a:lnTo>
                    <a:pt x="308" y="320"/>
                  </a:lnTo>
                  <a:lnTo>
                    <a:pt x="333" y="311"/>
                  </a:lnTo>
                  <a:lnTo>
                    <a:pt x="359" y="302"/>
                  </a:lnTo>
                  <a:lnTo>
                    <a:pt x="385" y="293"/>
                  </a:lnTo>
                  <a:lnTo>
                    <a:pt x="410" y="283"/>
                  </a:lnTo>
                  <a:lnTo>
                    <a:pt x="436" y="273"/>
                  </a:lnTo>
                  <a:lnTo>
                    <a:pt x="462" y="262"/>
                  </a:lnTo>
                  <a:lnTo>
                    <a:pt x="487" y="251"/>
                  </a:lnTo>
                  <a:lnTo>
                    <a:pt x="513" y="239"/>
                  </a:lnTo>
                  <a:lnTo>
                    <a:pt x="539" y="227"/>
                  </a:lnTo>
                  <a:lnTo>
                    <a:pt x="564" y="214"/>
                  </a:lnTo>
                  <a:lnTo>
                    <a:pt x="590" y="201"/>
                  </a:lnTo>
                  <a:lnTo>
                    <a:pt x="616" y="188"/>
                  </a:lnTo>
                  <a:lnTo>
                    <a:pt x="641" y="174"/>
                  </a:lnTo>
                  <a:lnTo>
                    <a:pt x="667" y="159"/>
                  </a:lnTo>
                  <a:lnTo>
                    <a:pt x="693" y="144"/>
                  </a:lnTo>
                  <a:lnTo>
                    <a:pt x="718" y="130"/>
                  </a:lnTo>
                  <a:lnTo>
                    <a:pt x="744" y="115"/>
                  </a:lnTo>
                  <a:lnTo>
                    <a:pt x="770" y="100"/>
                  </a:lnTo>
                  <a:lnTo>
                    <a:pt x="795" y="86"/>
                  </a:lnTo>
                  <a:lnTo>
                    <a:pt x="821" y="72"/>
                  </a:lnTo>
                  <a:lnTo>
                    <a:pt x="846" y="59"/>
                  </a:lnTo>
                  <a:lnTo>
                    <a:pt x="872" y="47"/>
                  </a:lnTo>
                  <a:lnTo>
                    <a:pt x="898" y="36"/>
                  </a:lnTo>
                  <a:lnTo>
                    <a:pt x="923" y="26"/>
                  </a:lnTo>
                  <a:lnTo>
                    <a:pt x="949" y="18"/>
                  </a:lnTo>
                  <a:lnTo>
                    <a:pt x="975" y="11"/>
                  </a:lnTo>
                  <a:lnTo>
                    <a:pt x="1001" y="6"/>
                  </a:lnTo>
                  <a:lnTo>
                    <a:pt x="1026" y="2"/>
                  </a:lnTo>
                  <a:lnTo>
                    <a:pt x="1052" y="0"/>
                  </a:lnTo>
                  <a:lnTo>
                    <a:pt x="1077" y="0"/>
                  </a:lnTo>
                  <a:lnTo>
                    <a:pt x="1103" y="1"/>
                  </a:lnTo>
                  <a:lnTo>
                    <a:pt x="1129" y="3"/>
                  </a:lnTo>
                  <a:lnTo>
                    <a:pt x="1154" y="7"/>
                  </a:lnTo>
                  <a:lnTo>
                    <a:pt x="1180" y="12"/>
                  </a:lnTo>
                  <a:lnTo>
                    <a:pt x="1206" y="18"/>
                  </a:lnTo>
                  <a:lnTo>
                    <a:pt x="1231" y="25"/>
                  </a:lnTo>
                  <a:lnTo>
                    <a:pt x="1257" y="32"/>
                  </a:lnTo>
                  <a:lnTo>
                    <a:pt x="1283" y="39"/>
                  </a:lnTo>
                  <a:lnTo>
                    <a:pt x="1308" y="47"/>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0" name="Line 342"/>
            <p:cNvSpPr>
              <a:spLocks noChangeShapeType="1"/>
            </p:cNvSpPr>
            <p:nvPr/>
          </p:nvSpPr>
          <p:spPr bwMode="auto">
            <a:xfrm>
              <a:off x="10671115" y="3465921"/>
              <a:ext cx="86847" cy="17484"/>
            </a:xfrm>
            <a:prstGeom prst="line">
              <a:avLst/>
            </a:prstGeom>
            <a:noFill/>
            <a:ln w="26988" cap="flat">
              <a:solidFill>
                <a:srgbClr val="4DBEE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1" name="Freeform 343"/>
            <p:cNvSpPr>
              <a:spLocks/>
            </p:cNvSpPr>
            <p:nvPr/>
          </p:nvSpPr>
          <p:spPr bwMode="auto">
            <a:xfrm>
              <a:off x="1934278" y="3441880"/>
              <a:ext cx="4366681" cy="627246"/>
            </a:xfrm>
            <a:custGeom>
              <a:avLst/>
              <a:gdLst>
                <a:gd name="T0" fmla="*/ 0 w 1257"/>
                <a:gd name="T1" fmla="*/ 287 h 287"/>
                <a:gd name="T2" fmla="*/ 26 w 1257"/>
                <a:gd name="T3" fmla="*/ 279 h 287"/>
                <a:gd name="T4" fmla="*/ 51 w 1257"/>
                <a:gd name="T5" fmla="*/ 272 h 287"/>
                <a:gd name="T6" fmla="*/ 77 w 1257"/>
                <a:gd name="T7" fmla="*/ 266 h 287"/>
                <a:gd name="T8" fmla="*/ 103 w 1257"/>
                <a:gd name="T9" fmla="*/ 260 h 287"/>
                <a:gd name="T10" fmla="*/ 128 w 1257"/>
                <a:gd name="T11" fmla="*/ 255 h 287"/>
                <a:gd name="T12" fmla="*/ 154 w 1257"/>
                <a:gd name="T13" fmla="*/ 251 h 287"/>
                <a:gd name="T14" fmla="*/ 180 w 1257"/>
                <a:gd name="T15" fmla="*/ 248 h 287"/>
                <a:gd name="T16" fmla="*/ 205 w 1257"/>
                <a:gd name="T17" fmla="*/ 245 h 287"/>
                <a:gd name="T18" fmla="*/ 231 w 1257"/>
                <a:gd name="T19" fmla="*/ 242 h 287"/>
                <a:gd name="T20" fmla="*/ 257 w 1257"/>
                <a:gd name="T21" fmla="*/ 240 h 287"/>
                <a:gd name="T22" fmla="*/ 282 w 1257"/>
                <a:gd name="T23" fmla="*/ 238 h 287"/>
                <a:gd name="T24" fmla="*/ 308 w 1257"/>
                <a:gd name="T25" fmla="*/ 237 h 287"/>
                <a:gd name="T26" fmla="*/ 334 w 1257"/>
                <a:gd name="T27" fmla="*/ 235 h 287"/>
                <a:gd name="T28" fmla="*/ 359 w 1257"/>
                <a:gd name="T29" fmla="*/ 233 h 287"/>
                <a:gd name="T30" fmla="*/ 385 w 1257"/>
                <a:gd name="T31" fmla="*/ 231 h 287"/>
                <a:gd name="T32" fmla="*/ 411 w 1257"/>
                <a:gd name="T33" fmla="*/ 228 h 287"/>
                <a:gd name="T34" fmla="*/ 436 w 1257"/>
                <a:gd name="T35" fmla="*/ 225 h 287"/>
                <a:gd name="T36" fmla="*/ 462 w 1257"/>
                <a:gd name="T37" fmla="*/ 222 h 287"/>
                <a:gd name="T38" fmla="*/ 487 w 1257"/>
                <a:gd name="T39" fmla="*/ 218 h 287"/>
                <a:gd name="T40" fmla="*/ 513 w 1257"/>
                <a:gd name="T41" fmla="*/ 213 h 287"/>
                <a:gd name="T42" fmla="*/ 539 w 1257"/>
                <a:gd name="T43" fmla="*/ 207 h 287"/>
                <a:gd name="T44" fmla="*/ 565 w 1257"/>
                <a:gd name="T45" fmla="*/ 200 h 287"/>
                <a:gd name="T46" fmla="*/ 590 w 1257"/>
                <a:gd name="T47" fmla="*/ 193 h 287"/>
                <a:gd name="T48" fmla="*/ 616 w 1257"/>
                <a:gd name="T49" fmla="*/ 185 h 287"/>
                <a:gd name="T50" fmla="*/ 642 w 1257"/>
                <a:gd name="T51" fmla="*/ 176 h 287"/>
                <a:gd name="T52" fmla="*/ 667 w 1257"/>
                <a:gd name="T53" fmla="*/ 166 h 287"/>
                <a:gd name="T54" fmla="*/ 693 w 1257"/>
                <a:gd name="T55" fmla="*/ 155 h 287"/>
                <a:gd name="T56" fmla="*/ 718 w 1257"/>
                <a:gd name="T57" fmla="*/ 144 h 287"/>
                <a:gd name="T58" fmla="*/ 744 w 1257"/>
                <a:gd name="T59" fmla="*/ 132 h 287"/>
                <a:gd name="T60" fmla="*/ 770 w 1257"/>
                <a:gd name="T61" fmla="*/ 120 h 287"/>
                <a:gd name="T62" fmla="*/ 795 w 1257"/>
                <a:gd name="T63" fmla="*/ 107 h 287"/>
                <a:gd name="T64" fmla="*/ 821 w 1257"/>
                <a:gd name="T65" fmla="*/ 94 h 287"/>
                <a:gd name="T66" fmla="*/ 847 w 1257"/>
                <a:gd name="T67" fmla="*/ 81 h 287"/>
                <a:gd name="T68" fmla="*/ 872 w 1257"/>
                <a:gd name="T69" fmla="*/ 69 h 287"/>
                <a:gd name="T70" fmla="*/ 898 w 1257"/>
                <a:gd name="T71" fmla="*/ 57 h 287"/>
                <a:gd name="T72" fmla="*/ 924 w 1257"/>
                <a:gd name="T73" fmla="*/ 45 h 287"/>
                <a:gd name="T74" fmla="*/ 949 w 1257"/>
                <a:gd name="T75" fmla="*/ 34 h 287"/>
                <a:gd name="T76" fmla="*/ 975 w 1257"/>
                <a:gd name="T77" fmla="*/ 25 h 287"/>
                <a:gd name="T78" fmla="*/ 1001 w 1257"/>
                <a:gd name="T79" fmla="*/ 16 h 287"/>
                <a:gd name="T80" fmla="*/ 1026 w 1257"/>
                <a:gd name="T81" fmla="*/ 9 h 287"/>
                <a:gd name="T82" fmla="*/ 1052 w 1257"/>
                <a:gd name="T83" fmla="*/ 4 h 287"/>
                <a:gd name="T84" fmla="*/ 1078 w 1257"/>
                <a:gd name="T85" fmla="*/ 1 h 287"/>
                <a:gd name="T86" fmla="*/ 1103 w 1257"/>
                <a:gd name="T87" fmla="*/ 0 h 287"/>
                <a:gd name="T88" fmla="*/ 1129 w 1257"/>
                <a:gd name="T89" fmla="*/ 1 h 287"/>
                <a:gd name="T90" fmla="*/ 1155 w 1257"/>
                <a:gd name="T91" fmla="*/ 4 h 287"/>
                <a:gd name="T92" fmla="*/ 1180 w 1257"/>
                <a:gd name="T93" fmla="*/ 10 h 287"/>
                <a:gd name="T94" fmla="*/ 1206 w 1257"/>
                <a:gd name="T95" fmla="*/ 18 h 287"/>
                <a:gd name="T96" fmla="*/ 1232 w 1257"/>
                <a:gd name="T97" fmla="*/ 29 h 287"/>
                <a:gd name="T98" fmla="*/ 1257 w 1257"/>
                <a:gd name="T99" fmla="*/ 4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87">
                  <a:moveTo>
                    <a:pt x="0" y="287"/>
                  </a:moveTo>
                  <a:lnTo>
                    <a:pt x="26" y="279"/>
                  </a:lnTo>
                  <a:lnTo>
                    <a:pt x="51" y="272"/>
                  </a:lnTo>
                  <a:lnTo>
                    <a:pt x="77" y="266"/>
                  </a:lnTo>
                  <a:lnTo>
                    <a:pt x="103" y="260"/>
                  </a:lnTo>
                  <a:lnTo>
                    <a:pt x="128" y="255"/>
                  </a:lnTo>
                  <a:lnTo>
                    <a:pt x="154" y="251"/>
                  </a:lnTo>
                  <a:lnTo>
                    <a:pt x="180" y="248"/>
                  </a:lnTo>
                  <a:lnTo>
                    <a:pt x="205" y="245"/>
                  </a:lnTo>
                  <a:lnTo>
                    <a:pt x="231" y="242"/>
                  </a:lnTo>
                  <a:lnTo>
                    <a:pt x="257" y="240"/>
                  </a:lnTo>
                  <a:lnTo>
                    <a:pt x="282" y="238"/>
                  </a:lnTo>
                  <a:lnTo>
                    <a:pt x="308" y="237"/>
                  </a:lnTo>
                  <a:lnTo>
                    <a:pt x="334" y="235"/>
                  </a:lnTo>
                  <a:lnTo>
                    <a:pt x="359" y="233"/>
                  </a:lnTo>
                  <a:lnTo>
                    <a:pt x="385" y="231"/>
                  </a:lnTo>
                  <a:lnTo>
                    <a:pt x="411" y="228"/>
                  </a:lnTo>
                  <a:lnTo>
                    <a:pt x="436" y="225"/>
                  </a:lnTo>
                  <a:lnTo>
                    <a:pt x="462" y="222"/>
                  </a:lnTo>
                  <a:lnTo>
                    <a:pt x="487" y="218"/>
                  </a:lnTo>
                  <a:lnTo>
                    <a:pt x="513" y="213"/>
                  </a:lnTo>
                  <a:lnTo>
                    <a:pt x="539" y="207"/>
                  </a:lnTo>
                  <a:lnTo>
                    <a:pt x="565" y="200"/>
                  </a:lnTo>
                  <a:lnTo>
                    <a:pt x="590" y="193"/>
                  </a:lnTo>
                  <a:lnTo>
                    <a:pt x="616" y="185"/>
                  </a:lnTo>
                  <a:lnTo>
                    <a:pt x="642" y="176"/>
                  </a:lnTo>
                  <a:lnTo>
                    <a:pt x="667" y="166"/>
                  </a:lnTo>
                  <a:lnTo>
                    <a:pt x="693" y="155"/>
                  </a:lnTo>
                  <a:lnTo>
                    <a:pt x="718" y="144"/>
                  </a:lnTo>
                  <a:lnTo>
                    <a:pt x="744" y="132"/>
                  </a:lnTo>
                  <a:lnTo>
                    <a:pt x="770" y="120"/>
                  </a:lnTo>
                  <a:lnTo>
                    <a:pt x="795" y="107"/>
                  </a:lnTo>
                  <a:lnTo>
                    <a:pt x="821" y="94"/>
                  </a:lnTo>
                  <a:lnTo>
                    <a:pt x="847" y="81"/>
                  </a:lnTo>
                  <a:lnTo>
                    <a:pt x="872" y="69"/>
                  </a:lnTo>
                  <a:lnTo>
                    <a:pt x="898" y="57"/>
                  </a:lnTo>
                  <a:lnTo>
                    <a:pt x="924" y="45"/>
                  </a:lnTo>
                  <a:lnTo>
                    <a:pt x="949" y="34"/>
                  </a:lnTo>
                  <a:lnTo>
                    <a:pt x="975" y="25"/>
                  </a:lnTo>
                  <a:lnTo>
                    <a:pt x="1001" y="16"/>
                  </a:lnTo>
                  <a:lnTo>
                    <a:pt x="1026" y="9"/>
                  </a:lnTo>
                  <a:lnTo>
                    <a:pt x="1052" y="4"/>
                  </a:lnTo>
                  <a:lnTo>
                    <a:pt x="1078" y="1"/>
                  </a:lnTo>
                  <a:lnTo>
                    <a:pt x="1103" y="0"/>
                  </a:lnTo>
                  <a:lnTo>
                    <a:pt x="1129" y="1"/>
                  </a:lnTo>
                  <a:lnTo>
                    <a:pt x="1155" y="4"/>
                  </a:lnTo>
                  <a:lnTo>
                    <a:pt x="1180" y="10"/>
                  </a:lnTo>
                  <a:lnTo>
                    <a:pt x="1206" y="18"/>
                  </a:lnTo>
                  <a:lnTo>
                    <a:pt x="1232" y="29"/>
                  </a:lnTo>
                  <a:lnTo>
                    <a:pt x="1257" y="42"/>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2" name="Freeform 344"/>
            <p:cNvSpPr>
              <a:spLocks/>
            </p:cNvSpPr>
            <p:nvPr/>
          </p:nvSpPr>
          <p:spPr bwMode="auto">
            <a:xfrm>
              <a:off x="6214112" y="2832118"/>
              <a:ext cx="4543850" cy="1289460"/>
            </a:xfrm>
            <a:custGeom>
              <a:avLst/>
              <a:gdLst>
                <a:gd name="T0" fmla="*/ 0 w 1308"/>
                <a:gd name="T1" fmla="*/ 308 h 590"/>
                <a:gd name="T2" fmla="*/ 25 w 1308"/>
                <a:gd name="T3" fmla="*/ 321 h 590"/>
                <a:gd name="T4" fmla="*/ 51 w 1308"/>
                <a:gd name="T5" fmla="*/ 337 h 590"/>
                <a:gd name="T6" fmla="*/ 77 w 1308"/>
                <a:gd name="T7" fmla="*/ 354 h 590"/>
                <a:gd name="T8" fmla="*/ 102 w 1308"/>
                <a:gd name="T9" fmla="*/ 373 h 590"/>
                <a:gd name="T10" fmla="*/ 128 w 1308"/>
                <a:gd name="T11" fmla="*/ 393 h 590"/>
                <a:gd name="T12" fmla="*/ 154 w 1308"/>
                <a:gd name="T13" fmla="*/ 415 h 590"/>
                <a:gd name="T14" fmla="*/ 179 w 1308"/>
                <a:gd name="T15" fmla="*/ 437 h 590"/>
                <a:gd name="T16" fmla="*/ 205 w 1308"/>
                <a:gd name="T17" fmla="*/ 459 h 590"/>
                <a:gd name="T18" fmla="*/ 231 w 1308"/>
                <a:gd name="T19" fmla="*/ 481 h 590"/>
                <a:gd name="T20" fmla="*/ 256 w 1308"/>
                <a:gd name="T21" fmla="*/ 502 h 590"/>
                <a:gd name="T22" fmla="*/ 282 w 1308"/>
                <a:gd name="T23" fmla="*/ 522 h 590"/>
                <a:gd name="T24" fmla="*/ 308 w 1308"/>
                <a:gd name="T25" fmla="*/ 541 h 590"/>
                <a:gd name="T26" fmla="*/ 333 w 1308"/>
                <a:gd name="T27" fmla="*/ 557 h 590"/>
                <a:gd name="T28" fmla="*/ 359 w 1308"/>
                <a:gd name="T29" fmla="*/ 570 h 590"/>
                <a:gd name="T30" fmla="*/ 385 w 1308"/>
                <a:gd name="T31" fmla="*/ 580 h 590"/>
                <a:gd name="T32" fmla="*/ 410 w 1308"/>
                <a:gd name="T33" fmla="*/ 587 h 590"/>
                <a:gd name="T34" fmla="*/ 436 w 1308"/>
                <a:gd name="T35" fmla="*/ 590 h 590"/>
                <a:gd name="T36" fmla="*/ 462 w 1308"/>
                <a:gd name="T37" fmla="*/ 590 h 590"/>
                <a:gd name="T38" fmla="*/ 487 w 1308"/>
                <a:gd name="T39" fmla="*/ 585 h 590"/>
                <a:gd name="T40" fmla="*/ 513 w 1308"/>
                <a:gd name="T41" fmla="*/ 577 h 590"/>
                <a:gd name="T42" fmla="*/ 539 w 1308"/>
                <a:gd name="T43" fmla="*/ 564 h 590"/>
                <a:gd name="T44" fmla="*/ 564 w 1308"/>
                <a:gd name="T45" fmla="*/ 548 h 590"/>
                <a:gd name="T46" fmla="*/ 590 w 1308"/>
                <a:gd name="T47" fmla="*/ 528 h 590"/>
                <a:gd name="T48" fmla="*/ 616 w 1308"/>
                <a:gd name="T49" fmla="*/ 504 h 590"/>
                <a:gd name="T50" fmla="*/ 641 w 1308"/>
                <a:gd name="T51" fmla="*/ 478 h 590"/>
                <a:gd name="T52" fmla="*/ 667 w 1308"/>
                <a:gd name="T53" fmla="*/ 449 h 590"/>
                <a:gd name="T54" fmla="*/ 693 w 1308"/>
                <a:gd name="T55" fmla="*/ 418 h 590"/>
                <a:gd name="T56" fmla="*/ 718 w 1308"/>
                <a:gd name="T57" fmla="*/ 385 h 590"/>
                <a:gd name="T58" fmla="*/ 744 w 1308"/>
                <a:gd name="T59" fmla="*/ 351 h 590"/>
                <a:gd name="T60" fmla="*/ 770 w 1308"/>
                <a:gd name="T61" fmla="*/ 316 h 590"/>
                <a:gd name="T62" fmla="*/ 795 w 1308"/>
                <a:gd name="T63" fmla="*/ 281 h 590"/>
                <a:gd name="T64" fmla="*/ 821 w 1308"/>
                <a:gd name="T65" fmla="*/ 247 h 590"/>
                <a:gd name="T66" fmla="*/ 846 w 1308"/>
                <a:gd name="T67" fmla="*/ 214 h 590"/>
                <a:gd name="T68" fmla="*/ 872 w 1308"/>
                <a:gd name="T69" fmla="*/ 182 h 590"/>
                <a:gd name="T70" fmla="*/ 898 w 1308"/>
                <a:gd name="T71" fmla="*/ 152 h 590"/>
                <a:gd name="T72" fmla="*/ 923 w 1308"/>
                <a:gd name="T73" fmla="*/ 124 h 590"/>
                <a:gd name="T74" fmla="*/ 949 w 1308"/>
                <a:gd name="T75" fmla="*/ 99 h 590"/>
                <a:gd name="T76" fmla="*/ 975 w 1308"/>
                <a:gd name="T77" fmla="*/ 76 h 590"/>
                <a:gd name="T78" fmla="*/ 1001 w 1308"/>
                <a:gd name="T79" fmla="*/ 56 h 590"/>
                <a:gd name="T80" fmla="*/ 1026 w 1308"/>
                <a:gd name="T81" fmla="*/ 39 h 590"/>
                <a:gd name="T82" fmla="*/ 1052 w 1308"/>
                <a:gd name="T83" fmla="*/ 26 h 590"/>
                <a:gd name="T84" fmla="*/ 1077 w 1308"/>
                <a:gd name="T85" fmla="*/ 15 h 590"/>
                <a:gd name="T86" fmla="*/ 1103 w 1308"/>
                <a:gd name="T87" fmla="*/ 7 h 590"/>
                <a:gd name="T88" fmla="*/ 1129 w 1308"/>
                <a:gd name="T89" fmla="*/ 2 h 590"/>
                <a:gd name="T90" fmla="*/ 1154 w 1308"/>
                <a:gd name="T91" fmla="*/ 0 h 590"/>
                <a:gd name="T92" fmla="*/ 1180 w 1308"/>
                <a:gd name="T93" fmla="*/ 0 h 590"/>
                <a:gd name="T94" fmla="*/ 1206 w 1308"/>
                <a:gd name="T95" fmla="*/ 2 h 590"/>
                <a:gd name="T96" fmla="*/ 1231 w 1308"/>
                <a:gd name="T97" fmla="*/ 7 h 590"/>
                <a:gd name="T98" fmla="*/ 1257 w 1308"/>
                <a:gd name="T99" fmla="*/ 13 h 590"/>
                <a:gd name="T100" fmla="*/ 1283 w 1308"/>
                <a:gd name="T101" fmla="*/ 20 h 590"/>
                <a:gd name="T102" fmla="*/ 1308 w 1308"/>
                <a:gd name="T103" fmla="*/ 3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590">
                  <a:moveTo>
                    <a:pt x="0" y="308"/>
                  </a:moveTo>
                  <a:lnTo>
                    <a:pt x="25" y="321"/>
                  </a:lnTo>
                  <a:lnTo>
                    <a:pt x="51" y="337"/>
                  </a:lnTo>
                  <a:lnTo>
                    <a:pt x="77" y="354"/>
                  </a:lnTo>
                  <a:lnTo>
                    <a:pt x="102" y="373"/>
                  </a:lnTo>
                  <a:lnTo>
                    <a:pt x="128" y="393"/>
                  </a:lnTo>
                  <a:lnTo>
                    <a:pt x="154" y="415"/>
                  </a:lnTo>
                  <a:lnTo>
                    <a:pt x="179" y="437"/>
                  </a:lnTo>
                  <a:lnTo>
                    <a:pt x="205" y="459"/>
                  </a:lnTo>
                  <a:lnTo>
                    <a:pt x="231" y="481"/>
                  </a:lnTo>
                  <a:lnTo>
                    <a:pt x="256" y="502"/>
                  </a:lnTo>
                  <a:lnTo>
                    <a:pt x="282" y="522"/>
                  </a:lnTo>
                  <a:lnTo>
                    <a:pt x="308" y="541"/>
                  </a:lnTo>
                  <a:lnTo>
                    <a:pt x="333" y="557"/>
                  </a:lnTo>
                  <a:lnTo>
                    <a:pt x="359" y="570"/>
                  </a:lnTo>
                  <a:lnTo>
                    <a:pt x="385" y="580"/>
                  </a:lnTo>
                  <a:lnTo>
                    <a:pt x="410" y="587"/>
                  </a:lnTo>
                  <a:lnTo>
                    <a:pt x="436" y="590"/>
                  </a:lnTo>
                  <a:lnTo>
                    <a:pt x="462" y="590"/>
                  </a:lnTo>
                  <a:lnTo>
                    <a:pt x="487" y="585"/>
                  </a:lnTo>
                  <a:lnTo>
                    <a:pt x="513" y="577"/>
                  </a:lnTo>
                  <a:lnTo>
                    <a:pt x="539" y="564"/>
                  </a:lnTo>
                  <a:lnTo>
                    <a:pt x="564" y="548"/>
                  </a:lnTo>
                  <a:lnTo>
                    <a:pt x="590" y="528"/>
                  </a:lnTo>
                  <a:lnTo>
                    <a:pt x="616" y="504"/>
                  </a:lnTo>
                  <a:lnTo>
                    <a:pt x="641" y="478"/>
                  </a:lnTo>
                  <a:lnTo>
                    <a:pt x="667" y="449"/>
                  </a:lnTo>
                  <a:lnTo>
                    <a:pt x="693" y="418"/>
                  </a:lnTo>
                  <a:lnTo>
                    <a:pt x="718" y="385"/>
                  </a:lnTo>
                  <a:lnTo>
                    <a:pt x="744" y="351"/>
                  </a:lnTo>
                  <a:lnTo>
                    <a:pt x="770" y="316"/>
                  </a:lnTo>
                  <a:lnTo>
                    <a:pt x="795" y="281"/>
                  </a:lnTo>
                  <a:lnTo>
                    <a:pt x="821" y="247"/>
                  </a:lnTo>
                  <a:lnTo>
                    <a:pt x="846" y="214"/>
                  </a:lnTo>
                  <a:lnTo>
                    <a:pt x="872" y="182"/>
                  </a:lnTo>
                  <a:lnTo>
                    <a:pt x="898" y="152"/>
                  </a:lnTo>
                  <a:lnTo>
                    <a:pt x="923" y="124"/>
                  </a:lnTo>
                  <a:lnTo>
                    <a:pt x="949" y="99"/>
                  </a:lnTo>
                  <a:lnTo>
                    <a:pt x="975" y="76"/>
                  </a:lnTo>
                  <a:lnTo>
                    <a:pt x="1001" y="56"/>
                  </a:lnTo>
                  <a:lnTo>
                    <a:pt x="1026" y="39"/>
                  </a:lnTo>
                  <a:lnTo>
                    <a:pt x="1052" y="26"/>
                  </a:lnTo>
                  <a:lnTo>
                    <a:pt x="1077" y="15"/>
                  </a:lnTo>
                  <a:lnTo>
                    <a:pt x="1103" y="7"/>
                  </a:lnTo>
                  <a:lnTo>
                    <a:pt x="1129" y="2"/>
                  </a:lnTo>
                  <a:lnTo>
                    <a:pt x="1154" y="0"/>
                  </a:lnTo>
                  <a:lnTo>
                    <a:pt x="1180" y="0"/>
                  </a:lnTo>
                  <a:lnTo>
                    <a:pt x="1206" y="2"/>
                  </a:lnTo>
                  <a:lnTo>
                    <a:pt x="1231" y="7"/>
                  </a:lnTo>
                  <a:lnTo>
                    <a:pt x="1257" y="13"/>
                  </a:lnTo>
                  <a:lnTo>
                    <a:pt x="1283" y="20"/>
                  </a:lnTo>
                  <a:lnTo>
                    <a:pt x="1308" y="30"/>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3" name="Line 345"/>
            <p:cNvSpPr>
              <a:spLocks noChangeShapeType="1"/>
            </p:cNvSpPr>
            <p:nvPr/>
          </p:nvSpPr>
          <p:spPr bwMode="auto">
            <a:xfrm>
              <a:off x="10671115" y="2875829"/>
              <a:ext cx="86847" cy="21855"/>
            </a:xfrm>
            <a:prstGeom prst="line">
              <a:avLst/>
            </a:prstGeom>
            <a:noFill/>
            <a:ln w="26988" cap="flat">
              <a:solidFill>
                <a:srgbClr val="A214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4" name="Freeform 346"/>
            <p:cNvSpPr>
              <a:spLocks/>
            </p:cNvSpPr>
            <p:nvPr/>
          </p:nvSpPr>
          <p:spPr bwMode="auto">
            <a:xfrm>
              <a:off x="1934278" y="3874614"/>
              <a:ext cx="4366681" cy="305974"/>
            </a:xfrm>
            <a:custGeom>
              <a:avLst/>
              <a:gdLst>
                <a:gd name="T0" fmla="*/ 0 w 1257"/>
                <a:gd name="T1" fmla="*/ 0 h 140"/>
                <a:gd name="T2" fmla="*/ 26 w 1257"/>
                <a:gd name="T3" fmla="*/ 13 h 140"/>
                <a:gd name="T4" fmla="*/ 51 w 1257"/>
                <a:gd name="T5" fmla="*/ 26 h 140"/>
                <a:gd name="T6" fmla="*/ 77 w 1257"/>
                <a:gd name="T7" fmla="*/ 38 h 140"/>
                <a:gd name="T8" fmla="*/ 103 w 1257"/>
                <a:gd name="T9" fmla="*/ 50 h 140"/>
                <a:gd name="T10" fmla="*/ 128 w 1257"/>
                <a:gd name="T11" fmla="*/ 61 h 140"/>
                <a:gd name="T12" fmla="*/ 154 w 1257"/>
                <a:gd name="T13" fmla="*/ 71 h 140"/>
                <a:gd name="T14" fmla="*/ 180 w 1257"/>
                <a:gd name="T15" fmla="*/ 82 h 140"/>
                <a:gd name="T16" fmla="*/ 205 w 1257"/>
                <a:gd name="T17" fmla="*/ 91 h 140"/>
                <a:gd name="T18" fmla="*/ 231 w 1257"/>
                <a:gd name="T19" fmla="*/ 100 h 140"/>
                <a:gd name="T20" fmla="*/ 257 w 1257"/>
                <a:gd name="T21" fmla="*/ 108 h 140"/>
                <a:gd name="T22" fmla="*/ 282 w 1257"/>
                <a:gd name="T23" fmla="*/ 116 h 140"/>
                <a:gd name="T24" fmla="*/ 308 w 1257"/>
                <a:gd name="T25" fmla="*/ 122 h 140"/>
                <a:gd name="T26" fmla="*/ 334 w 1257"/>
                <a:gd name="T27" fmla="*/ 128 h 140"/>
                <a:gd name="T28" fmla="*/ 359 w 1257"/>
                <a:gd name="T29" fmla="*/ 132 h 140"/>
                <a:gd name="T30" fmla="*/ 385 w 1257"/>
                <a:gd name="T31" fmla="*/ 136 h 140"/>
                <a:gd name="T32" fmla="*/ 411 w 1257"/>
                <a:gd name="T33" fmla="*/ 138 h 140"/>
                <a:gd name="T34" fmla="*/ 436 w 1257"/>
                <a:gd name="T35" fmla="*/ 140 h 140"/>
                <a:gd name="T36" fmla="*/ 462 w 1257"/>
                <a:gd name="T37" fmla="*/ 140 h 140"/>
                <a:gd name="T38" fmla="*/ 487 w 1257"/>
                <a:gd name="T39" fmla="*/ 140 h 140"/>
                <a:gd name="T40" fmla="*/ 513 w 1257"/>
                <a:gd name="T41" fmla="*/ 138 h 140"/>
                <a:gd name="T42" fmla="*/ 539 w 1257"/>
                <a:gd name="T43" fmla="*/ 136 h 140"/>
                <a:gd name="T44" fmla="*/ 565 w 1257"/>
                <a:gd name="T45" fmla="*/ 133 h 140"/>
                <a:gd name="T46" fmla="*/ 590 w 1257"/>
                <a:gd name="T47" fmla="*/ 130 h 140"/>
                <a:gd name="T48" fmla="*/ 616 w 1257"/>
                <a:gd name="T49" fmla="*/ 126 h 140"/>
                <a:gd name="T50" fmla="*/ 642 w 1257"/>
                <a:gd name="T51" fmla="*/ 121 h 140"/>
                <a:gd name="T52" fmla="*/ 667 w 1257"/>
                <a:gd name="T53" fmla="*/ 116 h 140"/>
                <a:gd name="T54" fmla="*/ 693 w 1257"/>
                <a:gd name="T55" fmla="*/ 111 h 140"/>
                <a:gd name="T56" fmla="*/ 718 w 1257"/>
                <a:gd name="T57" fmla="*/ 106 h 140"/>
                <a:gd name="T58" fmla="*/ 744 w 1257"/>
                <a:gd name="T59" fmla="*/ 100 h 140"/>
                <a:gd name="T60" fmla="*/ 770 w 1257"/>
                <a:gd name="T61" fmla="*/ 95 h 140"/>
                <a:gd name="T62" fmla="*/ 795 w 1257"/>
                <a:gd name="T63" fmla="*/ 90 h 140"/>
                <a:gd name="T64" fmla="*/ 821 w 1257"/>
                <a:gd name="T65" fmla="*/ 84 h 140"/>
                <a:gd name="T66" fmla="*/ 847 w 1257"/>
                <a:gd name="T67" fmla="*/ 79 h 140"/>
                <a:gd name="T68" fmla="*/ 872 w 1257"/>
                <a:gd name="T69" fmla="*/ 75 h 140"/>
                <a:gd name="T70" fmla="*/ 898 w 1257"/>
                <a:gd name="T71" fmla="*/ 71 h 140"/>
                <a:gd name="T72" fmla="*/ 924 w 1257"/>
                <a:gd name="T73" fmla="*/ 67 h 140"/>
                <a:gd name="T74" fmla="*/ 949 w 1257"/>
                <a:gd name="T75" fmla="*/ 63 h 140"/>
                <a:gd name="T76" fmla="*/ 975 w 1257"/>
                <a:gd name="T77" fmla="*/ 61 h 140"/>
                <a:gd name="T78" fmla="*/ 1001 w 1257"/>
                <a:gd name="T79" fmla="*/ 59 h 140"/>
                <a:gd name="T80" fmla="*/ 1026 w 1257"/>
                <a:gd name="T81" fmla="*/ 57 h 140"/>
                <a:gd name="T82" fmla="*/ 1052 w 1257"/>
                <a:gd name="T83" fmla="*/ 57 h 140"/>
                <a:gd name="T84" fmla="*/ 1078 w 1257"/>
                <a:gd name="T85" fmla="*/ 57 h 140"/>
                <a:gd name="T86" fmla="*/ 1103 w 1257"/>
                <a:gd name="T87" fmla="*/ 58 h 140"/>
                <a:gd name="T88" fmla="*/ 1129 w 1257"/>
                <a:gd name="T89" fmla="*/ 60 h 140"/>
                <a:gd name="T90" fmla="*/ 1155 w 1257"/>
                <a:gd name="T91" fmla="*/ 63 h 140"/>
                <a:gd name="T92" fmla="*/ 1180 w 1257"/>
                <a:gd name="T93" fmla="*/ 68 h 140"/>
                <a:gd name="T94" fmla="*/ 1206 w 1257"/>
                <a:gd name="T95" fmla="*/ 73 h 140"/>
                <a:gd name="T96" fmla="*/ 1232 w 1257"/>
                <a:gd name="T97" fmla="*/ 80 h 140"/>
                <a:gd name="T98" fmla="*/ 1257 w 1257"/>
                <a:gd name="T99"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140">
                  <a:moveTo>
                    <a:pt x="0" y="0"/>
                  </a:moveTo>
                  <a:lnTo>
                    <a:pt x="26" y="13"/>
                  </a:lnTo>
                  <a:lnTo>
                    <a:pt x="51" y="26"/>
                  </a:lnTo>
                  <a:lnTo>
                    <a:pt x="77" y="38"/>
                  </a:lnTo>
                  <a:lnTo>
                    <a:pt x="103" y="50"/>
                  </a:lnTo>
                  <a:lnTo>
                    <a:pt x="128" y="61"/>
                  </a:lnTo>
                  <a:lnTo>
                    <a:pt x="154" y="71"/>
                  </a:lnTo>
                  <a:lnTo>
                    <a:pt x="180" y="82"/>
                  </a:lnTo>
                  <a:lnTo>
                    <a:pt x="205" y="91"/>
                  </a:lnTo>
                  <a:lnTo>
                    <a:pt x="231" y="100"/>
                  </a:lnTo>
                  <a:lnTo>
                    <a:pt x="257" y="108"/>
                  </a:lnTo>
                  <a:lnTo>
                    <a:pt x="282" y="116"/>
                  </a:lnTo>
                  <a:lnTo>
                    <a:pt x="308" y="122"/>
                  </a:lnTo>
                  <a:lnTo>
                    <a:pt x="334" y="128"/>
                  </a:lnTo>
                  <a:lnTo>
                    <a:pt x="359" y="132"/>
                  </a:lnTo>
                  <a:lnTo>
                    <a:pt x="385" y="136"/>
                  </a:lnTo>
                  <a:lnTo>
                    <a:pt x="411" y="138"/>
                  </a:lnTo>
                  <a:lnTo>
                    <a:pt x="436" y="140"/>
                  </a:lnTo>
                  <a:lnTo>
                    <a:pt x="462" y="140"/>
                  </a:lnTo>
                  <a:lnTo>
                    <a:pt x="487" y="140"/>
                  </a:lnTo>
                  <a:lnTo>
                    <a:pt x="513" y="138"/>
                  </a:lnTo>
                  <a:lnTo>
                    <a:pt x="539" y="136"/>
                  </a:lnTo>
                  <a:lnTo>
                    <a:pt x="565" y="133"/>
                  </a:lnTo>
                  <a:lnTo>
                    <a:pt x="590" y="130"/>
                  </a:lnTo>
                  <a:lnTo>
                    <a:pt x="616" y="126"/>
                  </a:lnTo>
                  <a:lnTo>
                    <a:pt x="642" y="121"/>
                  </a:lnTo>
                  <a:lnTo>
                    <a:pt x="667" y="116"/>
                  </a:lnTo>
                  <a:lnTo>
                    <a:pt x="693" y="111"/>
                  </a:lnTo>
                  <a:lnTo>
                    <a:pt x="718" y="106"/>
                  </a:lnTo>
                  <a:lnTo>
                    <a:pt x="744" y="100"/>
                  </a:lnTo>
                  <a:lnTo>
                    <a:pt x="770" y="95"/>
                  </a:lnTo>
                  <a:lnTo>
                    <a:pt x="795" y="90"/>
                  </a:lnTo>
                  <a:lnTo>
                    <a:pt x="821" y="84"/>
                  </a:lnTo>
                  <a:lnTo>
                    <a:pt x="847" y="79"/>
                  </a:lnTo>
                  <a:lnTo>
                    <a:pt x="872" y="75"/>
                  </a:lnTo>
                  <a:lnTo>
                    <a:pt x="898" y="71"/>
                  </a:lnTo>
                  <a:lnTo>
                    <a:pt x="924" y="67"/>
                  </a:lnTo>
                  <a:lnTo>
                    <a:pt x="949" y="63"/>
                  </a:lnTo>
                  <a:lnTo>
                    <a:pt x="975" y="61"/>
                  </a:lnTo>
                  <a:lnTo>
                    <a:pt x="1001" y="59"/>
                  </a:lnTo>
                  <a:lnTo>
                    <a:pt x="1026" y="57"/>
                  </a:lnTo>
                  <a:lnTo>
                    <a:pt x="1052" y="57"/>
                  </a:lnTo>
                  <a:lnTo>
                    <a:pt x="1078" y="57"/>
                  </a:lnTo>
                  <a:lnTo>
                    <a:pt x="1103" y="58"/>
                  </a:lnTo>
                  <a:lnTo>
                    <a:pt x="1129" y="60"/>
                  </a:lnTo>
                  <a:lnTo>
                    <a:pt x="1155" y="63"/>
                  </a:lnTo>
                  <a:lnTo>
                    <a:pt x="1180" y="68"/>
                  </a:lnTo>
                  <a:lnTo>
                    <a:pt x="1206" y="73"/>
                  </a:lnTo>
                  <a:lnTo>
                    <a:pt x="1232" y="80"/>
                  </a:lnTo>
                  <a:lnTo>
                    <a:pt x="1257" y="88"/>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5" name="Freeform 347"/>
            <p:cNvSpPr>
              <a:spLocks/>
            </p:cNvSpPr>
            <p:nvPr/>
          </p:nvSpPr>
          <p:spPr bwMode="auto">
            <a:xfrm>
              <a:off x="6214112" y="2869272"/>
              <a:ext cx="4543850" cy="1724380"/>
            </a:xfrm>
            <a:custGeom>
              <a:avLst/>
              <a:gdLst>
                <a:gd name="T0" fmla="*/ 0 w 1308"/>
                <a:gd name="T1" fmla="*/ 540 h 789"/>
                <a:gd name="T2" fmla="*/ 25 w 1308"/>
                <a:gd name="T3" fmla="*/ 548 h 789"/>
                <a:gd name="T4" fmla="*/ 51 w 1308"/>
                <a:gd name="T5" fmla="*/ 557 h 789"/>
                <a:gd name="T6" fmla="*/ 77 w 1308"/>
                <a:gd name="T7" fmla="*/ 567 h 789"/>
                <a:gd name="T8" fmla="*/ 102 w 1308"/>
                <a:gd name="T9" fmla="*/ 578 h 789"/>
                <a:gd name="T10" fmla="*/ 128 w 1308"/>
                <a:gd name="T11" fmla="*/ 591 h 789"/>
                <a:gd name="T12" fmla="*/ 154 w 1308"/>
                <a:gd name="T13" fmla="*/ 604 h 789"/>
                <a:gd name="T14" fmla="*/ 179 w 1308"/>
                <a:gd name="T15" fmla="*/ 618 h 789"/>
                <a:gd name="T16" fmla="*/ 205 w 1308"/>
                <a:gd name="T17" fmla="*/ 633 h 789"/>
                <a:gd name="T18" fmla="*/ 231 w 1308"/>
                <a:gd name="T19" fmla="*/ 649 h 789"/>
                <a:gd name="T20" fmla="*/ 256 w 1308"/>
                <a:gd name="T21" fmla="*/ 665 h 789"/>
                <a:gd name="T22" fmla="*/ 282 w 1308"/>
                <a:gd name="T23" fmla="*/ 681 h 789"/>
                <a:gd name="T24" fmla="*/ 308 w 1308"/>
                <a:gd name="T25" fmla="*/ 697 h 789"/>
                <a:gd name="T26" fmla="*/ 333 w 1308"/>
                <a:gd name="T27" fmla="*/ 712 h 789"/>
                <a:gd name="T28" fmla="*/ 359 w 1308"/>
                <a:gd name="T29" fmla="*/ 727 h 789"/>
                <a:gd name="T30" fmla="*/ 385 w 1308"/>
                <a:gd name="T31" fmla="*/ 741 h 789"/>
                <a:gd name="T32" fmla="*/ 410 w 1308"/>
                <a:gd name="T33" fmla="*/ 754 h 789"/>
                <a:gd name="T34" fmla="*/ 436 w 1308"/>
                <a:gd name="T35" fmla="*/ 765 h 789"/>
                <a:gd name="T36" fmla="*/ 462 w 1308"/>
                <a:gd name="T37" fmla="*/ 775 h 789"/>
                <a:gd name="T38" fmla="*/ 487 w 1308"/>
                <a:gd name="T39" fmla="*/ 782 h 789"/>
                <a:gd name="T40" fmla="*/ 513 w 1308"/>
                <a:gd name="T41" fmla="*/ 787 h 789"/>
                <a:gd name="T42" fmla="*/ 539 w 1308"/>
                <a:gd name="T43" fmla="*/ 789 h 789"/>
                <a:gd name="T44" fmla="*/ 564 w 1308"/>
                <a:gd name="T45" fmla="*/ 788 h 789"/>
                <a:gd name="T46" fmla="*/ 590 w 1308"/>
                <a:gd name="T47" fmla="*/ 784 h 789"/>
                <a:gd name="T48" fmla="*/ 616 w 1308"/>
                <a:gd name="T49" fmla="*/ 777 h 789"/>
                <a:gd name="T50" fmla="*/ 641 w 1308"/>
                <a:gd name="T51" fmla="*/ 766 h 789"/>
                <a:gd name="T52" fmla="*/ 667 w 1308"/>
                <a:gd name="T53" fmla="*/ 751 h 789"/>
                <a:gd name="T54" fmla="*/ 693 w 1308"/>
                <a:gd name="T55" fmla="*/ 733 h 789"/>
                <a:gd name="T56" fmla="*/ 718 w 1308"/>
                <a:gd name="T57" fmla="*/ 712 h 789"/>
                <a:gd name="T58" fmla="*/ 744 w 1308"/>
                <a:gd name="T59" fmla="*/ 687 h 789"/>
                <a:gd name="T60" fmla="*/ 770 w 1308"/>
                <a:gd name="T61" fmla="*/ 658 h 789"/>
                <a:gd name="T62" fmla="*/ 795 w 1308"/>
                <a:gd name="T63" fmla="*/ 627 h 789"/>
                <a:gd name="T64" fmla="*/ 821 w 1308"/>
                <a:gd name="T65" fmla="*/ 593 h 789"/>
                <a:gd name="T66" fmla="*/ 846 w 1308"/>
                <a:gd name="T67" fmla="*/ 556 h 789"/>
                <a:gd name="T68" fmla="*/ 872 w 1308"/>
                <a:gd name="T69" fmla="*/ 517 h 789"/>
                <a:gd name="T70" fmla="*/ 898 w 1308"/>
                <a:gd name="T71" fmla="*/ 477 h 789"/>
                <a:gd name="T72" fmla="*/ 923 w 1308"/>
                <a:gd name="T73" fmla="*/ 435 h 789"/>
                <a:gd name="T74" fmla="*/ 949 w 1308"/>
                <a:gd name="T75" fmla="*/ 393 h 789"/>
                <a:gd name="T76" fmla="*/ 975 w 1308"/>
                <a:gd name="T77" fmla="*/ 350 h 789"/>
                <a:gd name="T78" fmla="*/ 1001 w 1308"/>
                <a:gd name="T79" fmla="*/ 308 h 789"/>
                <a:gd name="T80" fmla="*/ 1026 w 1308"/>
                <a:gd name="T81" fmla="*/ 267 h 789"/>
                <a:gd name="T82" fmla="*/ 1052 w 1308"/>
                <a:gd name="T83" fmla="*/ 227 h 789"/>
                <a:gd name="T84" fmla="*/ 1077 w 1308"/>
                <a:gd name="T85" fmla="*/ 189 h 789"/>
                <a:gd name="T86" fmla="*/ 1103 w 1308"/>
                <a:gd name="T87" fmla="*/ 154 h 789"/>
                <a:gd name="T88" fmla="*/ 1129 w 1308"/>
                <a:gd name="T89" fmla="*/ 121 h 789"/>
                <a:gd name="T90" fmla="*/ 1154 w 1308"/>
                <a:gd name="T91" fmla="*/ 92 h 789"/>
                <a:gd name="T92" fmla="*/ 1180 w 1308"/>
                <a:gd name="T93" fmla="*/ 67 h 789"/>
                <a:gd name="T94" fmla="*/ 1206 w 1308"/>
                <a:gd name="T95" fmla="*/ 45 h 789"/>
                <a:gd name="T96" fmla="*/ 1231 w 1308"/>
                <a:gd name="T97" fmla="*/ 28 h 789"/>
                <a:gd name="T98" fmla="*/ 1257 w 1308"/>
                <a:gd name="T99" fmla="*/ 14 h 789"/>
                <a:gd name="T100" fmla="*/ 1283 w 1308"/>
                <a:gd name="T101" fmla="*/ 5 h 789"/>
                <a:gd name="T102" fmla="*/ 1308 w 1308"/>
                <a:gd name="T103" fmla="*/ 0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789">
                  <a:moveTo>
                    <a:pt x="0" y="540"/>
                  </a:moveTo>
                  <a:lnTo>
                    <a:pt x="25" y="548"/>
                  </a:lnTo>
                  <a:lnTo>
                    <a:pt x="51" y="557"/>
                  </a:lnTo>
                  <a:lnTo>
                    <a:pt x="77" y="567"/>
                  </a:lnTo>
                  <a:lnTo>
                    <a:pt x="102" y="578"/>
                  </a:lnTo>
                  <a:lnTo>
                    <a:pt x="128" y="591"/>
                  </a:lnTo>
                  <a:lnTo>
                    <a:pt x="154" y="604"/>
                  </a:lnTo>
                  <a:lnTo>
                    <a:pt x="179" y="618"/>
                  </a:lnTo>
                  <a:lnTo>
                    <a:pt x="205" y="633"/>
                  </a:lnTo>
                  <a:lnTo>
                    <a:pt x="231" y="649"/>
                  </a:lnTo>
                  <a:lnTo>
                    <a:pt x="256" y="665"/>
                  </a:lnTo>
                  <a:lnTo>
                    <a:pt x="282" y="681"/>
                  </a:lnTo>
                  <a:lnTo>
                    <a:pt x="308" y="697"/>
                  </a:lnTo>
                  <a:lnTo>
                    <a:pt x="333" y="712"/>
                  </a:lnTo>
                  <a:lnTo>
                    <a:pt x="359" y="727"/>
                  </a:lnTo>
                  <a:lnTo>
                    <a:pt x="385" y="741"/>
                  </a:lnTo>
                  <a:lnTo>
                    <a:pt x="410" y="754"/>
                  </a:lnTo>
                  <a:lnTo>
                    <a:pt x="436" y="765"/>
                  </a:lnTo>
                  <a:lnTo>
                    <a:pt x="462" y="775"/>
                  </a:lnTo>
                  <a:lnTo>
                    <a:pt x="487" y="782"/>
                  </a:lnTo>
                  <a:lnTo>
                    <a:pt x="513" y="787"/>
                  </a:lnTo>
                  <a:lnTo>
                    <a:pt x="539" y="789"/>
                  </a:lnTo>
                  <a:lnTo>
                    <a:pt x="564" y="788"/>
                  </a:lnTo>
                  <a:lnTo>
                    <a:pt x="590" y="784"/>
                  </a:lnTo>
                  <a:lnTo>
                    <a:pt x="616" y="777"/>
                  </a:lnTo>
                  <a:lnTo>
                    <a:pt x="641" y="766"/>
                  </a:lnTo>
                  <a:lnTo>
                    <a:pt x="667" y="751"/>
                  </a:lnTo>
                  <a:lnTo>
                    <a:pt x="693" y="733"/>
                  </a:lnTo>
                  <a:lnTo>
                    <a:pt x="718" y="712"/>
                  </a:lnTo>
                  <a:lnTo>
                    <a:pt x="744" y="687"/>
                  </a:lnTo>
                  <a:lnTo>
                    <a:pt x="770" y="658"/>
                  </a:lnTo>
                  <a:lnTo>
                    <a:pt x="795" y="627"/>
                  </a:lnTo>
                  <a:lnTo>
                    <a:pt x="821" y="593"/>
                  </a:lnTo>
                  <a:lnTo>
                    <a:pt x="846" y="556"/>
                  </a:lnTo>
                  <a:lnTo>
                    <a:pt x="872" y="517"/>
                  </a:lnTo>
                  <a:lnTo>
                    <a:pt x="898" y="477"/>
                  </a:lnTo>
                  <a:lnTo>
                    <a:pt x="923" y="435"/>
                  </a:lnTo>
                  <a:lnTo>
                    <a:pt x="949" y="393"/>
                  </a:lnTo>
                  <a:lnTo>
                    <a:pt x="975" y="350"/>
                  </a:lnTo>
                  <a:lnTo>
                    <a:pt x="1001" y="308"/>
                  </a:lnTo>
                  <a:lnTo>
                    <a:pt x="1026" y="267"/>
                  </a:lnTo>
                  <a:lnTo>
                    <a:pt x="1052" y="227"/>
                  </a:lnTo>
                  <a:lnTo>
                    <a:pt x="1077" y="189"/>
                  </a:lnTo>
                  <a:lnTo>
                    <a:pt x="1103" y="154"/>
                  </a:lnTo>
                  <a:lnTo>
                    <a:pt x="1129" y="121"/>
                  </a:lnTo>
                  <a:lnTo>
                    <a:pt x="1154" y="92"/>
                  </a:lnTo>
                  <a:lnTo>
                    <a:pt x="1180" y="67"/>
                  </a:lnTo>
                  <a:lnTo>
                    <a:pt x="1206" y="45"/>
                  </a:lnTo>
                  <a:lnTo>
                    <a:pt x="1231" y="28"/>
                  </a:lnTo>
                  <a:lnTo>
                    <a:pt x="1257" y="14"/>
                  </a:lnTo>
                  <a:lnTo>
                    <a:pt x="1283" y="5"/>
                  </a:lnTo>
                  <a:lnTo>
                    <a:pt x="1308" y="0"/>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6" name="Line 348"/>
            <p:cNvSpPr>
              <a:spLocks noChangeShapeType="1"/>
            </p:cNvSpPr>
            <p:nvPr/>
          </p:nvSpPr>
          <p:spPr bwMode="auto">
            <a:xfrm flipV="1">
              <a:off x="10671115" y="2869272"/>
              <a:ext cx="86847" cy="10928"/>
            </a:xfrm>
            <a:prstGeom prst="line">
              <a:avLst/>
            </a:prstGeom>
            <a:noFill/>
            <a:ln w="26988"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7" name="Freeform 349"/>
            <p:cNvSpPr>
              <a:spLocks/>
            </p:cNvSpPr>
            <p:nvPr/>
          </p:nvSpPr>
          <p:spPr bwMode="auto">
            <a:xfrm>
              <a:off x="1934278" y="3929253"/>
              <a:ext cx="4366681" cy="572608"/>
            </a:xfrm>
            <a:custGeom>
              <a:avLst/>
              <a:gdLst>
                <a:gd name="T0" fmla="*/ 0 w 1257"/>
                <a:gd name="T1" fmla="*/ 164 h 262"/>
                <a:gd name="T2" fmla="*/ 26 w 1257"/>
                <a:gd name="T3" fmla="*/ 183 h 262"/>
                <a:gd name="T4" fmla="*/ 51 w 1257"/>
                <a:gd name="T5" fmla="*/ 199 h 262"/>
                <a:gd name="T6" fmla="*/ 77 w 1257"/>
                <a:gd name="T7" fmla="*/ 214 h 262"/>
                <a:gd name="T8" fmla="*/ 103 w 1257"/>
                <a:gd name="T9" fmla="*/ 227 h 262"/>
                <a:gd name="T10" fmla="*/ 128 w 1257"/>
                <a:gd name="T11" fmla="*/ 238 h 262"/>
                <a:gd name="T12" fmla="*/ 154 w 1257"/>
                <a:gd name="T13" fmla="*/ 247 h 262"/>
                <a:gd name="T14" fmla="*/ 180 w 1257"/>
                <a:gd name="T15" fmla="*/ 253 h 262"/>
                <a:gd name="T16" fmla="*/ 205 w 1257"/>
                <a:gd name="T17" fmla="*/ 258 h 262"/>
                <a:gd name="T18" fmla="*/ 231 w 1257"/>
                <a:gd name="T19" fmla="*/ 261 h 262"/>
                <a:gd name="T20" fmla="*/ 257 w 1257"/>
                <a:gd name="T21" fmla="*/ 262 h 262"/>
                <a:gd name="T22" fmla="*/ 282 w 1257"/>
                <a:gd name="T23" fmla="*/ 262 h 262"/>
                <a:gd name="T24" fmla="*/ 308 w 1257"/>
                <a:gd name="T25" fmla="*/ 261 h 262"/>
                <a:gd name="T26" fmla="*/ 334 w 1257"/>
                <a:gd name="T27" fmla="*/ 260 h 262"/>
                <a:gd name="T28" fmla="*/ 359 w 1257"/>
                <a:gd name="T29" fmla="*/ 257 h 262"/>
                <a:gd name="T30" fmla="*/ 385 w 1257"/>
                <a:gd name="T31" fmla="*/ 254 h 262"/>
                <a:gd name="T32" fmla="*/ 411 w 1257"/>
                <a:gd name="T33" fmla="*/ 251 h 262"/>
                <a:gd name="T34" fmla="*/ 436 w 1257"/>
                <a:gd name="T35" fmla="*/ 248 h 262"/>
                <a:gd name="T36" fmla="*/ 462 w 1257"/>
                <a:gd name="T37" fmla="*/ 246 h 262"/>
                <a:gd name="T38" fmla="*/ 487 w 1257"/>
                <a:gd name="T39" fmla="*/ 243 h 262"/>
                <a:gd name="T40" fmla="*/ 513 w 1257"/>
                <a:gd name="T41" fmla="*/ 241 h 262"/>
                <a:gd name="T42" fmla="*/ 539 w 1257"/>
                <a:gd name="T43" fmla="*/ 238 h 262"/>
                <a:gd name="T44" fmla="*/ 565 w 1257"/>
                <a:gd name="T45" fmla="*/ 236 h 262"/>
                <a:gd name="T46" fmla="*/ 590 w 1257"/>
                <a:gd name="T47" fmla="*/ 234 h 262"/>
                <a:gd name="T48" fmla="*/ 616 w 1257"/>
                <a:gd name="T49" fmla="*/ 232 h 262"/>
                <a:gd name="T50" fmla="*/ 642 w 1257"/>
                <a:gd name="T51" fmla="*/ 230 h 262"/>
                <a:gd name="T52" fmla="*/ 667 w 1257"/>
                <a:gd name="T53" fmla="*/ 228 h 262"/>
                <a:gd name="T54" fmla="*/ 693 w 1257"/>
                <a:gd name="T55" fmla="*/ 224 h 262"/>
                <a:gd name="T56" fmla="*/ 718 w 1257"/>
                <a:gd name="T57" fmla="*/ 221 h 262"/>
                <a:gd name="T58" fmla="*/ 744 w 1257"/>
                <a:gd name="T59" fmla="*/ 217 h 262"/>
                <a:gd name="T60" fmla="*/ 770 w 1257"/>
                <a:gd name="T61" fmla="*/ 211 h 262"/>
                <a:gd name="T62" fmla="*/ 795 w 1257"/>
                <a:gd name="T63" fmla="*/ 206 h 262"/>
                <a:gd name="T64" fmla="*/ 821 w 1257"/>
                <a:gd name="T65" fmla="*/ 199 h 262"/>
                <a:gd name="T66" fmla="*/ 847 w 1257"/>
                <a:gd name="T67" fmla="*/ 191 h 262"/>
                <a:gd name="T68" fmla="*/ 872 w 1257"/>
                <a:gd name="T69" fmla="*/ 183 h 262"/>
                <a:gd name="T70" fmla="*/ 898 w 1257"/>
                <a:gd name="T71" fmla="*/ 173 h 262"/>
                <a:gd name="T72" fmla="*/ 924 w 1257"/>
                <a:gd name="T73" fmla="*/ 164 h 262"/>
                <a:gd name="T74" fmla="*/ 949 w 1257"/>
                <a:gd name="T75" fmla="*/ 153 h 262"/>
                <a:gd name="T76" fmla="*/ 975 w 1257"/>
                <a:gd name="T77" fmla="*/ 142 h 262"/>
                <a:gd name="T78" fmla="*/ 1001 w 1257"/>
                <a:gd name="T79" fmla="*/ 130 h 262"/>
                <a:gd name="T80" fmla="*/ 1026 w 1257"/>
                <a:gd name="T81" fmla="*/ 118 h 262"/>
                <a:gd name="T82" fmla="*/ 1052 w 1257"/>
                <a:gd name="T83" fmla="*/ 106 h 262"/>
                <a:gd name="T84" fmla="*/ 1078 w 1257"/>
                <a:gd name="T85" fmla="*/ 93 h 262"/>
                <a:gd name="T86" fmla="*/ 1103 w 1257"/>
                <a:gd name="T87" fmla="*/ 80 h 262"/>
                <a:gd name="T88" fmla="*/ 1129 w 1257"/>
                <a:gd name="T89" fmla="*/ 67 h 262"/>
                <a:gd name="T90" fmla="*/ 1155 w 1257"/>
                <a:gd name="T91" fmla="*/ 54 h 262"/>
                <a:gd name="T92" fmla="*/ 1180 w 1257"/>
                <a:gd name="T93" fmla="*/ 40 h 262"/>
                <a:gd name="T94" fmla="*/ 1206 w 1257"/>
                <a:gd name="T95" fmla="*/ 27 h 262"/>
                <a:gd name="T96" fmla="*/ 1232 w 1257"/>
                <a:gd name="T97" fmla="*/ 13 h 262"/>
                <a:gd name="T98" fmla="*/ 1257 w 1257"/>
                <a:gd name="T9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62">
                  <a:moveTo>
                    <a:pt x="0" y="164"/>
                  </a:moveTo>
                  <a:lnTo>
                    <a:pt x="26" y="183"/>
                  </a:lnTo>
                  <a:lnTo>
                    <a:pt x="51" y="199"/>
                  </a:lnTo>
                  <a:lnTo>
                    <a:pt x="77" y="214"/>
                  </a:lnTo>
                  <a:lnTo>
                    <a:pt x="103" y="227"/>
                  </a:lnTo>
                  <a:lnTo>
                    <a:pt x="128" y="238"/>
                  </a:lnTo>
                  <a:lnTo>
                    <a:pt x="154" y="247"/>
                  </a:lnTo>
                  <a:lnTo>
                    <a:pt x="180" y="253"/>
                  </a:lnTo>
                  <a:lnTo>
                    <a:pt x="205" y="258"/>
                  </a:lnTo>
                  <a:lnTo>
                    <a:pt x="231" y="261"/>
                  </a:lnTo>
                  <a:lnTo>
                    <a:pt x="257" y="262"/>
                  </a:lnTo>
                  <a:lnTo>
                    <a:pt x="282" y="262"/>
                  </a:lnTo>
                  <a:lnTo>
                    <a:pt x="308" y="261"/>
                  </a:lnTo>
                  <a:lnTo>
                    <a:pt x="334" y="260"/>
                  </a:lnTo>
                  <a:lnTo>
                    <a:pt x="359" y="257"/>
                  </a:lnTo>
                  <a:lnTo>
                    <a:pt x="385" y="254"/>
                  </a:lnTo>
                  <a:lnTo>
                    <a:pt x="411" y="251"/>
                  </a:lnTo>
                  <a:lnTo>
                    <a:pt x="436" y="248"/>
                  </a:lnTo>
                  <a:lnTo>
                    <a:pt x="462" y="246"/>
                  </a:lnTo>
                  <a:lnTo>
                    <a:pt x="487" y="243"/>
                  </a:lnTo>
                  <a:lnTo>
                    <a:pt x="513" y="241"/>
                  </a:lnTo>
                  <a:lnTo>
                    <a:pt x="539" y="238"/>
                  </a:lnTo>
                  <a:lnTo>
                    <a:pt x="565" y="236"/>
                  </a:lnTo>
                  <a:lnTo>
                    <a:pt x="590" y="234"/>
                  </a:lnTo>
                  <a:lnTo>
                    <a:pt x="616" y="232"/>
                  </a:lnTo>
                  <a:lnTo>
                    <a:pt x="642" y="230"/>
                  </a:lnTo>
                  <a:lnTo>
                    <a:pt x="667" y="228"/>
                  </a:lnTo>
                  <a:lnTo>
                    <a:pt x="693" y="224"/>
                  </a:lnTo>
                  <a:lnTo>
                    <a:pt x="718" y="221"/>
                  </a:lnTo>
                  <a:lnTo>
                    <a:pt x="744" y="217"/>
                  </a:lnTo>
                  <a:lnTo>
                    <a:pt x="770" y="211"/>
                  </a:lnTo>
                  <a:lnTo>
                    <a:pt x="795" y="206"/>
                  </a:lnTo>
                  <a:lnTo>
                    <a:pt x="821" y="199"/>
                  </a:lnTo>
                  <a:lnTo>
                    <a:pt x="847" y="191"/>
                  </a:lnTo>
                  <a:lnTo>
                    <a:pt x="872" y="183"/>
                  </a:lnTo>
                  <a:lnTo>
                    <a:pt x="898" y="173"/>
                  </a:lnTo>
                  <a:lnTo>
                    <a:pt x="924" y="164"/>
                  </a:lnTo>
                  <a:lnTo>
                    <a:pt x="949" y="153"/>
                  </a:lnTo>
                  <a:lnTo>
                    <a:pt x="975" y="142"/>
                  </a:lnTo>
                  <a:lnTo>
                    <a:pt x="1001" y="130"/>
                  </a:lnTo>
                  <a:lnTo>
                    <a:pt x="1026" y="118"/>
                  </a:lnTo>
                  <a:lnTo>
                    <a:pt x="1052" y="106"/>
                  </a:lnTo>
                  <a:lnTo>
                    <a:pt x="1078" y="93"/>
                  </a:lnTo>
                  <a:lnTo>
                    <a:pt x="1103" y="80"/>
                  </a:lnTo>
                  <a:lnTo>
                    <a:pt x="1129" y="67"/>
                  </a:lnTo>
                  <a:lnTo>
                    <a:pt x="1155" y="54"/>
                  </a:lnTo>
                  <a:lnTo>
                    <a:pt x="1180" y="40"/>
                  </a:lnTo>
                  <a:lnTo>
                    <a:pt x="1206" y="27"/>
                  </a:lnTo>
                  <a:lnTo>
                    <a:pt x="1232" y="13"/>
                  </a:lnTo>
                  <a:lnTo>
                    <a:pt x="1257" y="0"/>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8" name="Freeform 350"/>
            <p:cNvSpPr>
              <a:spLocks/>
            </p:cNvSpPr>
            <p:nvPr/>
          </p:nvSpPr>
          <p:spPr bwMode="auto">
            <a:xfrm>
              <a:off x="6214112" y="3553342"/>
              <a:ext cx="4543850" cy="404322"/>
            </a:xfrm>
            <a:custGeom>
              <a:avLst/>
              <a:gdLst>
                <a:gd name="T0" fmla="*/ 0 w 1308"/>
                <a:gd name="T1" fmla="*/ 185 h 185"/>
                <a:gd name="T2" fmla="*/ 25 w 1308"/>
                <a:gd name="T3" fmla="*/ 172 h 185"/>
                <a:gd name="T4" fmla="*/ 51 w 1308"/>
                <a:gd name="T5" fmla="*/ 158 h 185"/>
                <a:gd name="T6" fmla="*/ 77 w 1308"/>
                <a:gd name="T7" fmla="*/ 144 h 185"/>
                <a:gd name="T8" fmla="*/ 102 w 1308"/>
                <a:gd name="T9" fmla="*/ 131 h 185"/>
                <a:gd name="T10" fmla="*/ 128 w 1308"/>
                <a:gd name="T11" fmla="*/ 118 h 185"/>
                <a:gd name="T12" fmla="*/ 154 w 1308"/>
                <a:gd name="T13" fmla="*/ 106 h 185"/>
                <a:gd name="T14" fmla="*/ 179 w 1308"/>
                <a:gd name="T15" fmla="*/ 94 h 185"/>
                <a:gd name="T16" fmla="*/ 205 w 1308"/>
                <a:gd name="T17" fmla="*/ 83 h 185"/>
                <a:gd name="T18" fmla="*/ 231 w 1308"/>
                <a:gd name="T19" fmla="*/ 73 h 185"/>
                <a:gd name="T20" fmla="*/ 256 w 1308"/>
                <a:gd name="T21" fmla="*/ 64 h 185"/>
                <a:gd name="T22" fmla="*/ 282 w 1308"/>
                <a:gd name="T23" fmla="*/ 56 h 185"/>
                <a:gd name="T24" fmla="*/ 308 w 1308"/>
                <a:gd name="T25" fmla="*/ 50 h 185"/>
                <a:gd name="T26" fmla="*/ 333 w 1308"/>
                <a:gd name="T27" fmla="*/ 46 h 185"/>
                <a:gd name="T28" fmla="*/ 359 w 1308"/>
                <a:gd name="T29" fmla="*/ 43 h 185"/>
                <a:gd name="T30" fmla="*/ 385 w 1308"/>
                <a:gd name="T31" fmla="*/ 42 h 185"/>
                <a:gd name="T32" fmla="*/ 410 w 1308"/>
                <a:gd name="T33" fmla="*/ 43 h 185"/>
                <a:gd name="T34" fmla="*/ 436 w 1308"/>
                <a:gd name="T35" fmla="*/ 46 h 185"/>
                <a:gd name="T36" fmla="*/ 462 w 1308"/>
                <a:gd name="T37" fmla="*/ 51 h 185"/>
                <a:gd name="T38" fmla="*/ 487 w 1308"/>
                <a:gd name="T39" fmla="*/ 56 h 185"/>
                <a:gd name="T40" fmla="*/ 513 w 1308"/>
                <a:gd name="T41" fmla="*/ 64 h 185"/>
                <a:gd name="T42" fmla="*/ 539 w 1308"/>
                <a:gd name="T43" fmla="*/ 72 h 185"/>
                <a:gd name="T44" fmla="*/ 564 w 1308"/>
                <a:gd name="T45" fmla="*/ 81 h 185"/>
                <a:gd name="T46" fmla="*/ 590 w 1308"/>
                <a:gd name="T47" fmla="*/ 90 h 185"/>
                <a:gd name="T48" fmla="*/ 616 w 1308"/>
                <a:gd name="T49" fmla="*/ 100 h 185"/>
                <a:gd name="T50" fmla="*/ 641 w 1308"/>
                <a:gd name="T51" fmla="*/ 109 h 185"/>
                <a:gd name="T52" fmla="*/ 667 w 1308"/>
                <a:gd name="T53" fmla="*/ 117 h 185"/>
                <a:gd name="T54" fmla="*/ 693 w 1308"/>
                <a:gd name="T55" fmla="*/ 125 h 185"/>
                <a:gd name="T56" fmla="*/ 718 w 1308"/>
                <a:gd name="T57" fmla="*/ 132 h 185"/>
                <a:gd name="T58" fmla="*/ 744 w 1308"/>
                <a:gd name="T59" fmla="*/ 137 h 185"/>
                <a:gd name="T60" fmla="*/ 770 w 1308"/>
                <a:gd name="T61" fmla="*/ 141 h 185"/>
                <a:gd name="T62" fmla="*/ 795 w 1308"/>
                <a:gd name="T63" fmla="*/ 143 h 185"/>
                <a:gd name="T64" fmla="*/ 821 w 1308"/>
                <a:gd name="T65" fmla="*/ 144 h 185"/>
                <a:gd name="T66" fmla="*/ 846 w 1308"/>
                <a:gd name="T67" fmla="*/ 143 h 185"/>
                <a:gd name="T68" fmla="*/ 872 w 1308"/>
                <a:gd name="T69" fmla="*/ 140 h 185"/>
                <a:gd name="T70" fmla="*/ 898 w 1308"/>
                <a:gd name="T71" fmla="*/ 136 h 185"/>
                <a:gd name="T72" fmla="*/ 923 w 1308"/>
                <a:gd name="T73" fmla="*/ 130 h 185"/>
                <a:gd name="T74" fmla="*/ 949 w 1308"/>
                <a:gd name="T75" fmla="*/ 124 h 185"/>
                <a:gd name="T76" fmla="*/ 975 w 1308"/>
                <a:gd name="T77" fmla="*/ 116 h 185"/>
                <a:gd name="T78" fmla="*/ 1001 w 1308"/>
                <a:gd name="T79" fmla="*/ 108 h 185"/>
                <a:gd name="T80" fmla="*/ 1026 w 1308"/>
                <a:gd name="T81" fmla="*/ 99 h 185"/>
                <a:gd name="T82" fmla="*/ 1052 w 1308"/>
                <a:gd name="T83" fmla="*/ 90 h 185"/>
                <a:gd name="T84" fmla="*/ 1077 w 1308"/>
                <a:gd name="T85" fmla="*/ 81 h 185"/>
                <a:gd name="T86" fmla="*/ 1103 w 1308"/>
                <a:gd name="T87" fmla="*/ 71 h 185"/>
                <a:gd name="T88" fmla="*/ 1129 w 1308"/>
                <a:gd name="T89" fmla="*/ 62 h 185"/>
                <a:gd name="T90" fmla="*/ 1154 w 1308"/>
                <a:gd name="T91" fmla="*/ 52 h 185"/>
                <a:gd name="T92" fmla="*/ 1180 w 1308"/>
                <a:gd name="T93" fmla="*/ 43 h 185"/>
                <a:gd name="T94" fmla="*/ 1206 w 1308"/>
                <a:gd name="T95" fmla="*/ 35 h 185"/>
                <a:gd name="T96" fmla="*/ 1231 w 1308"/>
                <a:gd name="T97" fmla="*/ 26 h 185"/>
                <a:gd name="T98" fmla="*/ 1257 w 1308"/>
                <a:gd name="T99" fmla="*/ 17 h 185"/>
                <a:gd name="T100" fmla="*/ 1283 w 1308"/>
                <a:gd name="T101" fmla="*/ 8 h 185"/>
                <a:gd name="T102" fmla="*/ 1308 w 1308"/>
                <a:gd name="T103"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185">
                  <a:moveTo>
                    <a:pt x="0" y="185"/>
                  </a:moveTo>
                  <a:lnTo>
                    <a:pt x="25" y="172"/>
                  </a:lnTo>
                  <a:lnTo>
                    <a:pt x="51" y="158"/>
                  </a:lnTo>
                  <a:lnTo>
                    <a:pt x="77" y="144"/>
                  </a:lnTo>
                  <a:lnTo>
                    <a:pt x="102" y="131"/>
                  </a:lnTo>
                  <a:lnTo>
                    <a:pt x="128" y="118"/>
                  </a:lnTo>
                  <a:lnTo>
                    <a:pt x="154" y="106"/>
                  </a:lnTo>
                  <a:lnTo>
                    <a:pt x="179" y="94"/>
                  </a:lnTo>
                  <a:lnTo>
                    <a:pt x="205" y="83"/>
                  </a:lnTo>
                  <a:lnTo>
                    <a:pt x="231" y="73"/>
                  </a:lnTo>
                  <a:lnTo>
                    <a:pt x="256" y="64"/>
                  </a:lnTo>
                  <a:lnTo>
                    <a:pt x="282" y="56"/>
                  </a:lnTo>
                  <a:lnTo>
                    <a:pt x="308" y="50"/>
                  </a:lnTo>
                  <a:lnTo>
                    <a:pt x="333" y="46"/>
                  </a:lnTo>
                  <a:lnTo>
                    <a:pt x="359" y="43"/>
                  </a:lnTo>
                  <a:lnTo>
                    <a:pt x="385" y="42"/>
                  </a:lnTo>
                  <a:lnTo>
                    <a:pt x="410" y="43"/>
                  </a:lnTo>
                  <a:lnTo>
                    <a:pt x="436" y="46"/>
                  </a:lnTo>
                  <a:lnTo>
                    <a:pt x="462" y="51"/>
                  </a:lnTo>
                  <a:lnTo>
                    <a:pt x="487" y="56"/>
                  </a:lnTo>
                  <a:lnTo>
                    <a:pt x="513" y="64"/>
                  </a:lnTo>
                  <a:lnTo>
                    <a:pt x="539" y="72"/>
                  </a:lnTo>
                  <a:lnTo>
                    <a:pt x="564" y="81"/>
                  </a:lnTo>
                  <a:lnTo>
                    <a:pt x="590" y="90"/>
                  </a:lnTo>
                  <a:lnTo>
                    <a:pt x="616" y="100"/>
                  </a:lnTo>
                  <a:lnTo>
                    <a:pt x="641" y="109"/>
                  </a:lnTo>
                  <a:lnTo>
                    <a:pt x="667" y="117"/>
                  </a:lnTo>
                  <a:lnTo>
                    <a:pt x="693" y="125"/>
                  </a:lnTo>
                  <a:lnTo>
                    <a:pt x="718" y="132"/>
                  </a:lnTo>
                  <a:lnTo>
                    <a:pt x="744" y="137"/>
                  </a:lnTo>
                  <a:lnTo>
                    <a:pt x="770" y="141"/>
                  </a:lnTo>
                  <a:lnTo>
                    <a:pt x="795" y="143"/>
                  </a:lnTo>
                  <a:lnTo>
                    <a:pt x="821" y="144"/>
                  </a:lnTo>
                  <a:lnTo>
                    <a:pt x="846" y="143"/>
                  </a:lnTo>
                  <a:lnTo>
                    <a:pt x="872" y="140"/>
                  </a:lnTo>
                  <a:lnTo>
                    <a:pt x="898" y="136"/>
                  </a:lnTo>
                  <a:lnTo>
                    <a:pt x="923" y="130"/>
                  </a:lnTo>
                  <a:lnTo>
                    <a:pt x="949" y="124"/>
                  </a:lnTo>
                  <a:lnTo>
                    <a:pt x="975" y="116"/>
                  </a:lnTo>
                  <a:lnTo>
                    <a:pt x="1001" y="108"/>
                  </a:lnTo>
                  <a:lnTo>
                    <a:pt x="1026" y="99"/>
                  </a:lnTo>
                  <a:lnTo>
                    <a:pt x="1052" y="90"/>
                  </a:lnTo>
                  <a:lnTo>
                    <a:pt x="1077" y="81"/>
                  </a:lnTo>
                  <a:lnTo>
                    <a:pt x="1103" y="71"/>
                  </a:lnTo>
                  <a:lnTo>
                    <a:pt x="1129" y="62"/>
                  </a:lnTo>
                  <a:lnTo>
                    <a:pt x="1154" y="52"/>
                  </a:lnTo>
                  <a:lnTo>
                    <a:pt x="1180" y="43"/>
                  </a:lnTo>
                  <a:lnTo>
                    <a:pt x="1206" y="35"/>
                  </a:lnTo>
                  <a:lnTo>
                    <a:pt x="1231" y="26"/>
                  </a:lnTo>
                  <a:lnTo>
                    <a:pt x="1257" y="17"/>
                  </a:lnTo>
                  <a:lnTo>
                    <a:pt x="1283" y="8"/>
                  </a:lnTo>
                  <a:lnTo>
                    <a:pt x="1308" y="0"/>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9" name="Line 351"/>
            <p:cNvSpPr>
              <a:spLocks noChangeShapeType="1"/>
            </p:cNvSpPr>
            <p:nvPr/>
          </p:nvSpPr>
          <p:spPr bwMode="auto">
            <a:xfrm flipV="1">
              <a:off x="10671115" y="3553342"/>
              <a:ext cx="86847" cy="17484"/>
            </a:xfrm>
            <a:prstGeom prst="line">
              <a:avLst/>
            </a:prstGeom>
            <a:noFill/>
            <a:ln w="26988" cap="flat">
              <a:solidFill>
                <a:srgbClr val="D9531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0" name="Freeform 352"/>
            <p:cNvSpPr>
              <a:spLocks/>
            </p:cNvSpPr>
            <p:nvPr/>
          </p:nvSpPr>
          <p:spPr bwMode="auto">
            <a:xfrm>
              <a:off x="1934278" y="3002589"/>
              <a:ext cx="4366681" cy="694997"/>
            </a:xfrm>
            <a:custGeom>
              <a:avLst/>
              <a:gdLst>
                <a:gd name="T0" fmla="*/ 0 w 1257"/>
                <a:gd name="T1" fmla="*/ 0 h 318"/>
                <a:gd name="T2" fmla="*/ 26 w 1257"/>
                <a:gd name="T3" fmla="*/ 2 h 318"/>
                <a:gd name="T4" fmla="*/ 51 w 1257"/>
                <a:gd name="T5" fmla="*/ 4 h 318"/>
                <a:gd name="T6" fmla="*/ 77 w 1257"/>
                <a:gd name="T7" fmla="*/ 6 h 318"/>
                <a:gd name="T8" fmla="*/ 103 w 1257"/>
                <a:gd name="T9" fmla="*/ 8 h 318"/>
                <a:gd name="T10" fmla="*/ 128 w 1257"/>
                <a:gd name="T11" fmla="*/ 12 h 318"/>
                <a:gd name="T12" fmla="*/ 154 w 1257"/>
                <a:gd name="T13" fmla="*/ 16 h 318"/>
                <a:gd name="T14" fmla="*/ 180 w 1257"/>
                <a:gd name="T15" fmla="*/ 22 h 318"/>
                <a:gd name="T16" fmla="*/ 205 w 1257"/>
                <a:gd name="T17" fmla="*/ 29 h 318"/>
                <a:gd name="T18" fmla="*/ 231 w 1257"/>
                <a:gd name="T19" fmla="*/ 38 h 318"/>
                <a:gd name="T20" fmla="*/ 257 w 1257"/>
                <a:gd name="T21" fmla="*/ 48 h 318"/>
                <a:gd name="T22" fmla="*/ 282 w 1257"/>
                <a:gd name="T23" fmla="*/ 60 h 318"/>
                <a:gd name="T24" fmla="*/ 308 w 1257"/>
                <a:gd name="T25" fmla="*/ 74 h 318"/>
                <a:gd name="T26" fmla="*/ 334 w 1257"/>
                <a:gd name="T27" fmla="*/ 89 h 318"/>
                <a:gd name="T28" fmla="*/ 359 w 1257"/>
                <a:gd name="T29" fmla="*/ 105 h 318"/>
                <a:gd name="T30" fmla="*/ 385 w 1257"/>
                <a:gd name="T31" fmla="*/ 122 h 318"/>
                <a:gd name="T32" fmla="*/ 411 w 1257"/>
                <a:gd name="T33" fmla="*/ 140 h 318"/>
                <a:gd name="T34" fmla="*/ 436 w 1257"/>
                <a:gd name="T35" fmla="*/ 159 h 318"/>
                <a:gd name="T36" fmla="*/ 462 w 1257"/>
                <a:gd name="T37" fmla="*/ 177 h 318"/>
                <a:gd name="T38" fmla="*/ 487 w 1257"/>
                <a:gd name="T39" fmla="*/ 196 h 318"/>
                <a:gd name="T40" fmla="*/ 513 w 1257"/>
                <a:gd name="T41" fmla="*/ 214 h 318"/>
                <a:gd name="T42" fmla="*/ 539 w 1257"/>
                <a:gd name="T43" fmla="*/ 232 h 318"/>
                <a:gd name="T44" fmla="*/ 565 w 1257"/>
                <a:gd name="T45" fmla="*/ 248 h 318"/>
                <a:gd name="T46" fmla="*/ 590 w 1257"/>
                <a:gd name="T47" fmla="*/ 263 h 318"/>
                <a:gd name="T48" fmla="*/ 616 w 1257"/>
                <a:gd name="T49" fmla="*/ 276 h 318"/>
                <a:gd name="T50" fmla="*/ 642 w 1257"/>
                <a:gd name="T51" fmla="*/ 288 h 318"/>
                <a:gd name="T52" fmla="*/ 667 w 1257"/>
                <a:gd name="T53" fmla="*/ 298 h 318"/>
                <a:gd name="T54" fmla="*/ 693 w 1257"/>
                <a:gd name="T55" fmla="*/ 306 h 318"/>
                <a:gd name="T56" fmla="*/ 718 w 1257"/>
                <a:gd name="T57" fmla="*/ 312 h 318"/>
                <a:gd name="T58" fmla="*/ 744 w 1257"/>
                <a:gd name="T59" fmla="*/ 316 h 318"/>
                <a:gd name="T60" fmla="*/ 770 w 1257"/>
                <a:gd name="T61" fmla="*/ 318 h 318"/>
                <a:gd name="T62" fmla="*/ 795 w 1257"/>
                <a:gd name="T63" fmla="*/ 318 h 318"/>
                <a:gd name="T64" fmla="*/ 821 w 1257"/>
                <a:gd name="T65" fmla="*/ 316 h 318"/>
                <a:gd name="T66" fmla="*/ 847 w 1257"/>
                <a:gd name="T67" fmla="*/ 313 h 318"/>
                <a:gd name="T68" fmla="*/ 872 w 1257"/>
                <a:gd name="T69" fmla="*/ 309 h 318"/>
                <a:gd name="T70" fmla="*/ 898 w 1257"/>
                <a:gd name="T71" fmla="*/ 304 h 318"/>
                <a:gd name="T72" fmla="*/ 924 w 1257"/>
                <a:gd name="T73" fmla="*/ 299 h 318"/>
                <a:gd name="T74" fmla="*/ 949 w 1257"/>
                <a:gd name="T75" fmla="*/ 293 h 318"/>
                <a:gd name="T76" fmla="*/ 975 w 1257"/>
                <a:gd name="T77" fmla="*/ 287 h 318"/>
                <a:gd name="T78" fmla="*/ 1001 w 1257"/>
                <a:gd name="T79" fmla="*/ 282 h 318"/>
                <a:gd name="T80" fmla="*/ 1026 w 1257"/>
                <a:gd name="T81" fmla="*/ 277 h 318"/>
                <a:gd name="T82" fmla="*/ 1052 w 1257"/>
                <a:gd name="T83" fmla="*/ 273 h 318"/>
                <a:gd name="T84" fmla="*/ 1078 w 1257"/>
                <a:gd name="T85" fmla="*/ 271 h 318"/>
                <a:gd name="T86" fmla="*/ 1103 w 1257"/>
                <a:gd name="T87" fmla="*/ 271 h 318"/>
                <a:gd name="T88" fmla="*/ 1129 w 1257"/>
                <a:gd name="T89" fmla="*/ 273 h 318"/>
                <a:gd name="T90" fmla="*/ 1155 w 1257"/>
                <a:gd name="T91" fmla="*/ 277 h 318"/>
                <a:gd name="T92" fmla="*/ 1180 w 1257"/>
                <a:gd name="T93" fmla="*/ 283 h 318"/>
                <a:gd name="T94" fmla="*/ 1206 w 1257"/>
                <a:gd name="T95" fmla="*/ 292 h 318"/>
                <a:gd name="T96" fmla="*/ 1232 w 1257"/>
                <a:gd name="T97" fmla="*/ 304 h 318"/>
                <a:gd name="T98" fmla="*/ 1257 w 1257"/>
                <a:gd name="T9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18">
                  <a:moveTo>
                    <a:pt x="0" y="0"/>
                  </a:moveTo>
                  <a:lnTo>
                    <a:pt x="26" y="2"/>
                  </a:lnTo>
                  <a:lnTo>
                    <a:pt x="51" y="4"/>
                  </a:lnTo>
                  <a:lnTo>
                    <a:pt x="77" y="6"/>
                  </a:lnTo>
                  <a:lnTo>
                    <a:pt x="103" y="8"/>
                  </a:lnTo>
                  <a:lnTo>
                    <a:pt x="128" y="12"/>
                  </a:lnTo>
                  <a:lnTo>
                    <a:pt x="154" y="16"/>
                  </a:lnTo>
                  <a:lnTo>
                    <a:pt x="180" y="22"/>
                  </a:lnTo>
                  <a:lnTo>
                    <a:pt x="205" y="29"/>
                  </a:lnTo>
                  <a:lnTo>
                    <a:pt x="231" y="38"/>
                  </a:lnTo>
                  <a:lnTo>
                    <a:pt x="257" y="48"/>
                  </a:lnTo>
                  <a:lnTo>
                    <a:pt x="282" y="60"/>
                  </a:lnTo>
                  <a:lnTo>
                    <a:pt x="308" y="74"/>
                  </a:lnTo>
                  <a:lnTo>
                    <a:pt x="334" y="89"/>
                  </a:lnTo>
                  <a:lnTo>
                    <a:pt x="359" y="105"/>
                  </a:lnTo>
                  <a:lnTo>
                    <a:pt x="385" y="122"/>
                  </a:lnTo>
                  <a:lnTo>
                    <a:pt x="411" y="140"/>
                  </a:lnTo>
                  <a:lnTo>
                    <a:pt x="436" y="159"/>
                  </a:lnTo>
                  <a:lnTo>
                    <a:pt x="462" y="177"/>
                  </a:lnTo>
                  <a:lnTo>
                    <a:pt x="487" y="196"/>
                  </a:lnTo>
                  <a:lnTo>
                    <a:pt x="513" y="214"/>
                  </a:lnTo>
                  <a:lnTo>
                    <a:pt x="539" y="232"/>
                  </a:lnTo>
                  <a:lnTo>
                    <a:pt x="565" y="248"/>
                  </a:lnTo>
                  <a:lnTo>
                    <a:pt x="590" y="263"/>
                  </a:lnTo>
                  <a:lnTo>
                    <a:pt x="616" y="276"/>
                  </a:lnTo>
                  <a:lnTo>
                    <a:pt x="642" y="288"/>
                  </a:lnTo>
                  <a:lnTo>
                    <a:pt x="667" y="298"/>
                  </a:lnTo>
                  <a:lnTo>
                    <a:pt x="693" y="306"/>
                  </a:lnTo>
                  <a:lnTo>
                    <a:pt x="718" y="312"/>
                  </a:lnTo>
                  <a:lnTo>
                    <a:pt x="744" y="316"/>
                  </a:lnTo>
                  <a:lnTo>
                    <a:pt x="770" y="318"/>
                  </a:lnTo>
                  <a:lnTo>
                    <a:pt x="795" y="318"/>
                  </a:lnTo>
                  <a:lnTo>
                    <a:pt x="821" y="316"/>
                  </a:lnTo>
                  <a:lnTo>
                    <a:pt x="847" y="313"/>
                  </a:lnTo>
                  <a:lnTo>
                    <a:pt x="872" y="309"/>
                  </a:lnTo>
                  <a:lnTo>
                    <a:pt x="898" y="304"/>
                  </a:lnTo>
                  <a:lnTo>
                    <a:pt x="924" y="299"/>
                  </a:lnTo>
                  <a:lnTo>
                    <a:pt x="949" y="293"/>
                  </a:lnTo>
                  <a:lnTo>
                    <a:pt x="975" y="287"/>
                  </a:lnTo>
                  <a:lnTo>
                    <a:pt x="1001" y="282"/>
                  </a:lnTo>
                  <a:lnTo>
                    <a:pt x="1026" y="277"/>
                  </a:lnTo>
                  <a:lnTo>
                    <a:pt x="1052" y="273"/>
                  </a:lnTo>
                  <a:lnTo>
                    <a:pt x="1078" y="271"/>
                  </a:lnTo>
                  <a:lnTo>
                    <a:pt x="1103" y="271"/>
                  </a:lnTo>
                  <a:lnTo>
                    <a:pt x="1129" y="273"/>
                  </a:lnTo>
                  <a:lnTo>
                    <a:pt x="1155" y="277"/>
                  </a:lnTo>
                  <a:lnTo>
                    <a:pt x="1180" y="283"/>
                  </a:lnTo>
                  <a:lnTo>
                    <a:pt x="1206" y="292"/>
                  </a:lnTo>
                  <a:lnTo>
                    <a:pt x="1232" y="304"/>
                  </a:lnTo>
                  <a:lnTo>
                    <a:pt x="1257" y="318"/>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1" name="Freeform 353"/>
            <p:cNvSpPr>
              <a:spLocks/>
            </p:cNvSpPr>
            <p:nvPr/>
          </p:nvSpPr>
          <p:spPr bwMode="auto">
            <a:xfrm>
              <a:off x="6214112" y="3666989"/>
              <a:ext cx="4543850" cy="828314"/>
            </a:xfrm>
            <a:custGeom>
              <a:avLst/>
              <a:gdLst>
                <a:gd name="T0" fmla="*/ 0 w 1308"/>
                <a:gd name="T1" fmla="*/ 0 h 379"/>
                <a:gd name="T2" fmla="*/ 25 w 1308"/>
                <a:gd name="T3" fmla="*/ 14 h 379"/>
                <a:gd name="T4" fmla="*/ 51 w 1308"/>
                <a:gd name="T5" fmla="*/ 31 h 379"/>
                <a:gd name="T6" fmla="*/ 77 w 1308"/>
                <a:gd name="T7" fmla="*/ 50 h 379"/>
                <a:gd name="T8" fmla="*/ 102 w 1308"/>
                <a:gd name="T9" fmla="*/ 71 h 379"/>
                <a:gd name="T10" fmla="*/ 128 w 1308"/>
                <a:gd name="T11" fmla="*/ 94 h 379"/>
                <a:gd name="T12" fmla="*/ 154 w 1308"/>
                <a:gd name="T13" fmla="*/ 118 h 379"/>
                <a:gd name="T14" fmla="*/ 179 w 1308"/>
                <a:gd name="T15" fmla="*/ 144 h 379"/>
                <a:gd name="T16" fmla="*/ 205 w 1308"/>
                <a:gd name="T17" fmla="*/ 170 h 379"/>
                <a:gd name="T18" fmla="*/ 231 w 1308"/>
                <a:gd name="T19" fmla="*/ 196 h 379"/>
                <a:gd name="T20" fmla="*/ 256 w 1308"/>
                <a:gd name="T21" fmla="*/ 222 h 379"/>
                <a:gd name="T22" fmla="*/ 282 w 1308"/>
                <a:gd name="T23" fmla="*/ 248 h 379"/>
                <a:gd name="T24" fmla="*/ 308 w 1308"/>
                <a:gd name="T25" fmla="*/ 272 h 379"/>
                <a:gd name="T26" fmla="*/ 333 w 1308"/>
                <a:gd name="T27" fmla="*/ 294 h 379"/>
                <a:gd name="T28" fmla="*/ 359 w 1308"/>
                <a:gd name="T29" fmla="*/ 314 h 379"/>
                <a:gd name="T30" fmla="*/ 385 w 1308"/>
                <a:gd name="T31" fmla="*/ 332 h 379"/>
                <a:gd name="T32" fmla="*/ 410 w 1308"/>
                <a:gd name="T33" fmla="*/ 347 h 379"/>
                <a:gd name="T34" fmla="*/ 436 w 1308"/>
                <a:gd name="T35" fmla="*/ 359 h 379"/>
                <a:gd name="T36" fmla="*/ 462 w 1308"/>
                <a:gd name="T37" fmla="*/ 368 h 379"/>
                <a:gd name="T38" fmla="*/ 487 w 1308"/>
                <a:gd name="T39" fmla="*/ 375 h 379"/>
                <a:gd name="T40" fmla="*/ 513 w 1308"/>
                <a:gd name="T41" fmla="*/ 378 h 379"/>
                <a:gd name="T42" fmla="*/ 539 w 1308"/>
                <a:gd name="T43" fmla="*/ 379 h 379"/>
                <a:gd name="T44" fmla="*/ 564 w 1308"/>
                <a:gd name="T45" fmla="*/ 376 h 379"/>
                <a:gd name="T46" fmla="*/ 590 w 1308"/>
                <a:gd name="T47" fmla="*/ 372 h 379"/>
                <a:gd name="T48" fmla="*/ 616 w 1308"/>
                <a:gd name="T49" fmla="*/ 365 h 379"/>
                <a:gd name="T50" fmla="*/ 641 w 1308"/>
                <a:gd name="T51" fmla="*/ 356 h 379"/>
                <a:gd name="T52" fmla="*/ 667 w 1308"/>
                <a:gd name="T53" fmla="*/ 347 h 379"/>
                <a:gd name="T54" fmla="*/ 693 w 1308"/>
                <a:gd name="T55" fmla="*/ 335 h 379"/>
                <a:gd name="T56" fmla="*/ 718 w 1308"/>
                <a:gd name="T57" fmla="*/ 324 h 379"/>
                <a:gd name="T58" fmla="*/ 744 w 1308"/>
                <a:gd name="T59" fmla="*/ 311 h 379"/>
                <a:gd name="T60" fmla="*/ 770 w 1308"/>
                <a:gd name="T61" fmla="*/ 299 h 379"/>
                <a:gd name="T62" fmla="*/ 795 w 1308"/>
                <a:gd name="T63" fmla="*/ 287 h 379"/>
                <a:gd name="T64" fmla="*/ 821 w 1308"/>
                <a:gd name="T65" fmla="*/ 276 h 379"/>
                <a:gd name="T66" fmla="*/ 846 w 1308"/>
                <a:gd name="T67" fmla="*/ 265 h 379"/>
                <a:gd name="T68" fmla="*/ 872 w 1308"/>
                <a:gd name="T69" fmla="*/ 256 h 379"/>
                <a:gd name="T70" fmla="*/ 898 w 1308"/>
                <a:gd name="T71" fmla="*/ 248 h 379"/>
                <a:gd name="T72" fmla="*/ 923 w 1308"/>
                <a:gd name="T73" fmla="*/ 241 h 379"/>
                <a:gd name="T74" fmla="*/ 949 w 1308"/>
                <a:gd name="T75" fmla="*/ 237 h 379"/>
                <a:gd name="T76" fmla="*/ 975 w 1308"/>
                <a:gd name="T77" fmla="*/ 234 h 379"/>
                <a:gd name="T78" fmla="*/ 1001 w 1308"/>
                <a:gd name="T79" fmla="*/ 233 h 379"/>
                <a:gd name="T80" fmla="*/ 1026 w 1308"/>
                <a:gd name="T81" fmla="*/ 234 h 379"/>
                <a:gd name="T82" fmla="*/ 1052 w 1308"/>
                <a:gd name="T83" fmla="*/ 237 h 379"/>
                <a:gd name="T84" fmla="*/ 1077 w 1308"/>
                <a:gd name="T85" fmla="*/ 242 h 379"/>
                <a:gd name="T86" fmla="*/ 1103 w 1308"/>
                <a:gd name="T87" fmla="*/ 249 h 379"/>
                <a:gd name="T88" fmla="*/ 1129 w 1308"/>
                <a:gd name="T89" fmla="*/ 259 h 379"/>
                <a:gd name="T90" fmla="*/ 1154 w 1308"/>
                <a:gd name="T91" fmla="*/ 270 h 379"/>
                <a:gd name="T92" fmla="*/ 1180 w 1308"/>
                <a:gd name="T93" fmla="*/ 284 h 379"/>
                <a:gd name="T94" fmla="*/ 1206 w 1308"/>
                <a:gd name="T95" fmla="*/ 299 h 379"/>
                <a:gd name="T96" fmla="*/ 1231 w 1308"/>
                <a:gd name="T97" fmla="*/ 316 h 379"/>
                <a:gd name="T98" fmla="*/ 1257 w 1308"/>
                <a:gd name="T99" fmla="*/ 335 h 379"/>
                <a:gd name="T100" fmla="*/ 1283 w 1308"/>
                <a:gd name="T101" fmla="*/ 355 h 379"/>
                <a:gd name="T102" fmla="*/ 1308 w 1308"/>
                <a:gd name="T103" fmla="*/ 377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379">
                  <a:moveTo>
                    <a:pt x="0" y="0"/>
                  </a:moveTo>
                  <a:lnTo>
                    <a:pt x="25" y="14"/>
                  </a:lnTo>
                  <a:lnTo>
                    <a:pt x="51" y="31"/>
                  </a:lnTo>
                  <a:lnTo>
                    <a:pt x="77" y="50"/>
                  </a:lnTo>
                  <a:lnTo>
                    <a:pt x="102" y="71"/>
                  </a:lnTo>
                  <a:lnTo>
                    <a:pt x="128" y="94"/>
                  </a:lnTo>
                  <a:lnTo>
                    <a:pt x="154" y="118"/>
                  </a:lnTo>
                  <a:lnTo>
                    <a:pt x="179" y="144"/>
                  </a:lnTo>
                  <a:lnTo>
                    <a:pt x="205" y="170"/>
                  </a:lnTo>
                  <a:lnTo>
                    <a:pt x="231" y="196"/>
                  </a:lnTo>
                  <a:lnTo>
                    <a:pt x="256" y="222"/>
                  </a:lnTo>
                  <a:lnTo>
                    <a:pt x="282" y="248"/>
                  </a:lnTo>
                  <a:lnTo>
                    <a:pt x="308" y="272"/>
                  </a:lnTo>
                  <a:lnTo>
                    <a:pt x="333" y="294"/>
                  </a:lnTo>
                  <a:lnTo>
                    <a:pt x="359" y="314"/>
                  </a:lnTo>
                  <a:lnTo>
                    <a:pt x="385" y="332"/>
                  </a:lnTo>
                  <a:lnTo>
                    <a:pt x="410" y="347"/>
                  </a:lnTo>
                  <a:lnTo>
                    <a:pt x="436" y="359"/>
                  </a:lnTo>
                  <a:lnTo>
                    <a:pt x="462" y="368"/>
                  </a:lnTo>
                  <a:lnTo>
                    <a:pt x="487" y="375"/>
                  </a:lnTo>
                  <a:lnTo>
                    <a:pt x="513" y="378"/>
                  </a:lnTo>
                  <a:lnTo>
                    <a:pt x="539" y="379"/>
                  </a:lnTo>
                  <a:lnTo>
                    <a:pt x="564" y="376"/>
                  </a:lnTo>
                  <a:lnTo>
                    <a:pt x="590" y="372"/>
                  </a:lnTo>
                  <a:lnTo>
                    <a:pt x="616" y="365"/>
                  </a:lnTo>
                  <a:lnTo>
                    <a:pt x="641" y="356"/>
                  </a:lnTo>
                  <a:lnTo>
                    <a:pt x="667" y="347"/>
                  </a:lnTo>
                  <a:lnTo>
                    <a:pt x="693" y="335"/>
                  </a:lnTo>
                  <a:lnTo>
                    <a:pt x="718" y="324"/>
                  </a:lnTo>
                  <a:lnTo>
                    <a:pt x="744" y="311"/>
                  </a:lnTo>
                  <a:lnTo>
                    <a:pt x="770" y="299"/>
                  </a:lnTo>
                  <a:lnTo>
                    <a:pt x="795" y="287"/>
                  </a:lnTo>
                  <a:lnTo>
                    <a:pt x="821" y="276"/>
                  </a:lnTo>
                  <a:lnTo>
                    <a:pt x="846" y="265"/>
                  </a:lnTo>
                  <a:lnTo>
                    <a:pt x="872" y="256"/>
                  </a:lnTo>
                  <a:lnTo>
                    <a:pt x="898" y="248"/>
                  </a:lnTo>
                  <a:lnTo>
                    <a:pt x="923" y="241"/>
                  </a:lnTo>
                  <a:lnTo>
                    <a:pt x="949" y="237"/>
                  </a:lnTo>
                  <a:lnTo>
                    <a:pt x="975" y="234"/>
                  </a:lnTo>
                  <a:lnTo>
                    <a:pt x="1001" y="233"/>
                  </a:lnTo>
                  <a:lnTo>
                    <a:pt x="1026" y="234"/>
                  </a:lnTo>
                  <a:lnTo>
                    <a:pt x="1052" y="237"/>
                  </a:lnTo>
                  <a:lnTo>
                    <a:pt x="1077" y="242"/>
                  </a:lnTo>
                  <a:lnTo>
                    <a:pt x="1103" y="249"/>
                  </a:lnTo>
                  <a:lnTo>
                    <a:pt x="1129" y="259"/>
                  </a:lnTo>
                  <a:lnTo>
                    <a:pt x="1154" y="270"/>
                  </a:lnTo>
                  <a:lnTo>
                    <a:pt x="1180" y="284"/>
                  </a:lnTo>
                  <a:lnTo>
                    <a:pt x="1206" y="299"/>
                  </a:lnTo>
                  <a:lnTo>
                    <a:pt x="1231" y="316"/>
                  </a:lnTo>
                  <a:lnTo>
                    <a:pt x="1257" y="335"/>
                  </a:lnTo>
                  <a:lnTo>
                    <a:pt x="1283" y="355"/>
                  </a:lnTo>
                  <a:lnTo>
                    <a:pt x="1308" y="377"/>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2" name="Line 354"/>
            <p:cNvSpPr>
              <a:spLocks noChangeShapeType="1"/>
            </p:cNvSpPr>
            <p:nvPr/>
          </p:nvSpPr>
          <p:spPr bwMode="auto">
            <a:xfrm>
              <a:off x="10671115" y="4442851"/>
              <a:ext cx="86847" cy="48082"/>
            </a:xfrm>
            <a:prstGeom prst="line">
              <a:avLst/>
            </a:prstGeom>
            <a:noFill/>
            <a:ln w="26988" cap="flat">
              <a:solidFill>
                <a:srgbClr val="EDB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3" name="Freeform 355"/>
            <p:cNvSpPr>
              <a:spLocks/>
            </p:cNvSpPr>
            <p:nvPr/>
          </p:nvSpPr>
          <p:spPr bwMode="auto">
            <a:xfrm>
              <a:off x="1934278" y="3046300"/>
              <a:ext cx="4366681" cy="1763720"/>
            </a:xfrm>
            <a:custGeom>
              <a:avLst/>
              <a:gdLst>
                <a:gd name="T0" fmla="*/ 0 w 1257"/>
                <a:gd name="T1" fmla="*/ 783 h 807"/>
                <a:gd name="T2" fmla="*/ 26 w 1257"/>
                <a:gd name="T3" fmla="*/ 795 h 807"/>
                <a:gd name="T4" fmla="*/ 51 w 1257"/>
                <a:gd name="T5" fmla="*/ 803 h 807"/>
                <a:gd name="T6" fmla="*/ 77 w 1257"/>
                <a:gd name="T7" fmla="*/ 807 h 807"/>
                <a:gd name="T8" fmla="*/ 103 w 1257"/>
                <a:gd name="T9" fmla="*/ 806 h 807"/>
                <a:gd name="T10" fmla="*/ 128 w 1257"/>
                <a:gd name="T11" fmla="*/ 801 h 807"/>
                <a:gd name="T12" fmla="*/ 154 w 1257"/>
                <a:gd name="T13" fmla="*/ 793 h 807"/>
                <a:gd name="T14" fmla="*/ 180 w 1257"/>
                <a:gd name="T15" fmla="*/ 781 h 807"/>
                <a:gd name="T16" fmla="*/ 205 w 1257"/>
                <a:gd name="T17" fmla="*/ 766 h 807"/>
                <a:gd name="T18" fmla="*/ 231 w 1257"/>
                <a:gd name="T19" fmla="*/ 749 h 807"/>
                <a:gd name="T20" fmla="*/ 257 w 1257"/>
                <a:gd name="T21" fmla="*/ 729 h 807"/>
                <a:gd name="T22" fmla="*/ 282 w 1257"/>
                <a:gd name="T23" fmla="*/ 707 h 807"/>
                <a:gd name="T24" fmla="*/ 308 w 1257"/>
                <a:gd name="T25" fmla="*/ 684 h 807"/>
                <a:gd name="T26" fmla="*/ 334 w 1257"/>
                <a:gd name="T27" fmla="*/ 660 h 807"/>
                <a:gd name="T28" fmla="*/ 359 w 1257"/>
                <a:gd name="T29" fmla="*/ 636 h 807"/>
                <a:gd name="T30" fmla="*/ 385 w 1257"/>
                <a:gd name="T31" fmla="*/ 611 h 807"/>
                <a:gd name="T32" fmla="*/ 411 w 1257"/>
                <a:gd name="T33" fmla="*/ 586 h 807"/>
                <a:gd name="T34" fmla="*/ 436 w 1257"/>
                <a:gd name="T35" fmla="*/ 561 h 807"/>
                <a:gd name="T36" fmla="*/ 462 w 1257"/>
                <a:gd name="T37" fmla="*/ 538 h 807"/>
                <a:gd name="T38" fmla="*/ 487 w 1257"/>
                <a:gd name="T39" fmla="*/ 514 h 807"/>
                <a:gd name="T40" fmla="*/ 513 w 1257"/>
                <a:gd name="T41" fmla="*/ 492 h 807"/>
                <a:gd name="T42" fmla="*/ 539 w 1257"/>
                <a:gd name="T43" fmla="*/ 470 h 807"/>
                <a:gd name="T44" fmla="*/ 565 w 1257"/>
                <a:gd name="T45" fmla="*/ 448 h 807"/>
                <a:gd name="T46" fmla="*/ 590 w 1257"/>
                <a:gd name="T47" fmla="*/ 428 h 807"/>
                <a:gd name="T48" fmla="*/ 616 w 1257"/>
                <a:gd name="T49" fmla="*/ 408 h 807"/>
                <a:gd name="T50" fmla="*/ 642 w 1257"/>
                <a:gd name="T51" fmla="*/ 389 h 807"/>
                <a:gd name="T52" fmla="*/ 667 w 1257"/>
                <a:gd name="T53" fmla="*/ 370 h 807"/>
                <a:gd name="T54" fmla="*/ 693 w 1257"/>
                <a:gd name="T55" fmla="*/ 351 h 807"/>
                <a:gd name="T56" fmla="*/ 718 w 1257"/>
                <a:gd name="T57" fmla="*/ 332 h 807"/>
                <a:gd name="T58" fmla="*/ 744 w 1257"/>
                <a:gd name="T59" fmla="*/ 314 h 807"/>
                <a:gd name="T60" fmla="*/ 770 w 1257"/>
                <a:gd name="T61" fmla="*/ 295 h 807"/>
                <a:gd name="T62" fmla="*/ 795 w 1257"/>
                <a:gd name="T63" fmla="*/ 277 h 807"/>
                <a:gd name="T64" fmla="*/ 821 w 1257"/>
                <a:gd name="T65" fmla="*/ 258 h 807"/>
                <a:gd name="T66" fmla="*/ 847 w 1257"/>
                <a:gd name="T67" fmla="*/ 239 h 807"/>
                <a:gd name="T68" fmla="*/ 872 w 1257"/>
                <a:gd name="T69" fmla="*/ 221 h 807"/>
                <a:gd name="T70" fmla="*/ 898 w 1257"/>
                <a:gd name="T71" fmla="*/ 202 h 807"/>
                <a:gd name="T72" fmla="*/ 924 w 1257"/>
                <a:gd name="T73" fmla="*/ 184 h 807"/>
                <a:gd name="T74" fmla="*/ 949 w 1257"/>
                <a:gd name="T75" fmla="*/ 166 h 807"/>
                <a:gd name="T76" fmla="*/ 975 w 1257"/>
                <a:gd name="T77" fmla="*/ 148 h 807"/>
                <a:gd name="T78" fmla="*/ 1001 w 1257"/>
                <a:gd name="T79" fmla="*/ 131 h 807"/>
                <a:gd name="T80" fmla="*/ 1026 w 1257"/>
                <a:gd name="T81" fmla="*/ 114 h 807"/>
                <a:gd name="T82" fmla="*/ 1052 w 1257"/>
                <a:gd name="T83" fmla="*/ 99 h 807"/>
                <a:gd name="T84" fmla="*/ 1078 w 1257"/>
                <a:gd name="T85" fmla="*/ 84 h 807"/>
                <a:gd name="T86" fmla="*/ 1103 w 1257"/>
                <a:gd name="T87" fmla="*/ 69 h 807"/>
                <a:gd name="T88" fmla="*/ 1129 w 1257"/>
                <a:gd name="T89" fmla="*/ 56 h 807"/>
                <a:gd name="T90" fmla="*/ 1155 w 1257"/>
                <a:gd name="T91" fmla="*/ 44 h 807"/>
                <a:gd name="T92" fmla="*/ 1180 w 1257"/>
                <a:gd name="T93" fmla="*/ 32 h 807"/>
                <a:gd name="T94" fmla="*/ 1206 w 1257"/>
                <a:gd name="T95" fmla="*/ 21 h 807"/>
                <a:gd name="T96" fmla="*/ 1232 w 1257"/>
                <a:gd name="T97" fmla="*/ 10 h 807"/>
                <a:gd name="T98" fmla="*/ 1257 w 1257"/>
                <a:gd name="T99" fmla="*/ 0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807">
                  <a:moveTo>
                    <a:pt x="0" y="783"/>
                  </a:moveTo>
                  <a:lnTo>
                    <a:pt x="26" y="795"/>
                  </a:lnTo>
                  <a:lnTo>
                    <a:pt x="51" y="803"/>
                  </a:lnTo>
                  <a:lnTo>
                    <a:pt x="77" y="807"/>
                  </a:lnTo>
                  <a:lnTo>
                    <a:pt x="103" y="806"/>
                  </a:lnTo>
                  <a:lnTo>
                    <a:pt x="128" y="801"/>
                  </a:lnTo>
                  <a:lnTo>
                    <a:pt x="154" y="793"/>
                  </a:lnTo>
                  <a:lnTo>
                    <a:pt x="180" y="781"/>
                  </a:lnTo>
                  <a:lnTo>
                    <a:pt x="205" y="766"/>
                  </a:lnTo>
                  <a:lnTo>
                    <a:pt x="231" y="749"/>
                  </a:lnTo>
                  <a:lnTo>
                    <a:pt x="257" y="729"/>
                  </a:lnTo>
                  <a:lnTo>
                    <a:pt x="282" y="707"/>
                  </a:lnTo>
                  <a:lnTo>
                    <a:pt x="308" y="684"/>
                  </a:lnTo>
                  <a:lnTo>
                    <a:pt x="334" y="660"/>
                  </a:lnTo>
                  <a:lnTo>
                    <a:pt x="359" y="636"/>
                  </a:lnTo>
                  <a:lnTo>
                    <a:pt x="385" y="611"/>
                  </a:lnTo>
                  <a:lnTo>
                    <a:pt x="411" y="586"/>
                  </a:lnTo>
                  <a:lnTo>
                    <a:pt x="436" y="561"/>
                  </a:lnTo>
                  <a:lnTo>
                    <a:pt x="462" y="538"/>
                  </a:lnTo>
                  <a:lnTo>
                    <a:pt x="487" y="514"/>
                  </a:lnTo>
                  <a:lnTo>
                    <a:pt x="513" y="492"/>
                  </a:lnTo>
                  <a:lnTo>
                    <a:pt x="539" y="470"/>
                  </a:lnTo>
                  <a:lnTo>
                    <a:pt x="565" y="448"/>
                  </a:lnTo>
                  <a:lnTo>
                    <a:pt x="590" y="428"/>
                  </a:lnTo>
                  <a:lnTo>
                    <a:pt x="616" y="408"/>
                  </a:lnTo>
                  <a:lnTo>
                    <a:pt x="642" y="389"/>
                  </a:lnTo>
                  <a:lnTo>
                    <a:pt x="667" y="370"/>
                  </a:lnTo>
                  <a:lnTo>
                    <a:pt x="693" y="351"/>
                  </a:lnTo>
                  <a:lnTo>
                    <a:pt x="718" y="332"/>
                  </a:lnTo>
                  <a:lnTo>
                    <a:pt x="744" y="314"/>
                  </a:lnTo>
                  <a:lnTo>
                    <a:pt x="770" y="295"/>
                  </a:lnTo>
                  <a:lnTo>
                    <a:pt x="795" y="277"/>
                  </a:lnTo>
                  <a:lnTo>
                    <a:pt x="821" y="258"/>
                  </a:lnTo>
                  <a:lnTo>
                    <a:pt x="847" y="239"/>
                  </a:lnTo>
                  <a:lnTo>
                    <a:pt x="872" y="221"/>
                  </a:lnTo>
                  <a:lnTo>
                    <a:pt x="898" y="202"/>
                  </a:lnTo>
                  <a:lnTo>
                    <a:pt x="924" y="184"/>
                  </a:lnTo>
                  <a:lnTo>
                    <a:pt x="949" y="166"/>
                  </a:lnTo>
                  <a:lnTo>
                    <a:pt x="975" y="148"/>
                  </a:lnTo>
                  <a:lnTo>
                    <a:pt x="1001" y="131"/>
                  </a:lnTo>
                  <a:lnTo>
                    <a:pt x="1026" y="114"/>
                  </a:lnTo>
                  <a:lnTo>
                    <a:pt x="1052" y="99"/>
                  </a:lnTo>
                  <a:lnTo>
                    <a:pt x="1078" y="84"/>
                  </a:lnTo>
                  <a:lnTo>
                    <a:pt x="1103" y="69"/>
                  </a:lnTo>
                  <a:lnTo>
                    <a:pt x="1129" y="56"/>
                  </a:lnTo>
                  <a:lnTo>
                    <a:pt x="1155" y="44"/>
                  </a:lnTo>
                  <a:lnTo>
                    <a:pt x="1180" y="32"/>
                  </a:lnTo>
                  <a:lnTo>
                    <a:pt x="1206" y="21"/>
                  </a:lnTo>
                  <a:lnTo>
                    <a:pt x="1232" y="10"/>
                  </a:lnTo>
                  <a:lnTo>
                    <a:pt x="1257" y="0"/>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4" name="Freeform 356"/>
            <p:cNvSpPr>
              <a:spLocks/>
            </p:cNvSpPr>
            <p:nvPr/>
          </p:nvSpPr>
          <p:spPr bwMode="auto">
            <a:xfrm>
              <a:off x="6214112" y="2340375"/>
              <a:ext cx="4543850" cy="771491"/>
            </a:xfrm>
            <a:custGeom>
              <a:avLst/>
              <a:gdLst>
                <a:gd name="T0" fmla="*/ 0 w 1308"/>
                <a:gd name="T1" fmla="*/ 333 h 353"/>
                <a:gd name="T2" fmla="*/ 25 w 1308"/>
                <a:gd name="T3" fmla="*/ 323 h 353"/>
                <a:gd name="T4" fmla="*/ 51 w 1308"/>
                <a:gd name="T5" fmla="*/ 314 h 353"/>
                <a:gd name="T6" fmla="*/ 77 w 1308"/>
                <a:gd name="T7" fmla="*/ 304 h 353"/>
                <a:gd name="T8" fmla="*/ 102 w 1308"/>
                <a:gd name="T9" fmla="*/ 294 h 353"/>
                <a:gd name="T10" fmla="*/ 128 w 1308"/>
                <a:gd name="T11" fmla="*/ 285 h 353"/>
                <a:gd name="T12" fmla="*/ 154 w 1308"/>
                <a:gd name="T13" fmla="*/ 275 h 353"/>
                <a:gd name="T14" fmla="*/ 179 w 1308"/>
                <a:gd name="T15" fmla="*/ 264 h 353"/>
                <a:gd name="T16" fmla="*/ 205 w 1308"/>
                <a:gd name="T17" fmla="*/ 252 h 353"/>
                <a:gd name="T18" fmla="*/ 231 w 1308"/>
                <a:gd name="T19" fmla="*/ 241 h 353"/>
                <a:gd name="T20" fmla="*/ 256 w 1308"/>
                <a:gd name="T21" fmla="*/ 228 h 353"/>
                <a:gd name="T22" fmla="*/ 282 w 1308"/>
                <a:gd name="T23" fmla="*/ 214 h 353"/>
                <a:gd name="T24" fmla="*/ 308 w 1308"/>
                <a:gd name="T25" fmla="*/ 200 h 353"/>
                <a:gd name="T26" fmla="*/ 333 w 1308"/>
                <a:gd name="T27" fmla="*/ 185 h 353"/>
                <a:gd name="T28" fmla="*/ 359 w 1308"/>
                <a:gd name="T29" fmla="*/ 170 h 353"/>
                <a:gd name="T30" fmla="*/ 385 w 1308"/>
                <a:gd name="T31" fmla="*/ 154 h 353"/>
                <a:gd name="T32" fmla="*/ 410 w 1308"/>
                <a:gd name="T33" fmla="*/ 138 h 353"/>
                <a:gd name="T34" fmla="*/ 436 w 1308"/>
                <a:gd name="T35" fmla="*/ 121 h 353"/>
                <a:gd name="T36" fmla="*/ 462 w 1308"/>
                <a:gd name="T37" fmla="*/ 105 h 353"/>
                <a:gd name="T38" fmla="*/ 487 w 1308"/>
                <a:gd name="T39" fmla="*/ 89 h 353"/>
                <a:gd name="T40" fmla="*/ 513 w 1308"/>
                <a:gd name="T41" fmla="*/ 74 h 353"/>
                <a:gd name="T42" fmla="*/ 539 w 1308"/>
                <a:gd name="T43" fmla="*/ 59 h 353"/>
                <a:gd name="T44" fmla="*/ 564 w 1308"/>
                <a:gd name="T45" fmla="*/ 45 h 353"/>
                <a:gd name="T46" fmla="*/ 590 w 1308"/>
                <a:gd name="T47" fmla="*/ 33 h 353"/>
                <a:gd name="T48" fmla="*/ 616 w 1308"/>
                <a:gd name="T49" fmla="*/ 22 h 353"/>
                <a:gd name="T50" fmla="*/ 641 w 1308"/>
                <a:gd name="T51" fmla="*/ 13 h 353"/>
                <a:gd name="T52" fmla="*/ 667 w 1308"/>
                <a:gd name="T53" fmla="*/ 7 h 353"/>
                <a:gd name="T54" fmla="*/ 693 w 1308"/>
                <a:gd name="T55" fmla="*/ 2 h 353"/>
                <a:gd name="T56" fmla="*/ 718 w 1308"/>
                <a:gd name="T57" fmla="*/ 0 h 353"/>
                <a:gd name="T58" fmla="*/ 744 w 1308"/>
                <a:gd name="T59" fmla="*/ 0 h 353"/>
                <a:gd name="T60" fmla="*/ 770 w 1308"/>
                <a:gd name="T61" fmla="*/ 3 h 353"/>
                <a:gd name="T62" fmla="*/ 795 w 1308"/>
                <a:gd name="T63" fmla="*/ 9 h 353"/>
                <a:gd name="T64" fmla="*/ 821 w 1308"/>
                <a:gd name="T65" fmla="*/ 17 h 353"/>
                <a:gd name="T66" fmla="*/ 846 w 1308"/>
                <a:gd name="T67" fmla="*/ 29 h 353"/>
                <a:gd name="T68" fmla="*/ 872 w 1308"/>
                <a:gd name="T69" fmla="*/ 43 h 353"/>
                <a:gd name="T70" fmla="*/ 898 w 1308"/>
                <a:gd name="T71" fmla="*/ 59 h 353"/>
                <a:gd name="T72" fmla="*/ 923 w 1308"/>
                <a:gd name="T73" fmla="*/ 77 h 353"/>
                <a:gd name="T74" fmla="*/ 949 w 1308"/>
                <a:gd name="T75" fmla="*/ 98 h 353"/>
                <a:gd name="T76" fmla="*/ 975 w 1308"/>
                <a:gd name="T77" fmla="*/ 120 h 353"/>
                <a:gd name="T78" fmla="*/ 1001 w 1308"/>
                <a:gd name="T79" fmla="*/ 143 h 353"/>
                <a:gd name="T80" fmla="*/ 1026 w 1308"/>
                <a:gd name="T81" fmla="*/ 167 h 353"/>
                <a:gd name="T82" fmla="*/ 1052 w 1308"/>
                <a:gd name="T83" fmla="*/ 191 h 353"/>
                <a:gd name="T84" fmla="*/ 1077 w 1308"/>
                <a:gd name="T85" fmla="*/ 215 h 353"/>
                <a:gd name="T86" fmla="*/ 1103 w 1308"/>
                <a:gd name="T87" fmla="*/ 239 h 353"/>
                <a:gd name="T88" fmla="*/ 1129 w 1308"/>
                <a:gd name="T89" fmla="*/ 261 h 353"/>
                <a:gd name="T90" fmla="*/ 1154 w 1308"/>
                <a:gd name="T91" fmla="*/ 281 h 353"/>
                <a:gd name="T92" fmla="*/ 1180 w 1308"/>
                <a:gd name="T93" fmla="*/ 300 h 353"/>
                <a:gd name="T94" fmla="*/ 1206 w 1308"/>
                <a:gd name="T95" fmla="*/ 316 h 353"/>
                <a:gd name="T96" fmla="*/ 1231 w 1308"/>
                <a:gd name="T97" fmla="*/ 329 h 353"/>
                <a:gd name="T98" fmla="*/ 1257 w 1308"/>
                <a:gd name="T99" fmla="*/ 340 h 353"/>
                <a:gd name="T100" fmla="*/ 1283 w 1308"/>
                <a:gd name="T101" fmla="*/ 348 h 353"/>
                <a:gd name="T102" fmla="*/ 1308 w 1308"/>
                <a:gd name="T103" fmla="*/ 353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353">
                  <a:moveTo>
                    <a:pt x="0" y="333"/>
                  </a:moveTo>
                  <a:lnTo>
                    <a:pt x="25" y="323"/>
                  </a:lnTo>
                  <a:lnTo>
                    <a:pt x="51" y="314"/>
                  </a:lnTo>
                  <a:lnTo>
                    <a:pt x="77" y="304"/>
                  </a:lnTo>
                  <a:lnTo>
                    <a:pt x="102" y="294"/>
                  </a:lnTo>
                  <a:lnTo>
                    <a:pt x="128" y="285"/>
                  </a:lnTo>
                  <a:lnTo>
                    <a:pt x="154" y="275"/>
                  </a:lnTo>
                  <a:lnTo>
                    <a:pt x="179" y="264"/>
                  </a:lnTo>
                  <a:lnTo>
                    <a:pt x="205" y="252"/>
                  </a:lnTo>
                  <a:lnTo>
                    <a:pt x="231" y="241"/>
                  </a:lnTo>
                  <a:lnTo>
                    <a:pt x="256" y="228"/>
                  </a:lnTo>
                  <a:lnTo>
                    <a:pt x="282" y="214"/>
                  </a:lnTo>
                  <a:lnTo>
                    <a:pt x="308" y="200"/>
                  </a:lnTo>
                  <a:lnTo>
                    <a:pt x="333" y="185"/>
                  </a:lnTo>
                  <a:lnTo>
                    <a:pt x="359" y="170"/>
                  </a:lnTo>
                  <a:lnTo>
                    <a:pt x="385" y="154"/>
                  </a:lnTo>
                  <a:lnTo>
                    <a:pt x="410" y="138"/>
                  </a:lnTo>
                  <a:lnTo>
                    <a:pt x="436" y="121"/>
                  </a:lnTo>
                  <a:lnTo>
                    <a:pt x="462" y="105"/>
                  </a:lnTo>
                  <a:lnTo>
                    <a:pt x="487" y="89"/>
                  </a:lnTo>
                  <a:lnTo>
                    <a:pt x="513" y="74"/>
                  </a:lnTo>
                  <a:lnTo>
                    <a:pt x="539" y="59"/>
                  </a:lnTo>
                  <a:lnTo>
                    <a:pt x="564" y="45"/>
                  </a:lnTo>
                  <a:lnTo>
                    <a:pt x="590" y="33"/>
                  </a:lnTo>
                  <a:lnTo>
                    <a:pt x="616" y="22"/>
                  </a:lnTo>
                  <a:lnTo>
                    <a:pt x="641" y="13"/>
                  </a:lnTo>
                  <a:lnTo>
                    <a:pt x="667" y="7"/>
                  </a:lnTo>
                  <a:lnTo>
                    <a:pt x="693" y="2"/>
                  </a:lnTo>
                  <a:lnTo>
                    <a:pt x="718" y="0"/>
                  </a:lnTo>
                  <a:lnTo>
                    <a:pt x="744" y="0"/>
                  </a:lnTo>
                  <a:lnTo>
                    <a:pt x="770" y="3"/>
                  </a:lnTo>
                  <a:lnTo>
                    <a:pt x="795" y="9"/>
                  </a:lnTo>
                  <a:lnTo>
                    <a:pt x="821" y="17"/>
                  </a:lnTo>
                  <a:lnTo>
                    <a:pt x="846" y="29"/>
                  </a:lnTo>
                  <a:lnTo>
                    <a:pt x="872" y="43"/>
                  </a:lnTo>
                  <a:lnTo>
                    <a:pt x="898" y="59"/>
                  </a:lnTo>
                  <a:lnTo>
                    <a:pt x="923" y="77"/>
                  </a:lnTo>
                  <a:lnTo>
                    <a:pt x="949" y="98"/>
                  </a:lnTo>
                  <a:lnTo>
                    <a:pt x="975" y="120"/>
                  </a:lnTo>
                  <a:lnTo>
                    <a:pt x="1001" y="143"/>
                  </a:lnTo>
                  <a:lnTo>
                    <a:pt x="1026" y="167"/>
                  </a:lnTo>
                  <a:lnTo>
                    <a:pt x="1052" y="191"/>
                  </a:lnTo>
                  <a:lnTo>
                    <a:pt x="1077" y="215"/>
                  </a:lnTo>
                  <a:lnTo>
                    <a:pt x="1103" y="239"/>
                  </a:lnTo>
                  <a:lnTo>
                    <a:pt x="1129" y="261"/>
                  </a:lnTo>
                  <a:lnTo>
                    <a:pt x="1154" y="281"/>
                  </a:lnTo>
                  <a:lnTo>
                    <a:pt x="1180" y="300"/>
                  </a:lnTo>
                  <a:lnTo>
                    <a:pt x="1206" y="316"/>
                  </a:lnTo>
                  <a:lnTo>
                    <a:pt x="1231" y="329"/>
                  </a:lnTo>
                  <a:lnTo>
                    <a:pt x="1257" y="340"/>
                  </a:lnTo>
                  <a:lnTo>
                    <a:pt x="1283" y="348"/>
                  </a:lnTo>
                  <a:lnTo>
                    <a:pt x="1308" y="353"/>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5" name="Line 357"/>
            <p:cNvSpPr>
              <a:spLocks noChangeShapeType="1"/>
            </p:cNvSpPr>
            <p:nvPr/>
          </p:nvSpPr>
          <p:spPr bwMode="auto">
            <a:xfrm>
              <a:off x="10671115" y="3100938"/>
              <a:ext cx="86847" cy="10928"/>
            </a:xfrm>
            <a:prstGeom prst="line">
              <a:avLst/>
            </a:prstGeom>
            <a:noFill/>
            <a:ln w="26988" cap="flat">
              <a:solidFill>
                <a:srgbClr val="7E2F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6" name="Freeform 358"/>
            <p:cNvSpPr>
              <a:spLocks/>
            </p:cNvSpPr>
            <p:nvPr/>
          </p:nvSpPr>
          <p:spPr bwMode="auto">
            <a:xfrm>
              <a:off x="1934278" y="2926096"/>
              <a:ext cx="4366681" cy="972559"/>
            </a:xfrm>
            <a:custGeom>
              <a:avLst/>
              <a:gdLst>
                <a:gd name="T0" fmla="*/ 0 w 1257"/>
                <a:gd name="T1" fmla="*/ 7 h 445"/>
                <a:gd name="T2" fmla="*/ 26 w 1257"/>
                <a:gd name="T3" fmla="*/ 8 h 445"/>
                <a:gd name="T4" fmla="*/ 51 w 1257"/>
                <a:gd name="T5" fmla="*/ 9 h 445"/>
                <a:gd name="T6" fmla="*/ 77 w 1257"/>
                <a:gd name="T7" fmla="*/ 9 h 445"/>
                <a:gd name="T8" fmla="*/ 103 w 1257"/>
                <a:gd name="T9" fmla="*/ 8 h 445"/>
                <a:gd name="T10" fmla="*/ 128 w 1257"/>
                <a:gd name="T11" fmla="*/ 7 h 445"/>
                <a:gd name="T12" fmla="*/ 154 w 1257"/>
                <a:gd name="T13" fmla="*/ 5 h 445"/>
                <a:gd name="T14" fmla="*/ 180 w 1257"/>
                <a:gd name="T15" fmla="*/ 3 h 445"/>
                <a:gd name="T16" fmla="*/ 205 w 1257"/>
                <a:gd name="T17" fmla="*/ 2 h 445"/>
                <a:gd name="T18" fmla="*/ 231 w 1257"/>
                <a:gd name="T19" fmla="*/ 0 h 445"/>
                <a:gd name="T20" fmla="*/ 257 w 1257"/>
                <a:gd name="T21" fmla="*/ 0 h 445"/>
                <a:gd name="T22" fmla="*/ 282 w 1257"/>
                <a:gd name="T23" fmla="*/ 0 h 445"/>
                <a:gd name="T24" fmla="*/ 308 w 1257"/>
                <a:gd name="T25" fmla="*/ 1 h 445"/>
                <a:gd name="T26" fmla="*/ 334 w 1257"/>
                <a:gd name="T27" fmla="*/ 4 h 445"/>
                <a:gd name="T28" fmla="*/ 359 w 1257"/>
                <a:gd name="T29" fmla="*/ 8 h 445"/>
                <a:gd name="T30" fmla="*/ 385 w 1257"/>
                <a:gd name="T31" fmla="*/ 14 h 445"/>
                <a:gd name="T32" fmla="*/ 411 w 1257"/>
                <a:gd name="T33" fmla="*/ 22 h 445"/>
                <a:gd name="T34" fmla="*/ 436 w 1257"/>
                <a:gd name="T35" fmla="*/ 31 h 445"/>
                <a:gd name="T36" fmla="*/ 462 w 1257"/>
                <a:gd name="T37" fmla="*/ 42 h 445"/>
                <a:gd name="T38" fmla="*/ 487 w 1257"/>
                <a:gd name="T39" fmla="*/ 56 h 445"/>
                <a:gd name="T40" fmla="*/ 513 w 1257"/>
                <a:gd name="T41" fmla="*/ 71 h 445"/>
                <a:gd name="T42" fmla="*/ 539 w 1257"/>
                <a:gd name="T43" fmla="*/ 87 h 445"/>
                <a:gd name="T44" fmla="*/ 565 w 1257"/>
                <a:gd name="T45" fmla="*/ 106 h 445"/>
                <a:gd name="T46" fmla="*/ 590 w 1257"/>
                <a:gd name="T47" fmla="*/ 125 h 445"/>
                <a:gd name="T48" fmla="*/ 616 w 1257"/>
                <a:gd name="T49" fmla="*/ 146 h 445"/>
                <a:gd name="T50" fmla="*/ 642 w 1257"/>
                <a:gd name="T51" fmla="*/ 167 h 445"/>
                <a:gd name="T52" fmla="*/ 667 w 1257"/>
                <a:gd name="T53" fmla="*/ 189 h 445"/>
                <a:gd name="T54" fmla="*/ 693 w 1257"/>
                <a:gd name="T55" fmla="*/ 211 h 445"/>
                <a:gd name="T56" fmla="*/ 718 w 1257"/>
                <a:gd name="T57" fmla="*/ 233 h 445"/>
                <a:gd name="T58" fmla="*/ 744 w 1257"/>
                <a:gd name="T59" fmla="*/ 255 h 445"/>
                <a:gd name="T60" fmla="*/ 770 w 1257"/>
                <a:gd name="T61" fmla="*/ 276 h 445"/>
                <a:gd name="T62" fmla="*/ 795 w 1257"/>
                <a:gd name="T63" fmla="*/ 296 h 445"/>
                <a:gd name="T64" fmla="*/ 821 w 1257"/>
                <a:gd name="T65" fmla="*/ 314 h 445"/>
                <a:gd name="T66" fmla="*/ 847 w 1257"/>
                <a:gd name="T67" fmla="*/ 332 h 445"/>
                <a:gd name="T68" fmla="*/ 872 w 1257"/>
                <a:gd name="T69" fmla="*/ 348 h 445"/>
                <a:gd name="T70" fmla="*/ 898 w 1257"/>
                <a:gd name="T71" fmla="*/ 362 h 445"/>
                <a:gd name="T72" fmla="*/ 924 w 1257"/>
                <a:gd name="T73" fmla="*/ 374 h 445"/>
                <a:gd name="T74" fmla="*/ 949 w 1257"/>
                <a:gd name="T75" fmla="*/ 385 h 445"/>
                <a:gd name="T76" fmla="*/ 975 w 1257"/>
                <a:gd name="T77" fmla="*/ 395 h 445"/>
                <a:gd name="T78" fmla="*/ 1001 w 1257"/>
                <a:gd name="T79" fmla="*/ 403 h 445"/>
                <a:gd name="T80" fmla="*/ 1026 w 1257"/>
                <a:gd name="T81" fmla="*/ 409 h 445"/>
                <a:gd name="T82" fmla="*/ 1052 w 1257"/>
                <a:gd name="T83" fmla="*/ 415 h 445"/>
                <a:gd name="T84" fmla="*/ 1078 w 1257"/>
                <a:gd name="T85" fmla="*/ 419 h 445"/>
                <a:gd name="T86" fmla="*/ 1103 w 1257"/>
                <a:gd name="T87" fmla="*/ 423 h 445"/>
                <a:gd name="T88" fmla="*/ 1129 w 1257"/>
                <a:gd name="T89" fmla="*/ 426 h 445"/>
                <a:gd name="T90" fmla="*/ 1155 w 1257"/>
                <a:gd name="T91" fmla="*/ 430 h 445"/>
                <a:gd name="T92" fmla="*/ 1180 w 1257"/>
                <a:gd name="T93" fmla="*/ 433 h 445"/>
                <a:gd name="T94" fmla="*/ 1206 w 1257"/>
                <a:gd name="T95" fmla="*/ 436 h 445"/>
                <a:gd name="T96" fmla="*/ 1232 w 1257"/>
                <a:gd name="T97" fmla="*/ 440 h 445"/>
                <a:gd name="T98" fmla="*/ 1257 w 1257"/>
                <a:gd name="T99"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445">
                  <a:moveTo>
                    <a:pt x="0" y="7"/>
                  </a:moveTo>
                  <a:lnTo>
                    <a:pt x="26" y="8"/>
                  </a:lnTo>
                  <a:lnTo>
                    <a:pt x="51" y="9"/>
                  </a:lnTo>
                  <a:lnTo>
                    <a:pt x="77" y="9"/>
                  </a:lnTo>
                  <a:lnTo>
                    <a:pt x="103" y="8"/>
                  </a:lnTo>
                  <a:lnTo>
                    <a:pt x="128" y="7"/>
                  </a:lnTo>
                  <a:lnTo>
                    <a:pt x="154" y="5"/>
                  </a:lnTo>
                  <a:lnTo>
                    <a:pt x="180" y="3"/>
                  </a:lnTo>
                  <a:lnTo>
                    <a:pt x="205" y="2"/>
                  </a:lnTo>
                  <a:lnTo>
                    <a:pt x="231" y="0"/>
                  </a:lnTo>
                  <a:lnTo>
                    <a:pt x="257" y="0"/>
                  </a:lnTo>
                  <a:lnTo>
                    <a:pt x="282" y="0"/>
                  </a:lnTo>
                  <a:lnTo>
                    <a:pt x="308" y="1"/>
                  </a:lnTo>
                  <a:lnTo>
                    <a:pt x="334" y="4"/>
                  </a:lnTo>
                  <a:lnTo>
                    <a:pt x="359" y="8"/>
                  </a:lnTo>
                  <a:lnTo>
                    <a:pt x="385" y="14"/>
                  </a:lnTo>
                  <a:lnTo>
                    <a:pt x="411" y="22"/>
                  </a:lnTo>
                  <a:lnTo>
                    <a:pt x="436" y="31"/>
                  </a:lnTo>
                  <a:lnTo>
                    <a:pt x="462" y="42"/>
                  </a:lnTo>
                  <a:lnTo>
                    <a:pt x="487" y="56"/>
                  </a:lnTo>
                  <a:lnTo>
                    <a:pt x="513" y="71"/>
                  </a:lnTo>
                  <a:lnTo>
                    <a:pt x="539" y="87"/>
                  </a:lnTo>
                  <a:lnTo>
                    <a:pt x="565" y="106"/>
                  </a:lnTo>
                  <a:lnTo>
                    <a:pt x="590" y="125"/>
                  </a:lnTo>
                  <a:lnTo>
                    <a:pt x="616" y="146"/>
                  </a:lnTo>
                  <a:lnTo>
                    <a:pt x="642" y="167"/>
                  </a:lnTo>
                  <a:lnTo>
                    <a:pt x="667" y="189"/>
                  </a:lnTo>
                  <a:lnTo>
                    <a:pt x="693" y="211"/>
                  </a:lnTo>
                  <a:lnTo>
                    <a:pt x="718" y="233"/>
                  </a:lnTo>
                  <a:lnTo>
                    <a:pt x="744" y="255"/>
                  </a:lnTo>
                  <a:lnTo>
                    <a:pt x="770" y="276"/>
                  </a:lnTo>
                  <a:lnTo>
                    <a:pt x="795" y="296"/>
                  </a:lnTo>
                  <a:lnTo>
                    <a:pt x="821" y="314"/>
                  </a:lnTo>
                  <a:lnTo>
                    <a:pt x="847" y="332"/>
                  </a:lnTo>
                  <a:lnTo>
                    <a:pt x="872" y="348"/>
                  </a:lnTo>
                  <a:lnTo>
                    <a:pt x="898" y="362"/>
                  </a:lnTo>
                  <a:lnTo>
                    <a:pt x="924" y="374"/>
                  </a:lnTo>
                  <a:lnTo>
                    <a:pt x="949" y="385"/>
                  </a:lnTo>
                  <a:lnTo>
                    <a:pt x="975" y="395"/>
                  </a:lnTo>
                  <a:lnTo>
                    <a:pt x="1001" y="403"/>
                  </a:lnTo>
                  <a:lnTo>
                    <a:pt x="1026" y="409"/>
                  </a:lnTo>
                  <a:lnTo>
                    <a:pt x="1052" y="415"/>
                  </a:lnTo>
                  <a:lnTo>
                    <a:pt x="1078" y="419"/>
                  </a:lnTo>
                  <a:lnTo>
                    <a:pt x="1103" y="423"/>
                  </a:lnTo>
                  <a:lnTo>
                    <a:pt x="1129" y="426"/>
                  </a:lnTo>
                  <a:lnTo>
                    <a:pt x="1155" y="430"/>
                  </a:lnTo>
                  <a:lnTo>
                    <a:pt x="1180" y="433"/>
                  </a:lnTo>
                  <a:lnTo>
                    <a:pt x="1206" y="436"/>
                  </a:lnTo>
                  <a:lnTo>
                    <a:pt x="1232" y="440"/>
                  </a:lnTo>
                  <a:lnTo>
                    <a:pt x="1257" y="445"/>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7" name="Freeform 359"/>
            <p:cNvSpPr>
              <a:spLocks/>
            </p:cNvSpPr>
            <p:nvPr/>
          </p:nvSpPr>
          <p:spPr bwMode="auto">
            <a:xfrm>
              <a:off x="6214112" y="3625464"/>
              <a:ext cx="4543850" cy="548567"/>
            </a:xfrm>
            <a:custGeom>
              <a:avLst/>
              <a:gdLst>
                <a:gd name="T0" fmla="*/ 0 w 1308"/>
                <a:gd name="T1" fmla="*/ 120 h 251"/>
                <a:gd name="T2" fmla="*/ 25 w 1308"/>
                <a:gd name="T3" fmla="*/ 125 h 251"/>
                <a:gd name="T4" fmla="*/ 51 w 1308"/>
                <a:gd name="T5" fmla="*/ 130 h 251"/>
                <a:gd name="T6" fmla="*/ 77 w 1308"/>
                <a:gd name="T7" fmla="*/ 135 h 251"/>
                <a:gd name="T8" fmla="*/ 102 w 1308"/>
                <a:gd name="T9" fmla="*/ 142 h 251"/>
                <a:gd name="T10" fmla="*/ 128 w 1308"/>
                <a:gd name="T11" fmla="*/ 149 h 251"/>
                <a:gd name="T12" fmla="*/ 154 w 1308"/>
                <a:gd name="T13" fmla="*/ 157 h 251"/>
                <a:gd name="T14" fmla="*/ 179 w 1308"/>
                <a:gd name="T15" fmla="*/ 166 h 251"/>
                <a:gd name="T16" fmla="*/ 205 w 1308"/>
                <a:gd name="T17" fmla="*/ 175 h 251"/>
                <a:gd name="T18" fmla="*/ 231 w 1308"/>
                <a:gd name="T19" fmla="*/ 184 h 251"/>
                <a:gd name="T20" fmla="*/ 256 w 1308"/>
                <a:gd name="T21" fmla="*/ 194 h 251"/>
                <a:gd name="T22" fmla="*/ 282 w 1308"/>
                <a:gd name="T23" fmla="*/ 203 h 251"/>
                <a:gd name="T24" fmla="*/ 308 w 1308"/>
                <a:gd name="T25" fmla="*/ 212 h 251"/>
                <a:gd name="T26" fmla="*/ 333 w 1308"/>
                <a:gd name="T27" fmla="*/ 221 h 251"/>
                <a:gd name="T28" fmla="*/ 359 w 1308"/>
                <a:gd name="T29" fmla="*/ 229 h 251"/>
                <a:gd name="T30" fmla="*/ 385 w 1308"/>
                <a:gd name="T31" fmla="*/ 236 h 251"/>
                <a:gd name="T32" fmla="*/ 410 w 1308"/>
                <a:gd name="T33" fmla="*/ 242 h 251"/>
                <a:gd name="T34" fmla="*/ 436 w 1308"/>
                <a:gd name="T35" fmla="*/ 247 h 251"/>
                <a:gd name="T36" fmla="*/ 462 w 1308"/>
                <a:gd name="T37" fmla="*/ 250 h 251"/>
                <a:gd name="T38" fmla="*/ 487 w 1308"/>
                <a:gd name="T39" fmla="*/ 251 h 251"/>
                <a:gd name="T40" fmla="*/ 513 w 1308"/>
                <a:gd name="T41" fmla="*/ 251 h 251"/>
                <a:gd name="T42" fmla="*/ 539 w 1308"/>
                <a:gd name="T43" fmla="*/ 248 h 251"/>
                <a:gd name="T44" fmla="*/ 564 w 1308"/>
                <a:gd name="T45" fmla="*/ 244 h 251"/>
                <a:gd name="T46" fmla="*/ 590 w 1308"/>
                <a:gd name="T47" fmla="*/ 238 h 251"/>
                <a:gd name="T48" fmla="*/ 616 w 1308"/>
                <a:gd name="T49" fmla="*/ 230 h 251"/>
                <a:gd name="T50" fmla="*/ 641 w 1308"/>
                <a:gd name="T51" fmla="*/ 220 h 251"/>
                <a:gd name="T52" fmla="*/ 667 w 1308"/>
                <a:gd name="T53" fmla="*/ 208 h 251"/>
                <a:gd name="T54" fmla="*/ 693 w 1308"/>
                <a:gd name="T55" fmla="*/ 194 h 251"/>
                <a:gd name="T56" fmla="*/ 718 w 1308"/>
                <a:gd name="T57" fmla="*/ 179 h 251"/>
                <a:gd name="T58" fmla="*/ 744 w 1308"/>
                <a:gd name="T59" fmla="*/ 164 h 251"/>
                <a:gd name="T60" fmla="*/ 770 w 1308"/>
                <a:gd name="T61" fmla="*/ 147 h 251"/>
                <a:gd name="T62" fmla="*/ 795 w 1308"/>
                <a:gd name="T63" fmla="*/ 129 h 251"/>
                <a:gd name="T64" fmla="*/ 821 w 1308"/>
                <a:gd name="T65" fmla="*/ 112 h 251"/>
                <a:gd name="T66" fmla="*/ 846 w 1308"/>
                <a:gd name="T67" fmla="*/ 95 h 251"/>
                <a:gd name="T68" fmla="*/ 872 w 1308"/>
                <a:gd name="T69" fmla="*/ 78 h 251"/>
                <a:gd name="T70" fmla="*/ 898 w 1308"/>
                <a:gd name="T71" fmla="*/ 62 h 251"/>
                <a:gd name="T72" fmla="*/ 923 w 1308"/>
                <a:gd name="T73" fmla="*/ 47 h 251"/>
                <a:gd name="T74" fmla="*/ 949 w 1308"/>
                <a:gd name="T75" fmla="*/ 34 h 251"/>
                <a:gd name="T76" fmla="*/ 975 w 1308"/>
                <a:gd name="T77" fmla="*/ 23 h 251"/>
                <a:gd name="T78" fmla="*/ 1001 w 1308"/>
                <a:gd name="T79" fmla="*/ 13 h 251"/>
                <a:gd name="T80" fmla="*/ 1026 w 1308"/>
                <a:gd name="T81" fmla="*/ 7 h 251"/>
                <a:gd name="T82" fmla="*/ 1052 w 1308"/>
                <a:gd name="T83" fmla="*/ 2 h 251"/>
                <a:gd name="T84" fmla="*/ 1077 w 1308"/>
                <a:gd name="T85" fmla="*/ 0 h 251"/>
                <a:gd name="T86" fmla="*/ 1103 w 1308"/>
                <a:gd name="T87" fmla="*/ 0 h 251"/>
                <a:gd name="T88" fmla="*/ 1129 w 1308"/>
                <a:gd name="T89" fmla="*/ 3 h 251"/>
                <a:gd name="T90" fmla="*/ 1154 w 1308"/>
                <a:gd name="T91" fmla="*/ 8 h 251"/>
                <a:gd name="T92" fmla="*/ 1180 w 1308"/>
                <a:gd name="T93" fmla="*/ 15 h 251"/>
                <a:gd name="T94" fmla="*/ 1206 w 1308"/>
                <a:gd name="T95" fmla="*/ 23 h 251"/>
                <a:gd name="T96" fmla="*/ 1231 w 1308"/>
                <a:gd name="T97" fmla="*/ 34 h 251"/>
                <a:gd name="T98" fmla="*/ 1257 w 1308"/>
                <a:gd name="T99" fmla="*/ 45 h 251"/>
                <a:gd name="T100" fmla="*/ 1283 w 1308"/>
                <a:gd name="T101" fmla="*/ 58 h 251"/>
                <a:gd name="T102" fmla="*/ 1308 w 1308"/>
                <a:gd name="T103" fmla="*/ 71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251">
                  <a:moveTo>
                    <a:pt x="0" y="120"/>
                  </a:moveTo>
                  <a:lnTo>
                    <a:pt x="25" y="125"/>
                  </a:lnTo>
                  <a:lnTo>
                    <a:pt x="51" y="130"/>
                  </a:lnTo>
                  <a:lnTo>
                    <a:pt x="77" y="135"/>
                  </a:lnTo>
                  <a:lnTo>
                    <a:pt x="102" y="142"/>
                  </a:lnTo>
                  <a:lnTo>
                    <a:pt x="128" y="149"/>
                  </a:lnTo>
                  <a:lnTo>
                    <a:pt x="154" y="157"/>
                  </a:lnTo>
                  <a:lnTo>
                    <a:pt x="179" y="166"/>
                  </a:lnTo>
                  <a:lnTo>
                    <a:pt x="205" y="175"/>
                  </a:lnTo>
                  <a:lnTo>
                    <a:pt x="231" y="184"/>
                  </a:lnTo>
                  <a:lnTo>
                    <a:pt x="256" y="194"/>
                  </a:lnTo>
                  <a:lnTo>
                    <a:pt x="282" y="203"/>
                  </a:lnTo>
                  <a:lnTo>
                    <a:pt x="308" y="212"/>
                  </a:lnTo>
                  <a:lnTo>
                    <a:pt x="333" y="221"/>
                  </a:lnTo>
                  <a:lnTo>
                    <a:pt x="359" y="229"/>
                  </a:lnTo>
                  <a:lnTo>
                    <a:pt x="385" y="236"/>
                  </a:lnTo>
                  <a:lnTo>
                    <a:pt x="410" y="242"/>
                  </a:lnTo>
                  <a:lnTo>
                    <a:pt x="436" y="247"/>
                  </a:lnTo>
                  <a:lnTo>
                    <a:pt x="462" y="250"/>
                  </a:lnTo>
                  <a:lnTo>
                    <a:pt x="487" y="251"/>
                  </a:lnTo>
                  <a:lnTo>
                    <a:pt x="513" y="251"/>
                  </a:lnTo>
                  <a:lnTo>
                    <a:pt x="539" y="248"/>
                  </a:lnTo>
                  <a:lnTo>
                    <a:pt x="564" y="244"/>
                  </a:lnTo>
                  <a:lnTo>
                    <a:pt x="590" y="238"/>
                  </a:lnTo>
                  <a:lnTo>
                    <a:pt x="616" y="230"/>
                  </a:lnTo>
                  <a:lnTo>
                    <a:pt x="641" y="220"/>
                  </a:lnTo>
                  <a:lnTo>
                    <a:pt x="667" y="208"/>
                  </a:lnTo>
                  <a:lnTo>
                    <a:pt x="693" y="194"/>
                  </a:lnTo>
                  <a:lnTo>
                    <a:pt x="718" y="179"/>
                  </a:lnTo>
                  <a:lnTo>
                    <a:pt x="744" y="164"/>
                  </a:lnTo>
                  <a:lnTo>
                    <a:pt x="770" y="147"/>
                  </a:lnTo>
                  <a:lnTo>
                    <a:pt x="795" y="129"/>
                  </a:lnTo>
                  <a:lnTo>
                    <a:pt x="821" y="112"/>
                  </a:lnTo>
                  <a:lnTo>
                    <a:pt x="846" y="95"/>
                  </a:lnTo>
                  <a:lnTo>
                    <a:pt x="872" y="78"/>
                  </a:lnTo>
                  <a:lnTo>
                    <a:pt x="898" y="62"/>
                  </a:lnTo>
                  <a:lnTo>
                    <a:pt x="923" y="47"/>
                  </a:lnTo>
                  <a:lnTo>
                    <a:pt x="949" y="34"/>
                  </a:lnTo>
                  <a:lnTo>
                    <a:pt x="975" y="23"/>
                  </a:lnTo>
                  <a:lnTo>
                    <a:pt x="1001" y="13"/>
                  </a:lnTo>
                  <a:lnTo>
                    <a:pt x="1026" y="7"/>
                  </a:lnTo>
                  <a:lnTo>
                    <a:pt x="1052" y="2"/>
                  </a:lnTo>
                  <a:lnTo>
                    <a:pt x="1077" y="0"/>
                  </a:lnTo>
                  <a:lnTo>
                    <a:pt x="1103" y="0"/>
                  </a:lnTo>
                  <a:lnTo>
                    <a:pt x="1129" y="3"/>
                  </a:lnTo>
                  <a:lnTo>
                    <a:pt x="1154" y="8"/>
                  </a:lnTo>
                  <a:lnTo>
                    <a:pt x="1180" y="15"/>
                  </a:lnTo>
                  <a:lnTo>
                    <a:pt x="1206" y="23"/>
                  </a:lnTo>
                  <a:lnTo>
                    <a:pt x="1231" y="34"/>
                  </a:lnTo>
                  <a:lnTo>
                    <a:pt x="1257" y="45"/>
                  </a:lnTo>
                  <a:lnTo>
                    <a:pt x="1283" y="58"/>
                  </a:lnTo>
                  <a:lnTo>
                    <a:pt x="1308" y="71"/>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8" name="Line 360"/>
            <p:cNvSpPr>
              <a:spLocks noChangeShapeType="1"/>
            </p:cNvSpPr>
            <p:nvPr/>
          </p:nvSpPr>
          <p:spPr bwMode="auto">
            <a:xfrm>
              <a:off x="10671115" y="3752225"/>
              <a:ext cx="86847" cy="28412"/>
            </a:xfrm>
            <a:prstGeom prst="line">
              <a:avLst/>
            </a:prstGeom>
            <a:noFill/>
            <a:ln w="26988" cap="flat">
              <a:solidFill>
                <a:srgbClr val="77AC3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9" name="Freeform 361"/>
            <p:cNvSpPr>
              <a:spLocks/>
            </p:cNvSpPr>
            <p:nvPr/>
          </p:nvSpPr>
          <p:spPr bwMode="auto">
            <a:xfrm>
              <a:off x="1934278" y="2950137"/>
              <a:ext cx="4366681" cy="1518941"/>
            </a:xfrm>
            <a:custGeom>
              <a:avLst/>
              <a:gdLst>
                <a:gd name="T0" fmla="*/ 0 w 1257"/>
                <a:gd name="T1" fmla="*/ 110 h 695"/>
                <a:gd name="T2" fmla="*/ 26 w 1257"/>
                <a:gd name="T3" fmla="*/ 93 h 695"/>
                <a:gd name="T4" fmla="*/ 51 w 1257"/>
                <a:gd name="T5" fmla="*/ 77 h 695"/>
                <a:gd name="T6" fmla="*/ 77 w 1257"/>
                <a:gd name="T7" fmla="*/ 61 h 695"/>
                <a:gd name="T8" fmla="*/ 103 w 1257"/>
                <a:gd name="T9" fmla="*/ 46 h 695"/>
                <a:gd name="T10" fmla="*/ 128 w 1257"/>
                <a:gd name="T11" fmla="*/ 33 h 695"/>
                <a:gd name="T12" fmla="*/ 154 w 1257"/>
                <a:gd name="T13" fmla="*/ 21 h 695"/>
                <a:gd name="T14" fmla="*/ 180 w 1257"/>
                <a:gd name="T15" fmla="*/ 12 h 695"/>
                <a:gd name="T16" fmla="*/ 205 w 1257"/>
                <a:gd name="T17" fmla="*/ 5 h 695"/>
                <a:gd name="T18" fmla="*/ 231 w 1257"/>
                <a:gd name="T19" fmla="*/ 1 h 695"/>
                <a:gd name="T20" fmla="*/ 257 w 1257"/>
                <a:gd name="T21" fmla="*/ 0 h 695"/>
                <a:gd name="T22" fmla="*/ 282 w 1257"/>
                <a:gd name="T23" fmla="*/ 2 h 695"/>
                <a:gd name="T24" fmla="*/ 308 w 1257"/>
                <a:gd name="T25" fmla="*/ 7 h 695"/>
                <a:gd name="T26" fmla="*/ 334 w 1257"/>
                <a:gd name="T27" fmla="*/ 16 h 695"/>
                <a:gd name="T28" fmla="*/ 359 w 1257"/>
                <a:gd name="T29" fmla="*/ 27 h 695"/>
                <a:gd name="T30" fmla="*/ 385 w 1257"/>
                <a:gd name="T31" fmla="*/ 42 h 695"/>
                <a:gd name="T32" fmla="*/ 411 w 1257"/>
                <a:gd name="T33" fmla="*/ 60 h 695"/>
                <a:gd name="T34" fmla="*/ 436 w 1257"/>
                <a:gd name="T35" fmla="*/ 80 h 695"/>
                <a:gd name="T36" fmla="*/ 462 w 1257"/>
                <a:gd name="T37" fmla="*/ 104 h 695"/>
                <a:gd name="T38" fmla="*/ 487 w 1257"/>
                <a:gd name="T39" fmla="*/ 129 h 695"/>
                <a:gd name="T40" fmla="*/ 513 w 1257"/>
                <a:gd name="T41" fmla="*/ 157 h 695"/>
                <a:gd name="T42" fmla="*/ 539 w 1257"/>
                <a:gd name="T43" fmla="*/ 187 h 695"/>
                <a:gd name="T44" fmla="*/ 565 w 1257"/>
                <a:gd name="T45" fmla="*/ 219 h 695"/>
                <a:gd name="T46" fmla="*/ 590 w 1257"/>
                <a:gd name="T47" fmla="*/ 252 h 695"/>
                <a:gd name="T48" fmla="*/ 616 w 1257"/>
                <a:gd name="T49" fmla="*/ 286 h 695"/>
                <a:gd name="T50" fmla="*/ 642 w 1257"/>
                <a:gd name="T51" fmla="*/ 321 h 695"/>
                <a:gd name="T52" fmla="*/ 667 w 1257"/>
                <a:gd name="T53" fmla="*/ 356 h 695"/>
                <a:gd name="T54" fmla="*/ 693 w 1257"/>
                <a:gd name="T55" fmla="*/ 391 h 695"/>
                <a:gd name="T56" fmla="*/ 718 w 1257"/>
                <a:gd name="T57" fmla="*/ 425 h 695"/>
                <a:gd name="T58" fmla="*/ 744 w 1257"/>
                <a:gd name="T59" fmla="*/ 459 h 695"/>
                <a:gd name="T60" fmla="*/ 770 w 1257"/>
                <a:gd name="T61" fmla="*/ 492 h 695"/>
                <a:gd name="T62" fmla="*/ 795 w 1257"/>
                <a:gd name="T63" fmla="*/ 523 h 695"/>
                <a:gd name="T64" fmla="*/ 821 w 1257"/>
                <a:gd name="T65" fmla="*/ 552 h 695"/>
                <a:gd name="T66" fmla="*/ 847 w 1257"/>
                <a:gd name="T67" fmla="*/ 579 h 695"/>
                <a:gd name="T68" fmla="*/ 872 w 1257"/>
                <a:gd name="T69" fmla="*/ 604 h 695"/>
                <a:gd name="T70" fmla="*/ 898 w 1257"/>
                <a:gd name="T71" fmla="*/ 626 h 695"/>
                <a:gd name="T72" fmla="*/ 924 w 1257"/>
                <a:gd name="T73" fmla="*/ 645 h 695"/>
                <a:gd name="T74" fmla="*/ 949 w 1257"/>
                <a:gd name="T75" fmla="*/ 661 h 695"/>
                <a:gd name="T76" fmla="*/ 975 w 1257"/>
                <a:gd name="T77" fmla="*/ 674 h 695"/>
                <a:gd name="T78" fmla="*/ 1001 w 1257"/>
                <a:gd name="T79" fmla="*/ 684 h 695"/>
                <a:gd name="T80" fmla="*/ 1026 w 1257"/>
                <a:gd name="T81" fmla="*/ 691 h 695"/>
                <a:gd name="T82" fmla="*/ 1052 w 1257"/>
                <a:gd name="T83" fmla="*/ 694 h 695"/>
                <a:gd name="T84" fmla="*/ 1078 w 1257"/>
                <a:gd name="T85" fmla="*/ 695 h 695"/>
                <a:gd name="T86" fmla="*/ 1103 w 1257"/>
                <a:gd name="T87" fmla="*/ 693 h 695"/>
                <a:gd name="T88" fmla="*/ 1129 w 1257"/>
                <a:gd name="T89" fmla="*/ 688 h 695"/>
                <a:gd name="T90" fmla="*/ 1155 w 1257"/>
                <a:gd name="T91" fmla="*/ 680 h 695"/>
                <a:gd name="T92" fmla="*/ 1180 w 1257"/>
                <a:gd name="T93" fmla="*/ 670 h 695"/>
                <a:gd name="T94" fmla="*/ 1206 w 1257"/>
                <a:gd name="T95" fmla="*/ 659 h 695"/>
                <a:gd name="T96" fmla="*/ 1232 w 1257"/>
                <a:gd name="T97" fmla="*/ 646 h 695"/>
                <a:gd name="T98" fmla="*/ 1257 w 1257"/>
                <a:gd name="T99" fmla="*/ 631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695">
                  <a:moveTo>
                    <a:pt x="0" y="110"/>
                  </a:moveTo>
                  <a:lnTo>
                    <a:pt x="26" y="93"/>
                  </a:lnTo>
                  <a:lnTo>
                    <a:pt x="51" y="77"/>
                  </a:lnTo>
                  <a:lnTo>
                    <a:pt x="77" y="61"/>
                  </a:lnTo>
                  <a:lnTo>
                    <a:pt x="103" y="46"/>
                  </a:lnTo>
                  <a:lnTo>
                    <a:pt x="128" y="33"/>
                  </a:lnTo>
                  <a:lnTo>
                    <a:pt x="154" y="21"/>
                  </a:lnTo>
                  <a:lnTo>
                    <a:pt x="180" y="12"/>
                  </a:lnTo>
                  <a:lnTo>
                    <a:pt x="205" y="5"/>
                  </a:lnTo>
                  <a:lnTo>
                    <a:pt x="231" y="1"/>
                  </a:lnTo>
                  <a:lnTo>
                    <a:pt x="257" y="0"/>
                  </a:lnTo>
                  <a:lnTo>
                    <a:pt x="282" y="2"/>
                  </a:lnTo>
                  <a:lnTo>
                    <a:pt x="308" y="7"/>
                  </a:lnTo>
                  <a:lnTo>
                    <a:pt x="334" y="16"/>
                  </a:lnTo>
                  <a:lnTo>
                    <a:pt x="359" y="27"/>
                  </a:lnTo>
                  <a:lnTo>
                    <a:pt x="385" y="42"/>
                  </a:lnTo>
                  <a:lnTo>
                    <a:pt x="411" y="60"/>
                  </a:lnTo>
                  <a:lnTo>
                    <a:pt x="436" y="80"/>
                  </a:lnTo>
                  <a:lnTo>
                    <a:pt x="462" y="104"/>
                  </a:lnTo>
                  <a:lnTo>
                    <a:pt x="487" y="129"/>
                  </a:lnTo>
                  <a:lnTo>
                    <a:pt x="513" y="157"/>
                  </a:lnTo>
                  <a:lnTo>
                    <a:pt x="539" y="187"/>
                  </a:lnTo>
                  <a:lnTo>
                    <a:pt x="565" y="219"/>
                  </a:lnTo>
                  <a:lnTo>
                    <a:pt x="590" y="252"/>
                  </a:lnTo>
                  <a:lnTo>
                    <a:pt x="616" y="286"/>
                  </a:lnTo>
                  <a:lnTo>
                    <a:pt x="642" y="321"/>
                  </a:lnTo>
                  <a:lnTo>
                    <a:pt x="667" y="356"/>
                  </a:lnTo>
                  <a:lnTo>
                    <a:pt x="693" y="391"/>
                  </a:lnTo>
                  <a:lnTo>
                    <a:pt x="718" y="425"/>
                  </a:lnTo>
                  <a:lnTo>
                    <a:pt x="744" y="459"/>
                  </a:lnTo>
                  <a:lnTo>
                    <a:pt x="770" y="492"/>
                  </a:lnTo>
                  <a:lnTo>
                    <a:pt x="795" y="523"/>
                  </a:lnTo>
                  <a:lnTo>
                    <a:pt x="821" y="552"/>
                  </a:lnTo>
                  <a:lnTo>
                    <a:pt x="847" y="579"/>
                  </a:lnTo>
                  <a:lnTo>
                    <a:pt x="872" y="604"/>
                  </a:lnTo>
                  <a:lnTo>
                    <a:pt x="898" y="626"/>
                  </a:lnTo>
                  <a:lnTo>
                    <a:pt x="924" y="645"/>
                  </a:lnTo>
                  <a:lnTo>
                    <a:pt x="949" y="661"/>
                  </a:lnTo>
                  <a:lnTo>
                    <a:pt x="975" y="674"/>
                  </a:lnTo>
                  <a:lnTo>
                    <a:pt x="1001" y="684"/>
                  </a:lnTo>
                  <a:lnTo>
                    <a:pt x="1026" y="691"/>
                  </a:lnTo>
                  <a:lnTo>
                    <a:pt x="1052" y="694"/>
                  </a:lnTo>
                  <a:lnTo>
                    <a:pt x="1078" y="695"/>
                  </a:lnTo>
                  <a:lnTo>
                    <a:pt x="1103" y="693"/>
                  </a:lnTo>
                  <a:lnTo>
                    <a:pt x="1129" y="688"/>
                  </a:lnTo>
                  <a:lnTo>
                    <a:pt x="1155" y="680"/>
                  </a:lnTo>
                  <a:lnTo>
                    <a:pt x="1180" y="670"/>
                  </a:lnTo>
                  <a:lnTo>
                    <a:pt x="1206" y="659"/>
                  </a:lnTo>
                  <a:lnTo>
                    <a:pt x="1232" y="646"/>
                  </a:lnTo>
                  <a:lnTo>
                    <a:pt x="1257" y="631"/>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0" name="Freeform 362"/>
            <p:cNvSpPr>
              <a:spLocks/>
            </p:cNvSpPr>
            <p:nvPr/>
          </p:nvSpPr>
          <p:spPr bwMode="auto">
            <a:xfrm>
              <a:off x="6214112" y="3776266"/>
              <a:ext cx="4543850" cy="585721"/>
            </a:xfrm>
            <a:custGeom>
              <a:avLst/>
              <a:gdLst>
                <a:gd name="T0" fmla="*/ 0 w 1308"/>
                <a:gd name="T1" fmla="*/ 268 h 268"/>
                <a:gd name="T2" fmla="*/ 25 w 1308"/>
                <a:gd name="T3" fmla="*/ 253 h 268"/>
                <a:gd name="T4" fmla="*/ 51 w 1308"/>
                <a:gd name="T5" fmla="*/ 237 h 268"/>
                <a:gd name="T6" fmla="*/ 77 w 1308"/>
                <a:gd name="T7" fmla="*/ 221 h 268"/>
                <a:gd name="T8" fmla="*/ 102 w 1308"/>
                <a:gd name="T9" fmla="*/ 204 h 268"/>
                <a:gd name="T10" fmla="*/ 128 w 1308"/>
                <a:gd name="T11" fmla="*/ 188 h 268"/>
                <a:gd name="T12" fmla="*/ 154 w 1308"/>
                <a:gd name="T13" fmla="*/ 172 h 268"/>
                <a:gd name="T14" fmla="*/ 179 w 1308"/>
                <a:gd name="T15" fmla="*/ 156 h 268"/>
                <a:gd name="T16" fmla="*/ 205 w 1308"/>
                <a:gd name="T17" fmla="*/ 141 h 268"/>
                <a:gd name="T18" fmla="*/ 231 w 1308"/>
                <a:gd name="T19" fmla="*/ 128 h 268"/>
                <a:gd name="T20" fmla="*/ 256 w 1308"/>
                <a:gd name="T21" fmla="*/ 116 h 268"/>
                <a:gd name="T22" fmla="*/ 282 w 1308"/>
                <a:gd name="T23" fmla="*/ 105 h 268"/>
                <a:gd name="T24" fmla="*/ 308 w 1308"/>
                <a:gd name="T25" fmla="*/ 96 h 268"/>
                <a:gd name="T26" fmla="*/ 333 w 1308"/>
                <a:gd name="T27" fmla="*/ 88 h 268"/>
                <a:gd name="T28" fmla="*/ 359 w 1308"/>
                <a:gd name="T29" fmla="*/ 82 h 268"/>
                <a:gd name="T30" fmla="*/ 385 w 1308"/>
                <a:gd name="T31" fmla="*/ 78 h 268"/>
                <a:gd name="T32" fmla="*/ 410 w 1308"/>
                <a:gd name="T33" fmla="*/ 75 h 268"/>
                <a:gd name="T34" fmla="*/ 436 w 1308"/>
                <a:gd name="T35" fmla="*/ 74 h 268"/>
                <a:gd name="T36" fmla="*/ 462 w 1308"/>
                <a:gd name="T37" fmla="*/ 74 h 268"/>
                <a:gd name="T38" fmla="*/ 487 w 1308"/>
                <a:gd name="T39" fmla="*/ 75 h 268"/>
                <a:gd name="T40" fmla="*/ 513 w 1308"/>
                <a:gd name="T41" fmla="*/ 77 h 268"/>
                <a:gd name="T42" fmla="*/ 539 w 1308"/>
                <a:gd name="T43" fmla="*/ 79 h 268"/>
                <a:gd name="T44" fmla="*/ 564 w 1308"/>
                <a:gd name="T45" fmla="*/ 82 h 268"/>
                <a:gd name="T46" fmla="*/ 590 w 1308"/>
                <a:gd name="T47" fmla="*/ 85 h 268"/>
                <a:gd name="T48" fmla="*/ 616 w 1308"/>
                <a:gd name="T49" fmla="*/ 88 h 268"/>
                <a:gd name="T50" fmla="*/ 641 w 1308"/>
                <a:gd name="T51" fmla="*/ 90 h 268"/>
                <a:gd name="T52" fmla="*/ 667 w 1308"/>
                <a:gd name="T53" fmla="*/ 92 h 268"/>
                <a:gd name="T54" fmla="*/ 693 w 1308"/>
                <a:gd name="T55" fmla="*/ 93 h 268"/>
                <a:gd name="T56" fmla="*/ 718 w 1308"/>
                <a:gd name="T57" fmla="*/ 93 h 268"/>
                <a:gd name="T58" fmla="*/ 744 w 1308"/>
                <a:gd name="T59" fmla="*/ 93 h 268"/>
                <a:gd name="T60" fmla="*/ 770 w 1308"/>
                <a:gd name="T61" fmla="*/ 91 h 268"/>
                <a:gd name="T62" fmla="*/ 795 w 1308"/>
                <a:gd name="T63" fmla="*/ 88 h 268"/>
                <a:gd name="T64" fmla="*/ 821 w 1308"/>
                <a:gd name="T65" fmla="*/ 85 h 268"/>
                <a:gd name="T66" fmla="*/ 846 w 1308"/>
                <a:gd name="T67" fmla="*/ 80 h 268"/>
                <a:gd name="T68" fmla="*/ 872 w 1308"/>
                <a:gd name="T69" fmla="*/ 74 h 268"/>
                <a:gd name="T70" fmla="*/ 898 w 1308"/>
                <a:gd name="T71" fmla="*/ 68 h 268"/>
                <a:gd name="T72" fmla="*/ 923 w 1308"/>
                <a:gd name="T73" fmla="*/ 62 h 268"/>
                <a:gd name="T74" fmla="*/ 949 w 1308"/>
                <a:gd name="T75" fmla="*/ 54 h 268"/>
                <a:gd name="T76" fmla="*/ 975 w 1308"/>
                <a:gd name="T77" fmla="*/ 47 h 268"/>
                <a:gd name="T78" fmla="*/ 1001 w 1308"/>
                <a:gd name="T79" fmla="*/ 40 h 268"/>
                <a:gd name="T80" fmla="*/ 1026 w 1308"/>
                <a:gd name="T81" fmla="*/ 33 h 268"/>
                <a:gd name="T82" fmla="*/ 1052 w 1308"/>
                <a:gd name="T83" fmla="*/ 26 h 268"/>
                <a:gd name="T84" fmla="*/ 1077 w 1308"/>
                <a:gd name="T85" fmla="*/ 20 h 268"/>
                <a:gd name="T86" fmla="*/ 1103 w 1308"/>
                <a:gd name="T87" fmla="*/ 15 h 268"/>
                <a:gd name="T88" fmla="*/ 1129 w 1308"/>
                <a:gd name="T89" fmla="*/ 10 h 268"/>
                <a:gd name="T90" fmla="*/ 1154 w 1308"/>
                <a:gd name="T91" fmla="*/ 6 h 268"/>
                <a:gd name="T92" fmla="*/ 1180 w 1308"/>
                <a:gd name="T93" fmla="*/ 3 h 268"/>
                <a:gd name="T94" fmla="*/ 1206 w 1308"/>
                <a:gd name="T95" fmla="*/ 2 h 268"/>
                <a:gd name="T96" fmla="*/ 1231 w 1308"/>
                <a:gd name="T97" fmla="*/ 0 h 268"/>
                <a:gd name="T98" fmla="*/ 1257 w 1308"/>
                <a:gd name="T99" fmla="*/ 0 h 268"/>
                <a:gd name="T100" fmla="*/ 1283 w 1308"/>
                <a:gd name="T101" fmla="*/ 1 h 268"/>
                <a:gd name="T102" fmla="*/ 1308 w 1308"/>
                <a:gd name="T103" fmla="*/ 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268">
                  <a:moveTo>
                    <a:pt x="0" y="268"/>
                  </a:moveTo>
                  <a:lnTo>
                    <a:pt x="25" y="253"/>
                  </a:lnTo>
                  <a:lnTo>
                    <a:pt x="51" y="237"/>
                  </a:lnTo>
                  <a:lnTo>
                    <a:pt x="77" y="221"/>
                  </a:lnTo>
                  <a:lnTo>
                    <a:pt x="102" y="204"/>
                  </a:lnTo>
                  <a:lnTo>
                    <a:pt x="128" y="188"/>
                  </a:lnTo>
                  <a:lnTo>
                    <a:pt x="154" y="172"/>
                  </a:lnTo>
                  <a:lnTo>
                    <a:pt x="179" y="156"/>
                  </a:lnTo>
                  <a:lnTo>
                    <a:pt x="205" y="141"/>
                  </a:lnTo>
                  <a:lnTo>
                    <a:pt x="231" y="128"/>
                  </a:lnTo>
                  <a:lnTo>
                    <a:pt x="256" y="116"/>
                  </a:lnTo>
                  <a:lnTo>
                    <a:pt x="282" y="105"/>
                  </a:lnTo>
                  <a:lnTo>
                    <a:pt x="308" y="96"/>
                  </a:lnTo>
                  <a:lnTo>
                    <a:pt x="333" y="88"/>
                  </a:lnTo>
                  <a:lnTo>
                    <a:pt x="359" y="82"/>
                  </a:lnTo>
                  <a:lnTo>
                    <a:pt x="385" y="78"/>
                  </a:lnTo>
                  <a:lnTo>
                    <a:pt x="410" y="75"/>
                  </a:lnTo>
                  <a:lnTo>
                    <a:pt x="436" y="74"/>
                  </a:lnTo>
                  <a:lnTo>
                    <a:pt x="462" y="74"/>
                  </a:lnTo>
                  <a:lnTo>
                    <a:pt x="487" y="75"/>
                  </a:lnTo>
                  <a:lnTo>
                    <a:pt x="513" y="77"/>
                  </a:lnTo>
                  <a:lnTo>
                    <a:pt x="539" y="79"/>
                  </a:lnTo>
                  <a:lnTo>
                    <a:pt x="564" y="82"/>
                  </a:lnTo>
                  <a:lnTo>
                    <a:pt x="590" y="85"/>
                  </a:lnTo>
                  <a:lnTo>
                    <a:pt x="616" y="88"/>
                  </a:lnTo>
                  <a:lnTo>
                    <a:pt x="641" y="90"/>
                  </a:lnTo>
                  <a:lnTo>
                    <a:pt x="667" y="92"/>
                  </a:lnTo>
                  <a:lnTo>
                    <a:pt x="693" y="93"/>
                  </a:lnTo>
                  <a:lnTo>
                    <a:pt x="718" y="93"/>
                  </a:lnTo>
                  <a:lnTo>
                    <a:pt x="744" y="93"/>
                  </a:lnTo>
                  <a:lnTo>
                    <a:pt x="770" y="91"/>
                  </a:lnTo>
                  <a:lnTo>
                    <a:pt x="795" y="88"/>
                  </a:lnTo>
                  <a:lnTo>
                    <a:pt x="821" y="85"/>
                  </a:lnTo>
                  <a:lnTo>
                    <a:pt x="846" y="80"/>
                  </a:lnTo>
                  <a:lnTo>
                    <a:pt x="872" y="74"/>
                  </a:lnTo>
                  <a:lnTo>
                    <a:pt x="898" y="68"/>
                  </a:lnTo>
                  <a:lnTo>
                    <a:pt x="923" y="62"/>
                  </a:lnTo>
                  <a:lnTo>
                    <a:pt x="949" y="54"/>
                  </a:lnTo>
                  <a:lnTo>
                    <a:pt x="975" y="47"/>
                  </a:lnTo>
                  <a:lnTo>
                    <a:pt x="1001" y="40"/>
                  </a:lnTo>
                  <a:lnTo>
                    <a:pt x="1026" y="33"/>
                  </a:lnTo>
                  <a:lnTo>
                    <a:pt x="1052" y="26"/>
                  </a:lnTo>
                  <a:lnTo>
                    <a:pt x="1077" y="20"/>
                  </a:lnTo>
                  <a:lnTo>
                    <a:pt x="1103" y="15"/>
                  </a:lnTo>
                  <a:lnTo>
                    <a:pt x="1129" y="10"/>
                  </a:lnTo>
                  <a:lnTo>
                    <a:pt x="1154" y="6"/>
                  </a:lnTo>
                  <a:lnTo>
                    <a:pt x="1180" y="3"/>
                  </a:lnTo>
                  <a:lnTo>
                    <a:pt x="1206" y="2"/>
                  </a:lnTo>
                  <a:lnTo>
                    <a:pt x="1231" y="0"/>
                  </a:lnTo>
                  <a:lnTo>
                    <a:pt x="1257" y="0"/>
                  </a:lnTo>
                  <a:lnTo>
                    <a:pt x="1283" y="1"/>
                  </a:lnTo>
                  <a:lnTo>
                    <a:pt x="1308" y="2"/>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1" name="Line 363"/>
            <p:cNvSpPr>
              <a:spLocks noChangeShapeType="1"/>
            </p:cNvSpPr>
            <p:nvPr/>
          </p:nvSpPr>
          <p:spPr bwMode="auto">
            <a:xfrm>
              <a:off x="10671115" y="3778451"/>
              <a:ext cx="86847" cy="2186"/>
            </a:xfrm>
            <a:prstGeom prst="line">
              <a:avLst/>
            </a:prstGeom>
            <a:noFill/>
            <a:ln w="26988" cap="flat">
              <a:solidFill>
                <a:srgbClr val="4DBEE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2" name="Freeform 364"/>
            <p:cNvSpPr>
              <a:spLocks/>
            </p:cNvSpPr>
            <p:nvPr/>
          </p:nvSpPr>
          <p:spPr bwMode="auto">
            <a:xfrm>
              <a:off x="1934278" y="3636392"/>
              <a:ext cx="4366681" cy="760563"/>
            </a:xfrm>
            <a:custGeom>
              <a:avLst/>
              <a:gdLst>
                <a:gd name="T0" fmla="*/ 0 w 1257"/>
                <a:gd name="T1" fmla="*/ 18 h 348"/>
                <a:gd name="T2" fmla="*/ 26 w 1257"/>
                <a:gd name="T3" fmla="*/ 12 h 348"/>
                <a:gd name="T4" fmla="*/ 51 w 1257"/>
                <a:gd name="T5" fmla="*/ 7 h 348"/>
                <a:gd name="T6" fmla="*/ 77 w 1257"/>
                <a:gd name="T7" fmla="*/ 3 h 348"/>
                <a:gd name="T8" fmla="*/ 103 w 1257"/>
                <a:gd name="T9" fmla="*/ 1 h 348"/>
                <a:gd name="T10" fmla="*/ 128 w 1257"/>
                <a:gd name="T11" fmla="*/ 0 h 348"/>
                <a:gd name="T12" fmla="*/ 154 w 1257"/>
                <a:gd name="T13" fmla="*/ 1 h 348"/>
                <a:gd name="T14" fmla="*/ 180 w 1257"/>
                <a:gd name="T15" fmla="*/ 4 h 348"/>
                <a:gd name="T16" fmla="*/ 205 w 1257"/>
                <a:gd name="T17" fmla="*/ 8 h 348"/>
                <a:gd name="T18" fmla="*/ 231 w 1257"/>
                <a:gd name="T19" fmla="*/ 14 h 348"/>
                <a:gd name="T20" fmla="*/ 257 w 1257"/>
                <a:gd name="T21" fmla="*/ 21 h 348"/>
                <a:gd name="T22" fmla="*/ 282 w 1257"/>
                <a:gd name="T23" fmla="*/ 30 h 348"/>
                <a:gd name="T24" fmla="*/ 308 w 1257"/>
                <a:gd name="T25" fmla="*/ 40 h 348"/>
                <a:gd name="T26" fmla="*/ 334 w 1257"/>
                <a:gd name="T27" fmla="*/ 52 h 348"/>
                <a:gd name="T28" fmla="*/ 359 w 1257"/>
                <a:gd name="T29" fmla="*/ 65 h 348"/>
                <a:gd name="T30" fmla="*/ 385 w 1257"/>
                <a:gd name="T31" fmla="*/ 78 h 348"/>
                <a:gd name="T32" fmla="*/ 411 w 1257"/>
                <a:gd name="T33" fmla="*/ 93 h 348"/>
                <a:gd name="T34" fmla="*/ 436 w 1257"/>
                <a:gd name="T35" fmla="*/ 109 h 348"/>
                <a:gd name="T36" fmla="*/ 462 w 1257"/>
                <a:gd name="T37" fmla="*/ 125 h 348"/>
                <a:gd name="T38" fmla="*/ 487 w 1257"/>
                <a:gd name="T39" fmla="*/ 142 h 348"/>
                <a:gd name="T40" fmla="*/ 513 w 1257"/>
                <a:gd name="T41" fmla="*/ 159 h 348"/>
                <a:gd name="T42" fmla="*/ 539 w 1257"/>
                <a:gd name="T43" fmla="*/ 176 h 348"/>
                <a:gd name="T44" fmla="*/ 565 w 1257"/>
                <a:gd name="T45" fmla="*/ 193 h 348"/>
                <a:gd name="T46" fmla="*/ 590 w 1257"/>
                <a:gd name="T47" fmla="*/ 210 h 348"/>
                <a:gd name="T48" fmla="*/ 616 w 1257"/>
                <a:gd name="T49" fmla="*/ 227 h 348"/>
                <a:gd name="T50" fmla="*/ 642 w 1257"/>
                <a:gd name="T51" fmla="*/ 243 h 348"/>
                <a:gd name="T52" fmla="*/ 667 w 1257"/>
                <a:gd name="T53" fmla="*/ 259 h 348"/>
                <a:gd name="T54" fmla="*/ 693 w 1257"/>
                <a:gd name="T55" fmla="*/ 274 h 348"/>
                <a:gd name="T56" fmla="*/ 718 w 1257"/>
                <a:gd name="T57" fmla="*/ 288 h 348"/>
                <a:gd name="T58" fmla="*/ 744 w 1257"/>
                <a:gd name="T59" fmla="*/ 301 h 348"/>
                <a:gd name="T60" fmla="*/ 770 w 1257"/>
                <a:gd name="T61" fmla="*/ 313 h 348"/>
                <a:gd name="T62" fmla="*/ 795 w 1257"/>
                <a:gd name="T63" fmla="*/ 324 h 348"/>
                <a:gd name="T64" fmla="*/ 821 w 1257"/>
                <a:gd name="T65" fmla="*/ 333 h 348"/>
                <a:gd name="T66" fmla="*/ 847 w 1257"/>
                <a:gd name="T67" fmla="*/ 340 h 348"/>
                <a:gd name="T68" fmla="*/ 872 w 1257"/>
                <a:gd name="T69" fmla="*/ 345 h 348"/>
                <a:gd name="T70" fmla="*/ 898 w 1257"/>
                <a:gd name="T71" fmla="*/ 348 h 348"/>
                <a:gd name="T72" fmla="*/ 924 w 1257"/>
                <a:gd name="T73" fmla="*/ 348 h 348"/>
                <a:gd name="T74" fmla="*/ 949 w 1257"/>
                <a:gd name="T75" fmla="*/ 346 h 348"/>
                <a:gd name="T76" fmla="*/ 975 w 1257"/>
                <a:gd name="T77" fmla="*/ 342 h 348"/>
                <a:gd name="T78" fmla="*/ 1001 w 1257"/>
                <a:gd name="T79" fmla="*/ 334 h 348"/>
                <a:gd name="T80" fmla="*/ 1026 w 1257"/>
                <a:gd name="T81" fmla="*/ 324 h 348"/>
                <a:gd name="T82" fmla="*/ 1052 w 1257"/>
                <a:gd name="T83" fmla="*/ 311 h 348"/>
                <a:gd name="T84" fmla="*/ 1078 w 1257"/>
                <a:gd name="T85" fmla="*/ 295 h 348"/>
                <a:gd name="T86" fmla="*/ 1103 w 1257"/>
                <a:gd name="T87" fmla="*/ 276 h 348"/>
                <a:gd name="T88" fmla="*/ 1129 w 1257"/>
                <a:gd name="T89" fmla="*/ 256 h 348"/>
                <a:gd name="T90" fmla="*/ 1155 w 1257"/>
                <a:gd name="T91" fmla="*/ 233 h 348"/>
                <a:gd name="T92" fmla="*/ 1180 w 1257"/>
                <a:gd name="T93" fmla="*/ 208 h 348"/>
                <a:gd name="T94" fmla="*/ 1206 w 1257"/>
                <a:gd name="T95" fmla="*/ 181 h 348"/>
                <a:gd name="T96" fmla="*/ 1232 w 1257"/>
                <a:gd name="T97" fmla="*/ 154 h 348"/>
                <a:gd name="T98" fmla="*/ 1257 w 1257"/>
                <a:gd name="T99" fmla="*/ 1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48">
                  <a:moveTo>
                    <a:pt x="0" y="18"/>
                  </a:moveTo>
                  <a:lnTo>
                    <a:pt x="26" y="12"/>
                  </a:lnTo>
                  <a:lnTo>
                    <a:pt x="51" y="7"/>
                  </a:lnTo>
                  <a:lnTo>
                    <a:pt x="77" y="3"/>
                  </a:lnTo>
                  <a:lnTo>
                    <a:pt x="103" y="1"/>
                  </a:lnTo>
                  <a:lnTo>
                    <a:pt x="128" y="0"/>
                  </a:lnTo>
                  <a:lnTo>
                    <a:pt x="154" y="1"/>
                  </a:lnTo>
                  <a:lnTo>
                    <a:pt x="180" y="4"/>
                  </a:lnTo>
                  <a:lnTo>
                    <a:pt x="205" y="8"/>
                  </a:lnTo>
                  <a:lnTo>
                    <a:pt x="231" y="14"/>
                  </a:lnTo>
                  <a:lnTo>
                    <a:pt x="257" y="21"/>
                  </a:lnTo>
                  <a:lnTo>
                    <a:pt x="282" y="30"/>
                  </a:lnTo>
                  <a:lnTo>
                    <a:pt x="308" y="40"/>
                  </a:lnTo>
                  <a:lnTo>
                    <a:pt x="334" y="52"/>
                  </a:lnTo>
                  <a:lnTo>
                    <a:pt x="359" y="65"/>
                  </a:lnTo>
                  <a:lnTo>
                    <a:pt x="385" y="78"/>
                  </a:lnTo>
                  <a:lnTo>
                    <a:pt x="411" y="93"/>
                  </a:lnTo>
                  <a:lnTo>
                    <a:pt x="436" y="109"/>
                  </a:lnTo>
                  <a:lnTo>
                    <a:pt x="462" y="125"/>
                  </a:lnTo>
                  <a:lnTo>
                    <a:pt x="487" y="142"/>
                  </a:lnTo>
                  <a:lnTo>
                    <a:pt x="513" y="159"/>
                  </a:lnTo>
                  <a:lnTo>
                    <a:pt x="539" y="176"/>
                  </a:lnTo>
                  <a:lnTo>
                    <a:pt x="565" y="193"/>
                  </a:lnTo>
                  <a:lnTo>
                    <a:pt x="590" y="210"/>
                  </a:lnTo>
                  <a:lnTo>
                    <a:pt x="616" y="227"/>
                  </a:lnTo>
                  <a:lnTo>
                    <a:pt x="642" y="243"/>
                  </a:lnTo>
                  <a:lnTo>
                    <a:pt x="667" y="259"/>
                  </a:lnTo>
                  <a:lnTo>
                    <a:pt x="693" y="274"/>
                  </a:lnTo>
                  <a:lnTo>
                    <a:pt x="718" y="288"/>
                  </a:lnTo>
                  <a:lnTo>
                    <a:pt x="744" y="301"/>
                  </a:lnTo>
                  <a:lnTo>
                    <a:pt x="770" y="313"/>
                  </a:lnTo>
                  <a:lnTo>
                    <a:pt x="795" y="324"/>
                  </a:lnTo>
                  <a:lnTo>
                    <a:pt x="821" y="333"/>
                  </a:lnTo>
                  <a:lnTo>
                    <a:pt x="847" y="340"/>
                  </a:lnTo>
                  <a:lnTo>
                    <a:pt x="872" y="345"/>
                  </a:lnTo>
                  <a:lnTo>
                    <a:pt x="898" y="348"/>
                  </a:lnTo>
                  <a:lnTo>
                    <a:pt x="924" y="348"/>
                  </a:lnTo>
                  <a:lnTo>
                    <a:pt x="949" y="346"/>
                  </a:lnTo>
                  <a:lnTo>
                    <a:pt x="975" y="342"/>
                  </a:lnTo>
                  <a:lnTo>
                    <a:pt x="1001" y="334"/>
                  </a:lnTo>
                  <a:lnTo>
                    <a:pt x="1026" y="324"/>
                  </a:lnTo>
                  <a:lnTo>
                    <a:pt x="1052" y="311"/>
                  </a:lnTo>
                  <a:lnTo>
                    <a:pt x="1078" y="295"/>
                  </a:lnTo>
                  <a:lnTo>
                    <a:pt x="1103" y="276"/>
                  </a:lnTo>
                  <a:lnTo>
                    <a:pt x="1129" y="256"/>
                  </a:lnTo>
                  <a:lnTo>
                    <a:pt x="1155" y="233"/>
                  </a:lnTo>
                  <a:lnTo>
                    <a:pt x="1180" y="208"/>
                  </a:lnTo>
                  <a:lnTo>
                    <a:pt x="1206" y="181"/>
                  </a:lnTo>
                  <a:lnTo>
                    <a:pt x="1232" y="154"/>
                  </a:lnTo>
                  <a:lnTo>
                    <a:pt x="1257" y="126"/>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3" name="Freeform 365"/>
            <p:cNvSpPr>
              <a:spLocks/>
            </p:cNvSpPr>
            <p:nvPr/>
          </p:nvSpPr>
          <p:spPr bwMode="auto">
            <a:xfrm>
              <a:off x="6214112" y="3422210"/>
              <a:ext cx="4543850" cy="651287"/>
            </a:xfrm>
            <a:custGeom>
              <a:avLst/>
              <a:gdLst>
                <a:gd name="T0" fmla="*/ 0 w 1308"/>
                <a:gd name="T1" fmla="*/ 252 h 298"/>
                <a:gd name="T2" fmla="*/ 25 w 1308"/>
                <a:gd name="T3" fmla="*/ 224 h 298"/>
                <a:gd name="T4" fmla="*/ 51 w 1308"/>
                <a:gd name="T5" fmla="*/ 196 h 298"/>
                <a:gd name="T6" fmla="*/ 77 w 1308"/>
                <a:gd name="T7" fmla="*/ 168 h 298"/>
                <a:gd name="T8" fmla="*/ 102 w 1308"/>
                <a:gd name="T9" fmla="*/ 141 h 298"/>
                <a:gd name="T10" fmla="*/ 128 w 1308"/>
                <a:gd name="T11" fmla="*/ 115 h 298"/>
                <a:gd name="T12" fmla="*/ 154 w 1308"/>
                <a:gd name="T13" fmla="*/ 91 h 298"/>
                <a:gd name="T14" fmla="*/ 179 w 1308"/>
                <a:gd name="T15" fmla="*/ 69 h 298"/>
                <a:gd name="T16" fmla="*/ 205 w 1308"/>
                <a:gd name="T17" fmla="*/ 50 h 298"/>
                <a:gd name="T18" fmla="*/ 231 w 1308"/>
                <a:gd name="T19" fmla="*/ 33 h 298"/>
                <a:gd name="T20" fmla="*/ 256 w 1308"/>
                <a:gd name="T21" fmla="*/ 20 h 298"/>
                <a:gd name="T22" fmla="*/ 282 w 1308"/>
                <a:gd name="T23" fmla="*/ 10 h 298"/>
                <a:gd name="T24" fmla="*/ 308 w 1308"/>
                <a:gd name="T25" fmla="*/ 3 h 298"/>
                <a:gd name="T26" fmla="*/ 333 w 1308"/>
                <a:gd name="T27" fmla="*/ 0 h 298"/>
                <a:gd name="T28" fmla="*/ 359 w 1308"/>
                <a:gd name="T29" fmla="*/ 0 h 298"/>
                <a:gd name="T30" fmla="*/ 385 w 1308"/>
                <a:gd name="T31" fmla="*/ 3 h 298"/>
                <a:gd name="T32" fmla="*/ 410 w 1308"/>
                <a:gd name="T33" fmla="*/ 10 h 298"/>
                <a:gd name="T34" fmla="*/ 436 w 1308"/>
                <a:gd name="T35" fmla="*/ 19 h 298"/>
                <a:gd name="T36" fmla="*/ 462 w 1308"/>
                <a:gd name="T37" fmla="*/ 30 h 298"/>
                <a:gd name="T38" fmla="*/ 487 w 1308"/>
                <a:gd name="T39" fmla="*/ 44 h 298"/>
                <a:gd name="T40" fmla="*/ 513 w 1308"/>
                <a:gd name="T41" fmla="*/ 60 h 298"/>
                <a:gd name="T42" fmla="*/ 539 w 1308"/>
                <a:gd name="T43" fmla="*/ 76 h 298"/>
                <a:gd name="T44" fmla="*/ 564 w 1308"/>
                <a:gd name="T45" fmla="*/ 94 h 298"/>
                <a:gd name="T46" fmla="*/ 590 w 1308"/>
                <a:gd name="T47" fmla="*/ 112 h 298"/>
                <a:gd name="T48" fmla="*/ 616 w 1308"/>
                <a:gd name="T49" fmla="*/ 130 h 298"/>
                <a:gd name="T50" fmla="*/ 641 w 1308"/>
                <a:gd name="T51" fmla="*/ 149 h 298"/>
                <a:gd name="T52" fmla="*/ 667 w 1308"/>
                <a:gd name="T53" fmla="*/ 166 h 298"/>
                <a:gd name="T54" fmla="*/ 693 w 1308"/>
                <a:gd name="T55" fmla="*/ 183 h 298"/>
                <a:gd name="T56" fmla="*/ 718 w 1308"/>
                <a:gd name="T57" fmla="*/ 199 h 298"/>
                <a:gd name="T58" fmla="*/ 744 w 1308"/>
                <a:gd name="T59" fmla="*/ 214 h 298"/>
                <a:gd name="T60" fmla="*/ 770 w 1308"/>
                <a:gd name="T61" fmla="*/ 227 h 298"/>
                <a:gd name="T62" fmla="*/ 795 w 1308"/>
                <a:gd name="T63" fmla="*/ 239 h 298"/>
                <a:gd name="T64" fmla="*/ 821 w 1308"/>
                <a:gd name="T65" fmla="*/ 250 h 298"/>
                <a:gd name="T66" fmla="*/ 846 w 1308"/>
                <a:gd name="T67" fmla="*/ 260 h 298"/>
                <a:gd name="T68" fmla="*/ 872 w 1308"/>
                <a:gd name="T69" fmla="*/ 268 h 298"/>
                <a:gd name="T70" fmla="*/ 898 w 1308"/>
                <a:gd name="T71" fmla="*/ 275 h 298"/>
                <a:gd name="T72" fmla="*/ 923 w 1308"/>
                <a:gd name="T73" fmla="*/ 281 h 298"/>
                <a:gd name="T74" fmla="*/ 949 w 1308"/>
                <a:gd name="T75" fmla="*/ 286 h 298"/>
                <a:gd name="T76" fmla="*/ 975 w 1308"/>
                <a:gd name="T77" fmla="*/ 290 h 298"/>
                <a:gd name="T78" fmla="*/ 1001 w 1308"/>
                <a:gd name="T79" fmla="*/ 293 h 298"/>
                <a:gd name="T80" fmla="*/ 1026 w 1308"/>
                <a:gd name="T81" fmla="*/ 295 h 298"/>
                <a:gd name="T82" fmla="*/ 1052 w 1308"/>
                <a:gd name="T83" fmla="*/ 297 h 298"/>
                <a:gd name="T84" fmla="*/ 1077 w 1308"/>
                <a:gd name="T85" fmla="*/ 298 h 298"/>
                <a:gd name="T86" fmla="*/ 1103 w 1308"/>
                <a:gd name="T87" fmla="*/ 298 h 298"/>
                <a:gd name="T88" fmla="*/ 1129 w 1308"/>
                <a:gd name="T89" fmla="*/ 297 h 298"/>
                <a:gd name="T90" fmla="*/ 1154 w 1308"/>
                <a:gd name="T91" fmla="*/ 296 h 298"/>
                <a:gd name="T92" fmla="*/ 1180 w 1308"/>
                <a:gd name="T93" fmla="*/ 294 h 298"/>
                <a:gd name="T94" fmla="*/ 1206 w 1308"/>
                <a:gd name="T95" fmla="*/ 290 h 298"/>
                <a:gd name="T96" fmla="*/ 1231 w 1308"/>
                <a:gd name="T97" fmla="*/ 286 h 298"/>
                <a:gd name="T98" fmla="*/ 1257 w 1308"/>
                <a:gd name="T99" fmla="*/ 280 h 298"/>
                <a:gd name="T100" fmla="*/ 1283 w 1308"/>
                <a:gd name="T101" fmla="*/ 272 h 298"/>
                <a:gd name="T102" fmla="*/ 1308 w 1308"/>
                <a:gd name="T103" fmla="*/ 26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298">
                  <a:moveTo>
                    <a:pt x="0" y="252"/>
                  </a:moveTo>
                  <a:lnTo>
                    <a:pt x="25" y="224"/>
                  </a:lnTo>
                  <a:lnTo>
                    <a:pt x="51" y="196"/>
                  </a:lnTo>
                  <a:lnTo>
                    <a:pt x="77" y="168"/>
                  </a:lnTo>
                  <a:lnTo>
                    <a:pt x="102" y="141"/>
                  </a:lnTo>
                  <a:lnTo>
                    <a:pt x="128" y="115"/>
                  </a:lnTo>
                  <a:lnTo>
                    <a:pt x="154" y="91"/>
                  </a:lnTo>
                  <a:lnTo>
                    <a:pt x="179" y="69"/>
                  </a:lnTo>
                  <a:lnTo>
                    <a:pt x="205" y="50"/>
                  </a:lnTo>
                  <a:lnTo>
                    <a:pt x="231" y="33"/>
                  </a:lnTo>
                  <a:lnTo>
                    <a:pt x="256" y="20"/>
                  </a:lnTo>
                  <a:lnTo>
                    <a:pt x="282" y="10"/>
                  </a:lnTo>
                  <a:lnTo>
                    <a:pt x="308" y="3"/>
                  </a:lnTo>
                  <a:lnTo>
                    <a:pt x="333" y="0"/>
                  </a:lnTo>
                  <a:lnTo>
                    <a:pt x="359" y="0"/>
                  </a:lnTo>
                  <a:lnTo>
                    <a:pt x="385" y="3"/>
                  </a:lnTo>
                  <a:lnTo>
                    <a:pt x="410" y="10"/>
                  </a:lnTo>
                  <a:lnTo>
                    <a:pt x="436" y="19"/>
                  </a:lnTo>
                  <a:lnTo>
                    <a:pt x="462" y="30"/>
                  </a:lnTo>
                  <a:lnTo>
                    <a:pt x="487" y="44"/>
                  </a:lnTo>
                  <a:lnTo>
                    <a:pt x="513" y="60"/>
                  </a:lnTo>
                  <a:lnTo>
                    <a:pt x="539" y="76"/>
                  </a:lnTo>
                  <a:lnTo>
                    <a:pt x="564" y="94"/>
                  </a:lnTo>
                  <a:lnTo>
                    <a:pt x="590" y="112"/>
                  </a:lnTo>
                  <a:lnTo>
                    <a:pt x="616" y="130"/>
                  </a:lnTo>
                  <a:lnTo>
                    <a:pt x="641" y="149"/>
                  </a:lnTo>
                  <a:lnTo>
                    <a:pt x="667" y="166"/>
                  </a:lnTo>
                  <a:lnTo>
                    <a:pt x="693" y="183"/>
                  </a:lnTo>
                  <a:lnTo>
                    <a:pt x="718" y="199"/>
                  </a:lnTo>
                  <a:lnTo>
                    <a:pt x="744" y="214"/>
                  </a:lnTo>
                  <a:lnTo>
                    <a:pt x="770" y="227"/>
                  </a:lnTo>
                  <a:lnTo>
                    <a:pt x="795" y="239"/>
                  </a:lnTo>
                  <a:lnTo>
                    <a:pt x="821" y="250"/>
                  </a:lnTo>
                  <a:lnTo>
                    <a:pt x="846" y="260"/>
                  </a:lnTo>
                  <a:lnTo>
                    <a:pt x="872" y="268"/>
                  </a:lnTo>
                  <a:lnTo>
                    <a:pt x="898" y="275"/>
                  </a:lnTo>
                  <a:lnTo>
                    <a:pt x="923" y="281"/>
                  </a:lnTo>
                  <a:lnTo>
                    <a:pt x="949" y="286"/>
                  </a:lnTo>
                  <a:lnTo>
                    <a:pt x="975" y="290"/>
                  </a:lnTo>
                  <a:lnTo>
                    <a:pt x="1001" y="293"/>
                  </a:lnTo>
                  <a:lnTo>
                    <a:pt x="1026" y="295"/>
                  </a:lnTo>
                  <a:lnTo>
                    <a:pt x="1052" y="297"/>
                  </a:lnTo>
                  <a:lnTo>
                    <a:pt x="1077" y="298"/>
                  </a:lnTo>
                  <a:lnTo>
                    <a:pt x="1103" y="298"/>
                  </a:lnTo>
                  <a:lnTo>
                    <a:pt x="1129" y="297"/>
                  </a:lnTo>
                  <a:lnTo>
                    <a:pt x="1154" y="296"/>
                  </a:lnTo>
                  <a:lnTo>
                    <a:pt x="1180" y="294"/>
                  </a:lnTo>
                  <a:lnTo>
                    <a:pt x="1206" y="290"/>
                  </a:lnTo>
                  <a:lnTo>
                    <a:pt x="1231" y="286"/>
                  </a:lnTo>
                  <a:lnTo>
                    <a:pt x="1257" y="280"/>
                  </a:lnTo>
                  <a:lnTo>
                    <a:pt x="1283" y="272"/>
                  </a:lnTo>
                  <a:lnTo>
                    <a:pt x="1308" y="263"/>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4" name="Line 366"/>
            <p:cNvSpPr>
              <a:spLocks noChangeShapeType="1"/>
            </p:cNvSpPr>
            <p:nvPr/>
          </p:nvSpPr>
          <p:spPr bwMode="auto">
            <a:xfrm flipV="1">
              <a:off x="10671115" y="3997004"/>
              <a:ext cx="86847" cy="19670"/>
            </a:xfrm>
            <a:prstGeom prst="line">
              <a:avLst/>
            </a:prstGeom>
            <a:noFill/>
            <a:ln w="26988" cap="flat">
              <a:solidFill>
                <a:srgbClr val="A214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5" name="Freeform 367"/>
            <p:cNvSpPr>
              <a:spLocks/>
            </p:cNvSpPr>
            <p:nvPr/>
          </p:nvSpPr>
          <p:spPr bwMode="auto">
            <a:xfrm>
              <a:off x="1934278" y="3321676"/>
              <a:ext cx="4366681" cy="729966"/>
            </a:xfrm>
            <a:custGeom>
              <a:avLst/>
              <a:gdLst>
                <a:gd name="T0" fmla="*/ 0 w 1257"/>
                <a:gd name="T1" fmla="*/ 171 h 334"/>
                <a:gd name="T2" fmla="*/ 26 w 1257"/>
                <a:gd name="T3" fmla="*/ 183 h 334"/>
                <a:gd name="T4" fmla="*/ 51 w 1257"/>
                <a:gd name="T5" fmla="*/ 196 h 334"/>
                <a:gd name="T6" fmla="*/ 77 w 1257"/>
                <a:gd name="T7" fmla="*/ 208 h 334"/>
                <a:gd name="T8" fmla="*/ 103 w 1257"/>
                <a:gd name="T9" fmla="*/ 221 h 334"/>
                <a:gd name="T10" fmla="*/ 128 w 1257"/>
                <a:gd name="T11" fmla="*/ 233 h 334"/>
                <a:gd name="T12" fmla="*/ 154 w 1257"/>
                <a:gd name="T13" fmla="*/ 245 h 334"/>
                <a:gd name="T14" fmla="*/ 180 w 1257"/>
                <a:gd name="T15" fmla="*/ 257 h 334"/>
                <a:gd name="T16" fmla="*/ 205 w 1257"/>
                <a:gd name="T17" fmla="*/ 269 h 334"/>
                <a:gd name="T18" fmla="*/ 231 w 1257"/>
                <a:gd name="T19" fmla="*/ 280 h 334"/>
                <a:gd name="T20" fmla="*/ 257 w 1257"/>
                <a:gd name="T21" fmla="*/ 290 h 334"/>
                <a:gd name="T22" fmla="*/ 282 w 1257"/>
                <a:gd name="T23" fmla="*/ 300 h 334"/>
                <a:gd name="T24" fmla="*/ 308 w 1257"/>
                <a:gd name="T25" fmla="*/ 309 h 334"/>
                <a:gd name="T26" fmla="*/ 334 w 1257"/>
                <a:gd name="T27" fmla="*/ 317 h 334"/>
                <a:gd name="T28" fmla="*/ 359 w 1257"/>
                <a:gd name="T29" fmla="*/ 324 h 334"/>
                <a:gd name="T30" fmla="*/ 385 w 1257"/>
                <a:gd name="T31" fmla="*/ 329 h 334"/>
                <a:gd name="T32" fmla="*/ 411 w 1257"/>
                <a:gd name="T33" fmla="*/ 332 h 334"/>
                <a:gd name="T34" fmla="*/ 436 w 1257"/>
                <a:gd name="T35" fmla="*/ 334 h 334"/>
                <a:gd name="T36" fmla="*/ 462 w 1257"/>
                <a:gd name="T37" fmla="*/ 333 h 334"/>
                <a:gd name="T38" fmla="*/ 487 w 1257"/>
                <a:gd name="T39" fmla="*/ 330 h 334"/>
                <a:gd name="T40" fmla="*/ 513 w 1257"/>
                <a:gd name="T41" fmla="*/ 325 h 334"/>
                <a:gd name="T42" fmla="*/ 539 w 1257"/>
                <a:gd name="T43" fmla="*/ 317 h 334"/>
                <a:gd name="T44" fmla="*/ 565 w 1257"/>
                <a:gd name="T45" fmla="*/ 307 h 334"/>
                <a:gd name="T46" fmla="*/ 590 w 1257"/>
                <a:gd name="T47" fmla="*/ 294 h 334"/>
                <a:gd name="T48" fmla="*/ 616 w 1257"/>
                <a:gd name="T49" fmla="*/ 280 h 334"/>
                <a:gd name="T50" fmla="*/ 642 w 1257"/>
                <a:gd name="T51" fmla="*/ 263 h 334"/>
                <a:gd name="T52" fmla="*/ 667 w 1257"/>
                <a:gd name="T53" fmla="*/ 245 h 334"/>
                <a:gd name="T54" fmla="*/ 693 w 1257"/>
                <a:gd name="T55" fmla="*/ 225 h 334"/>
                <a:gd name="T56" fmla="*/ 718 w 1257"/>
                <a:gd name="T57" fmla="*/ 204 h 334"/>
                <a:gd name="T58" fmla="*/ 744 w 1257"/>
                <a:gd name="T59" fmla="*/ 182 h 334"/>
                <a:gd name="T60" fmla="*/ 770 w 1257"/>
                <a:gd name="T61" fmla="*/ 160 h 334"/>
                <a:gd name="T62" fmla="*/ 795 w 1257"/>
                <a:gd name="T63" fmla="*/ 137 h 334"/>
                <a:gd name="T64" fmla="*/ 821 w 1257"/>
                <a:gd name="T65" fmla="*/ 116 h 334"/>
                <a:gd name="T66" fmla="*/ 847 w 1257"/>
                <a:gd name="T67" fmla="*/ 95 h 334"/>
                <a:gd name="T68" fmla="*/ 872 w 1257"/>
                <a:gd name="T69" fmla="*/ 75 h 334"/>
                <a:gd name="T70" fmla="*/ 898 w 1257"/>
                <a:gd name="T71" fmla="*/ 57 h 334"/>
                <a:gd name="T72" fmla="*/ 924 w 1257"/>
                <a:gd name="T73" fmla="*/ 41 h 334"/>
                <a:gd name="T74" fmla="*/ 949 w 1257"/>
                <a:gd name="T75" fmla="*/ 28 h 334"/>
                <a:gd name="T76" fmla="*/ 975 w 1257"/>
                <a:gd name="T77" fmla="*/ 17 h 334"/>
                <a:gd name="T78" fmla="*/ 1001 w 1257"/>
                <a:gd name="T79" fmla="*/ 8 h 334"/>
                <a:gd name="T80" fmla="*/ 1026 w 1257"/>
                <a:gd name="T81" fmla="*/ 3 h 334"/>
                <a:gd name="T82" fmla="*/ 1052 w 1257"/>
                <a:gd name="T83" fmla="*/ 0 h 334"/>
                <a:gd name="T84" fmla="*/ 1078 w 1257"/>
                <a:gd name="T85" fmla="*/ 1 h 334"/>
                <a:gd name="T86" fmla="*/ 1103 w 1257"/>
                <a:gd name="T87" fmla="*/ 3 h 334"/>
                <a:gd name="T88" fmla="*/ 1129 w 1257"/>
                <a:gd name="T89" fmla="*/ 9 h 334"/>
                <a:gd name="T90" fmla="*/ 1155 w 1257"/>
                <a:gd name="T91" fmla="*/ 16 h 334"/>
                <a:gd name="T92" fmla="*/ 1180 w 1257"/>
                <a:gd name="T93" fmla="*/ 25 h 334"/>
                <a:gd name="T94" fmla="*/ 1206 w 1257"/>
                <a:gd name="T95" fmla="*/ 36 h 334"/>
                <a:gd name="T96" fmla="*/ 1232 w 1257"/>
                <a:gd name="T97" fmla="*/ 48 h 334"/>
                <a:gd name="T98" fmla="*/ 1257 w 1257"/>
                <a:gd name="T99" fmla="*/ 6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34">
                  <a:moveTo>
                    <a:pt x="0" y="171"/>
                  </a:moveTo>
                  <a:lnTo>
                    <a:pt x="26" y="183"/>
                  </a:lnTo>
                  <a:lnTo>
                    <a:pt x="51" y="196"/>
                  </a:lnTo>
                  <a:lnTo>
                    <a:pt x="77" y="208"/>
                  </a:lnTo>
                  <a:lnTo>
                    <a:pt x="103" y="221"/>
                  </a:lnTo>
                  <a:lnTo>
                    <a:pt x="128" y="233"/>
                  </a:lnTo>
                  <a:lnTo>
                    <a:pt x="154" y="245"/>
                  </a:lnTo>
                  <a:lnTo>
                    <a:pt x="180" y="257"/>
                  </a:lnTo>
                  <a:lnTo>
                    <a:pt x="205" y="269"/>
                  </a:lnTo>
                  <a:lnTo>
                    <a:pt x="231" y="280"/>
                  </a:lnTo>
                  <a:lnTo>
                    <a:pt x="257" y="290"/>
                  </a:lnTo>
                  <a:lnTo>
                    <a:pt x="282" y="300"/>
                  </a:lnTo>
                  <a:lnTo>
                    <a:pt x="308" y="309"/>
                  </a:lnTo>
                  <a:lnTo>
                    <a:pt x="334" y="317"/>
                  </a:lnTo>
                  <a:lnTo>
                    <a:pt x="359" y="324"/>
                  </a:lnTo>
                  <a:lnTo>
                    <a:pt x="385" y="329"/>
                  </a:lnTo>
                  <a:lnTo>
                    <a:pt x="411" y="332"/>
                  </a:lnTo>
                  <a:lnTo>
                    <a:pt x="436" y="334"/>
                  </a:lnTo>
                  <a:lnTo>
                    <a:pt x="462" y="333"/>
                  </a:lnTo>
                  <a:lnTo>
                    <a:pt x="487" y="330"/>
                  </a:lnTo>
                  <a:lnTo>
                    <a:pt x="513" y="325"/>
                  </a:lnTo>
                  <a:lnTo>
                    <a:pt x="539" y="317"/>
                  </a:lnTo>
                  <a:lnTo>
                    <a:pt x="565" y="307"/>
                  </a:lnTo>
                  <a:lnTo>
                    <a:pt x="590" y="294"/>
                  </a:lnTo>
                  <a:lnTo>
                    <a:pt x="616" y="280"/>
                  </a:lnTo>
                  <a:lnTo>
                    <a:pt x="642" y="263"/>
                  </a:lnTo>
                  <a:lnTo>
                    <a:pt x="667" y="245"/>
                  </a:lnTo>
                  <a:lnTo>
                    <a:pt x="693" y="225"/>
                  </a:lnTo>
                  <a:lnTo>
                    <a:pt x="718" y="204"/>
                  </a:lnTo>
                  <a:lnTo>
                    <a:pt x="744" y="182"/>
                  </a:lnTo>
                  <a:lnTo>
                    <a:pt x="770" y="160"/>
                  </a:lnTo>
                  <a:lnTo>
                    <a:pt x="795" y="137"/>
                  </a:lnTo>
                  <a:lnTo>
                    <a:pt x="821" y="116"/>
                  </a:lnTo>
                  <a:lnTo>
                    <a:pt x="847" y="95"/>
                  </a:lnTo>
                  <a:lnTo>
                    <a:pt x="872" y="75"/>
                  </a:lnTo>
                  <a:lnTo>
                    <a:pt x="898" y="57"/>
                  </a:lnTo>
                  <a:lnTo>
                    <a:pt x="924" y="41"/>
                  </a:lnTo>
                  <a:lnTo>
                    <a:pt x="949" y="28"/>
                  </a:lnTo>
                  <a:lnTo>
                    <a:pt x="975" y="17"/>
                  </a:lnTo>
                  <a:lnTo>
                    <a:pt x="1001" y="8"/>
                  </a:lnTo>
                  <a:lnTo>
                    <a:pt x="1026" y="3"/>
                  </a:lnTo>
                  <a:lnTo>
                    <a:pt x="1052" y="0"/>
                  </a:lnTo>
                  <a:lnTo>
                    <a:pt x="1078" y="1"/>
                  </a:lnTo>
                  <a:lnTo>
                    <a:pt x="1103" y="3"/>
                  </a:lnTo>
                  <a:lnTo>
                    <a:pt x="1129" y="9"/>
                  </a:lnTo>
                  <a:lnTo>
                    <a:pt x="1155" y="16"/>
                  </a:lnTo>
                  <a:lnTo>
                    <a:pt x="1180" y="25"/>
                  </a:lnTo>
                  <a:lnTo>
                    <a:pt x="1206" y="36"/>
                  </a:lnTo>
                  <a:lnTo>
                    <a:pt x="1232" y="48"/>
                  </a:lnTo>
                  <a:lnTo>
                    <a:pt x="1257" y="60"/>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6" name="Freeform 368"/>
            <p:cNvSpPr>
              <a:spLocks/>
            </p:cNvSpPr>
            <p:nvPr/>
          </p:nvSpPr>
          <p:spPr bwMode="auto">
            <a:xfrm>
              <a:off x="6214112" y="3076897"/>
              <a:ext cx="4543850" cy="531083"/>
            </a:xfrm>
            <a:custGeom>
              <a:avLst/>
              <a:gdLst>
                <a:gd name="T0" fmla="*/ 0 w 1308"/>
                <a:gd name="T1" fmla="*/ 160 h 243"/>
                <a:gd name="T2" fmla="*/ 25 w 1308"/>
                <a:gd name="T3" fmla="*/ 172 h 243"/>
                <a:gd name="T4" fmla="*/ 51 w 1308"/>
                <a:gd name="T5" fmla="*/ 184 h 243"/>
                <a:gd name="T6" fmla="*/ 77 w 1308"/>
                <a:gd name="T7" fmla="*/ 196 h 243"/>
                <a:gd name="T8" fmla="*/ 102 w 1308"/>
                <a:gd name="T9" fmla="*/ 207 h 243"/>
                <a:gd name="T10" fmla="*/ 128 w 1308"/>
                <a:gd name="T11" fmla="*/ 218 h 243"/>
                <a:gd name="T12" fmla="*/ 154 w 1308"/>
                <a:gd name="T13" fmla="*/ 226 h 243"/>
                <a:gd name="T14" fmla="*/ 179 w 1308"/>
                <a:gd name="T15" fmla="*/ 233 h 243"/>
                <a:gd name="T16" fmla="*/ 205 w 1308"/>
                <a:gd name="T17" fmla="*/ 238 h 243"/>
                <a:gd name="T18" fmla="*/ 231 w 1308"/>
                <a:gd name="T19" fmla="*/ 242 h 243"/>
                <a:gd name="T20" fmla="*/ 256 w 1308"/>
                <a:gd name="T21" fmla="*/ 243 h 243"/>
                <a:gd name="T22" fmla="*/ 282 w 1308"/>
                <a:gd name="T23" fmla="*/ 242 h 243"/>
                <a:gd name="T24" fmla="*/ 308 w 1308"/>
                <a:gd name="T25" fmla="*/ 239 h 243"/>
                <a:gd name="T26" fmla="*/ 333 w 1308"/>
                <a:gd name="T27" fmla="*/ 235 h 243"/>
                <a:gd name="T28" fmla="*/ 359 w 1308"/>
                <a:gd name="T29" fmla="*/ 229 h 243"/>
                <a:gd name="T30" fmla="*/ 385 w 1308"/>
                <a:gd name="T31" fmla="*/ 221 h 243"/>
                <a:gd name="T32" fmla="*/ 410 w 1308"/>
                <a:gd name="T33" fmla="*/ 212 h 243"/>
                <a:gd name="T34" fmla="*/ 436 w 1308"/>
                <a:gd name="T35" fmla="*/ 203 h 243"/>
                <a:gd name="T36" fmla="*/ 462 w 1308"/>
                <a:gd name="T37" fmla="*/ 192 h 243"/>
                <a:gd name="T38" fmla="*/ 487 w 1308"/>
                <a:gd name="T39" fmla="*/ 181 h 243"/>
                <a:gd name="T40" fmla="*/ 513 w 1308"/>
                <a:gd name="T41" fmla="*/ 170 h 243"/>
                <a:gd name="T42" fmla="*/ 539 w 1308"/>
                <a:gd name="T43" fmla="*/ 159 h 243"/>
                <a:gd name="T44" fmla="*/ 564 w 1308"/>
                <a:gd name="T45" fmla="*/ 148 h 243"/>
                <a:gd name="T46" fmla="*/ 590 w 1308"/>
                <a:gd name="T47" fmla="*/ 137 h 243"/>
                <a:gd name="T48" fmla="*/ 616 w 1308"/>
                <a:gd name="T49" fmla="*/ 126 h 243"/>
                <a:gd name="T50" fmla="*/ 641 w 1308"/>
                <a:gd name="T51" fmla="*/ 115 h 243"/>
                <a:gd name="T52" fmla="*/ 667 w 1308"/>
                <a:gd name="T53" fmla="*/ 104 h 243"/>
                <a:gd name="T54" fmla="*/ 693 w 1308"/>
                <a:gd name="T55" fmla="*/ 94 h 243"/>
                <a:gd name="T56" fmla="*/ 718 w 1308"/>
                <a:gd name="T57" fmla="*/ 84 h 243"/>
                <a:gd name="T58" fmla="*/ 744 w 1308"/>
                <a:gd name="T59" fmla="*/ 74 h 243"/>
                <a:gd name="T60" fmla="*/ 770 w 1308"/>
                <a:gd name="T61" fmla="*/ 65 h 243"/>
                <a:gd name="T62" fmla="*/ 795 w 1308"/>
                <a:gd name="T63" fmla="*/ 56 h 243"/>
                <a:gd name="T64" fmla="*/ 821 w 1308"/>
                <a:gd name="T65" fmla="*/ 47 h 243"/>
                <a:gd name="T66" fmla="*/ 846 w 1308"/>
                <a:gd name="T67" fmla="*/ 38 h 243"/>
                <a:gd name="T68" fmla="*/ 872 w 1308"/>
                <a:gd name="T69" fmla="*/ 30 h 243"/>
                <a:gd name="T70" fmla="*/ 898 w 1308"/>
                <a:gd name="T71" fmla="*/ 23 h 243"/>
                <a:gd name="T72" fmla="*/ 923 w 1308"/>
                <a:gd name="T73" fmla="*/ 17 h 243"/>
                <a:gd name="T74" fmla="*/ 949 w 1308"/>
                <a:gd name="T75" fmla="*/ 11 h 243"/>
                <a:gd name="T76" fmla="*/ 975 w 1308"/>
                <a:gd name="T77" fmla="*/ 6 h 243"/>
                <a:gd name="T78" fmla="*/ 1001 w 1308"/>
                <a:gd name="T79" fmla="*/ 3 h 243"/>
                <a:gd name="T80" fmla="*/ 1026 w 1308"/>
                <a:gd name="T81" fmla="*/ 1 h 243"/>
                <a:gd name="T82" fmla="*/ 1052 w 1308"/>
                <a:gd name="T83" fmla="*/ 0 h 243"/>
                <a:gd name="T84" fmla="*/ 1077 w 1308"/>
                <a:gd name="T85" fmla="*/ 0 h 243"/>
                <a:gd name="T86" fmla="*/ 1103 w 1308"/>
                <a:gd name="T87" fmla="*/ 2 h 243"/>
                <a:gd name="T88" fmla="*/ 1129 w 1308"/>
                <a:gd name="T89" fmla="*/ 6 h 243"/>
                <a:gd name="T90" fmla="*/ 1154 w 1308"/>
                <a:gd name="T91" fmla="*/ 12 h 243"/>
                <a:gd name="T92" fmla="*/ 1180 w 1308"/>
                <a:gd name="T93" fmla="*/ 19 h 243"/>
                <a:gd name="T94" fmla="*/ 1206 w 1308"/>
                <a:gd name="T95" fmla="*/ 27 h 243"/>
                <a:gd name="T96" fmla="*/ 1231 w 1308"/>
                <a:gd name="T97" fmla="*/ 37 h 243"/>
                <a:gd name="T98" fmla="*/ 1257 w 1308"/>
                <a:gd name="T99" fmla="*/ 49 h 243"/>
                <a:gd name="T100" fmla="*/ 1283 w 1308"/>
                <a:gd name="T101" fmla="*/ 61 h 243"/>
                <a:gd name="T102" fmla="*/ 1308 w 1308"/>
                <a:gd name="T103" fmla="*/ 7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243">
                  <a:moveTo>
                    <a:pt x="0" y="160"/>
                  </a:moveTo>
                  <a:lnTo>
                    <a:pt x="25" y="172"/>
                  </a:lnTo>
                  <a:lnTo>
                    <a:pt x="51" y="184"/>
                  </a:lnTo>
                  <a:lnTo>
                    <a:pt x="77" y="196"/>
                  </a:lnTo>
                  <a:lnTo>
                    <a:pt x="102" y="207"/>
                  </a:lnTo>
                  <a:lnTo>
                    <a:pt x="128" y="218"/>
                  </a:lnTo>
                  <a:lnTo>
                    <a:pt x="154" y="226"/>
                  </a:lnTo>
                  <a:lnTo>
                    <a:pt x="179" y="233"/>
                  </a:lnTo>
                  <a:lnTo>
                    <a:pt x="205" y="238"/>
                  </a:lnTo>
                  <a:lnTo>
                    <a:pt x="231" y="242"/>
                  </a:lnTo>
                  <a:lnTo>
                    <a:pt x="256" y="243"/>
                  </a:lnTo>
                  <a:lnTo>
                    <a:pt x="282" y="242"/>
                  </a:lnTo>
                  <a:lnTo>
                    <a:pt x="308" y="239"/>
                  </a:lnTo>
                  <a:lnTo>
                    <a:pt x="333" y="235"/>
                  </a:lnTo>
                  <a:lnTo>
                    <a:pt x="359" y="229"/>
                  </a:lnTo>
                  <a:lnTo>
                    <a:pt x="385" y="221"/>
                  </a:lnTo>
                  <a:lnTo>
                    <a:pt x="410" y="212"/>
                  </a:lnTo>
                  <a:lnTo>
                    <a:pt x="436" y="203"/>
                  </a:lnTo>
                  <a:lnTo>
                    <a:pt x="462" y="192"/>
                  </a:lnTo>
                  <a:lnTo>
                    <a:pt x="487" y="181"/>
                  </a:lnTo>
                  <a:lnTo>
                    <a:pt x="513" y="170"/>
                  </a:lnTo>
                  <a:lnTo>
                    <a:pt x="539" y="159"/>
                  </a:lnTo>
                  <a:lnTo>
                    <a:pt x="564" y="148"/>
                  </a:lnTo>
                  <a:lnTo>
                    <a:pt x="590" y="137"/>
                  </a:lnTo>
                  <a:lnTo>
                    <a:pt x="616" y="126"/>
                  </a:lnTo>
                  <a:lnTo>
                    <a:pt x="641" y="115"/>
                  </a:lnTo>
                  <a:lnTo>
                    <a:pt x="667" y="104"/>
                  </a:lnTo>
                  <a:lnTo>
                    <a:pt x="693" y="94"/>
                  </a:lnTo>
                  <a:lnTo>
                    <a:pt x="718" y="84"/>
                  </a:lnTo>
                  <a:lnTo>
                    <a:pt x="744" y="74"/>
                  </a:lnTo>
                  <a:lnTo>
                    <a:pt x="770" y="65"/>
                  </a:lnTo>
                  <a:lnTo>
                    <a:pt x="795" y="56"/>
                  </a:lnTo>
                  <a:lnTo>
                    <a:pt x="821" y="47"/>
                  </a:lnTo>
                  <a:lnTo>
                    <a:pt x="846" y="38"/>
                  </a:lnTo>
                  <a:lnTo>
                    <a:pt x="872" y="30"/>
                  </a:lnTo>
                  <a:lnTo>
                    <a:pt x="898" y="23"/>
                  </a:lnTo>
                  <a:lnTo>
                    <a:pt x="923" y="17"/>
                  </a:lnTo>
                  <a:lnTo>
                    <a:pt x="949" y="11"/>
                  </a:lnTo>
                  <a:lnTo>
                    <a:pt x="975" y="6"/>
                  </a:lnTo>
                  <a:lnTo>
                    <a:pt x="1001" y="3"/>
                  </a:lnTo>
                  <a:lnTo>
                    <a:pt x="1026" y="1"/>
                  </a:lnTo>
                  <a:lnTo>
                    <a:pt x="1052" y="0"/>
                  </a:lnTo>
                  <a:lnTo>
                    <a:pt x="1077" y="0"/>
                  </a:lnTo>
                  <a:lnTo>
                    <a:pt x="1103" y="2"/>
                  </a:lnTo>
                  <a:lnTo>
                    <a:pt x="1129" y="6"/>
                  </a:lnTo>
                  <a:lnTo>
                    <a:pt x="1154" y="12"/>
                  </a:lnTo>
                  <a:lnTo>
                    <a:pt x="1180" y="19"/>
                  </a:lnTo>
                  <a:lnTo>
                    <a:pt x="1206" y="27"/>
                  </a:lnTo>
                  <a:lnTo>
                    <a:pt x="1231" y="37"/>
                  </a:lnTo>
                  <a:lnTo>
                    <a:pt x="1257" y="49"/>
                  </a:lnTo>
                  <a:lnTo>
                    <a:pt x="1283" y="61"/>
                  </a:lnTo>
                  <a:lnTo>
                    <a:pt x="1308" y="75"/>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7" name="Line 369"/>
            <p:cNvSpPr>
              <a:spLocks noChangeShapeType="1"/>
            </p:cNvSpPr>
            <p:nvPr/>
          </p:nvSpPr>
          <p:spPr bwMode="auto">
            <a:xfrm>
              <a:off x="10671115" y="3210214"/>
              <a:ext cx="86847" cy="30597"/>
            </a:xfrm>
            <a:prstGeom prst="line">
              <a:avLst/>
            </a:prstGeom>
            <a:noFill/>
            <a:ln w="26988"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8" name="Freeform 370"/>
            <p:cNvSpPr>
              <a:spLocks/>
            </p:cNvSpPr>
            <p:nvPr/>
          </p:nvSpPr>
          <p:spPr bwMode="auto">
            <a:xfrm>
              <a:off x="1934278" y="3647320"/>
              <a:ext cx="4366681" cy="775862"/>
            </a:xfrm>
            <a:custGeom>
              <a:avLst/>
              <a:gdLst>
                <a:gd name="T0" fmla="*/ 0 w 1257"/>
                <a:gd name="T1" fmla="*/ 355 h 355"/>
                <a:gd name="T2" fmla="*/ 26 w 1257"/>
                <a:gd name="T3" fmla="*/ 353 h 355"/>
                <a:gd name="T4" fmla="*/ 51 w 1257"/>
                <a:gd name="T5" fmla="*/ 350 h 355"/>
                <a:gd name="T6" fmla="*/ 77 w 1257"/>
                <a:gd name="T7" fmla="*/ 346 h 355"/>
                <a:gd name="T8" fmla="*/ 103 w 1257"/>
                <a:gd name="T9" fmla="*/ 340 h 355"/>
                <a:gd name="T10" fmla="*/ 128 w 1257"/>
                <a:gd name="T11" fmla="*/ 332 h 355"/>
                <a:gd name="T12" fmla="*/ 154 w 1257"/>
                <a:gd name="T13" fmla="*/ 324 h 355"/>
                <a:gd name="T14" fmla="*/ 180 w 1257"/>
                <a:gd name="T15" fmla="*/ 314 h 355"/>
                <a:gd name="T16" fmla="*/ 205 w 1257"/>
                <a:gd name="T17" fmla="*/ 304 h 355"/>
                <a:gd name="T18" fmla="*/ 231 w 1257"/>
                <a:gd name="T19" fmla="*/ 294 h 355"/>
                <a:gd name="T20" fmla="*/ 257 w 1257"/>
                <a:gd name="T21" fmla="*/ 283 h 355"/>
                <a:gd name="T22" fmla="*/ 282 w 1257"/>
                <a:gd name="T23" fmla="*/ 273 h 355"/>
                <a:gd name="T24" fmla="*/ 308 w 1257"/>
                <a:gd name="T25" fmla="*/ 262 h 355"/>
                <a:gd name="T26" fmla="*/ 334 w 1257"/>
                <a:gd name="T27" fmla="*/ 252 h 355"/>
                <a:gd name="T28" fmla="*/ 359 w 1257"/>
                <a:gd name="T29" fmla="*/ 243 h 355"/>
                <a:gd name="T30" fmla="*/ 385 w 1257"/>
                <a:gd name="T31" fmla="*/ 235 h 355"/>
                <a:gd name="T32" fmla="*/ 411 w 1257"/>
                <a:gd name="T33" fmla="*/ 227 h 355"/>
                <a:gd name="T34" fmla="*/ 436 w 1257"/>
                <a:gd name="T35" fmla="*/ 219 h 355"/>
                <a:gd name="T36" fmla="*/ 462 w 1257"/>
                <a:gd name="T37" fmla="*/ 213 h 355"/>
                <a:gd name="T38" fmla="*/ 487 w 1257"/>
                <a:gd name="T39" fmla="*/ 207 h 355"/>
                <a:gd name="T40" fmla="*/ 513 w 1257"/>
                <a:gd name="T41" fmla="*/ 201 h 355"/>
                <a:gd name="T42" fmla="*/ 539 w 1257"/>
                <a:gd name="T43" fmla="*/ 196 h 355"/>
                <a:gd name="T44" fmla="*/ 565 w 1257"/>
                <a:gd name="T45" fmla="*/ 190 h 355"/>
                <a:gd name="T46" fmla="*/ 590 w 1257"/>
                <a:gd name="T47" fmla="*/ 185 h 355"/>
                <a:gd name="T48" fmla="*/ 616 w 1257"/>
                <a:gd name="T49" fmla="*/ 179 h 355"/>
                <a:gd name="T50" fmla="*/ 642 w 1257"/>
                <a:gd name="T51" fmla="*/ 173 h 355"/>
                <a:gd name="T52" fmla="*/ 667 w 1257"/>
                <a:gd name="T53" fmla="*/ 166 h 355"/>
                <a:gd name="T54" fmla="*/ 693 w 1257"/>
                <a:gd name="T55" fmla="*/ 158 h 355"/>
                <a:gd name="T56" fmla="*/ 718 w 1257"/>
                <a:gd name="T57" fmla="*/ 149 h 355"/>
                <a:gd name="T58" fmla="*/ 744 w 1257"/>
                <a:gd name="T59" fmla="*/ 139 h 355"/>
                <a:gd name="T60" fmla="*/ 770 w 1257"/>
                <a:gd name="T61" fmla="*/ 128 h 355"/>
                <a:gd name="T62" fmla="*/ 795 w 1257"/>
                <a:gd name="T63" fmla="*/ 117 h 355"/>
                <a:gd name="T64" fmla="*/ 821 w 1257"/>
                <a:gd name="T65" fmla="*/ 105 h 355"/>
                <a:gd name="T66" fmla="*/ 847 w 1257"/>
                <a:gd name="T67" fmla="*/ 92 h 355"/>
                <a:gd name="T68" fmla="*/ 872 w 1257"/>
                <a:gd name="T69" fmla="*/ 80 h 355"/>
                <a:gd name="T70" fmla="*/ 898 w 1257"/>
                <a:gd name="T71" fmla="*/ 67 h 355"/>
                <a:gd name="T72" fmla="*/ 924 w 1257"/>
                <a:gd name="T73" fmla="*/ 55 h 355"/>
                <a:gd name="T74" fmla="*/ 949 w 1257"/>
                <a:gd name="T75" fmla="*/ 43 h 355"/>
                <a:gd name="T76" fmla="*/ 975 w 1257"/>
                <a:gd name="T77" fmla="*/ 32 h 355"/>
                <a:gd name="T78" fmla="*/ 1001 w 1257"/>
                <a:gd name="T79" fmla="*/ 22 h 355"/>
                <a:gd name="T80" fmla="*/ 1026 w 1257"/>
                <a:gd name="T81" fmla="*/ 14 h 355"/>
                <a:gd name="T82" fmla="*/ 1052 w 1257"/>
                <a:gd name="T83" fmla="*/ 7 h 355"/>
                <a:gd name="T84" fmla="*/ 1078 w 1257"/>
                <a:gd name="T85" fmla="*/ 3 h 355"/>
                <a:gd name="T86" fmla="*/ 1103 w 1257"/>
                <a:gd name="T87" fmla="*/ 0 h 355"/>
                <a:gd name="T88" fmla="*/ 1129 w 1257"/>
                <a:gd name="T89" fmla="*/ 0 h 355"/>
                <a:gd name="T90" fmla="*/ 1155 w 1257"/>
                <a:gd name="T91" fmla="*/ 2 h 355"/>
                <a:gd name="T92" fmla="*/ 1180 w 1257"/>
                <a:gd name="T93" fmla="*/ 6 h 355"/>
                <a:gd name="T94" fmla="*/ 1206 w 1257"/>
                <a:gd name="T95" fmla="*/ 13 h 355"/>
                <a:gd name="T96" fmla="*/ 1232 w 1257"/>
                <a:gd name="T97" fmla="*/ 21 h 355"/>
                <a:gd name="T98" fmla="*/ 1257 w 1257"/>
                <a:gd name="T99" fmla="*/ 32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55">
                  <a:moveTo>
                    <a:pt x="0" y="355"/>
                  </a:moveTo>
                  <a:lnTo>
                    <a:pt x="26" y="353"/>
                  </a:lnTo>
                  <a:lnTo>
                    <a:pt x="51" y="350"/>
                  </a:lnTo>
                  <a:lnTo>
                    <a:pt x="77" y="346"/>
                  </a:lnTo>
                  <a:lnTo>
                    <a:pt x="103" y="340"/>
                  </a:lnTo>
                  <a:lnTo>
                    <a:pt x="128" y="332"/>
                  </a:lnTo>
                  <a:lnTo>
                    <a:pt x="154" y="324"/>
                  </a:lnTo>
                  <a:lnTo>
                    <a:pt x="180" y="314"/>
                  </a:lnTo>
                  <a:lnTo>
                    <a:pt x="205" y="304"/>
                  </a:lnTo>
                  <a:lnTo>
                    <a:pt x="231" y="294"/>
                  </a:lnTo>
                  <a:lnTo>
                    <a:pt x="257" y="283"/>
                  </a:lnTo>
                  <a:lnTo>
                    <a:pt x="282" y="273"/>
                  </a:lnTo>
                  <a:lnTo>
                    <a:pt x="308" y="262"/>
                  </a:lnTo>
                  <a:lnTo>
                    <a:pt x="334" y="252"/>
                  </a:lnTo>
                  <a:lnTo>
                    <a:pt x="359" y="243"/>
                  </a:lnTo>
                  <a:lnTo>
                    <a:pt x="385" y="235"/>
                  </a:lnTo>
                  <a:lnTo>
                    <a:pt x="411" y="227"/>
                  </a:lnTo>
                  <a:lnTo>
                    <a:pt x="436" y="219"/>
                  </a:lnTo>
                  <a:lnTo>
                    <a:pt x="462" y="213"/>
                  </a:lnTo>
                  <a:lnTo>
                    <a:pt x="487" y="207"/>
                  </a:lnTo>
                  <a:lnTo>
                    <a:pt x="513" y="201"/>
                  </a:lnTo>
                  <a:lnTo>
                    <a:pt x="539" y="196"/>
                  </a:lnTo>
                  <a:lnTo>
                    <a:pt x="565" y="190"/>
                  </a:lnTo>
                  <a:lnTo>
                    <a:pt x="590" y="185"/>
                  </a:lnTo>
                  <a:lnTo>
                    <a:pt x="616" y="179"/>
                  </a:lnTo>
                  <a:lnTo>
                    <a:pt x="642" y="173"/>
                  </a:lnTo>
                  <a:lnTo>
                    <a:pt x="667" y="166"/>
                  </a:lnTo>
                  <a:lnTo>
                    <a:pt x="693" y="158"/>
                  </a:lnTo>
                  <a:lnTo>
                    <a:pt x="718" y="149"/>
                  </a:lnTo>
                  <a:lnTo>
                    <a:pt x="744" y="139"/>
                  </a:lnTo>
                  <a:lnTo>
                    <a:pt x="770" y="128"/>
                  </a:lnTo>
                  <a:lnTo>
                    <a:pt x="795" y="117"/>
                  </a:lnTo>
                  <a:lnTo>
                    <a:pt x="821" y="105"/>
                  </a:lnTo>
                  <a:lnTo>
                    <a:pt x="847" y="92"/>
                  </a:lnTo>
                  <a:lnTo>
                    <a:pt x="872" y="80"/>
                  </a:lnTo>
                  <a:lnTo>
                    <a:pt x="898" y="67"/>
                  </a:lnTo>
                  <a:lnTo>
                    <a:pt x="924" y="55"/>
                  </a:lnTo>
                  <a:lnTo>
                    <a:pt x="949" y="43"/>
                  </a:lnTo>
                  <a:lnTo>
                    <a:pt x="975" y="32"/>
                  </a:lnTo>
                  <a:lnTo>
                    <a:pt x="1001" y="22"/>
                  </a:lnTo>
                  <a:lnTo>
                    <a:pt x="1026" y="14"/>
                  </a:lnTo>
                  <a:lnTo>
                    <a:pt x="1052" y="7"/>
                  </a:lnTo>
                  <a:lnTo>
                    <a:pt x="1078" y="3"/>
                  </a:lnTo>
                  <a:lnTo>
                    <a:pt x="1103" y="0"/>
                  </a:lnTo>
                  <a:lnTo>
                    <a:pt x="1129" y="0"/>
                  </a:lnTo>
                  <a:lnTo>
                    <a:pt x="1155" y="2"/>
                  </a:lnTo>
                  <a:lnTo>
                    <a:pt x="1180" y="6"/>
                  </a:lnTo>
                  <a:lnTo>
                    <a:pt x="1206" y="13"/>
                  </a:lnTo>
                  <a:lnTo>
                    <a:pt x="1232" y="21"/>
                  </a:lnTo>
                  <a:lnTo>
                    <a:pt x="1257" y="32"/>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9" name="Freeform 371"/>
            <p:cNvSpPr>
              <a:spLocks/>
            </p:cNvSpPr>
            <p:nvPr/>
          </p:nvSpPr>
          <p:spPr bwMode="auto">
            <a:xfrm>
              <a:off x="6214112" y="3693216"/>
              <a:ext cx="4543850" cy="517970"/>
            </a:xfrm>
            <a:custGeom>
              <a:avLst/>
              <a:gdLst>
                <a:gd name="T0" fmla="*/ 0 w 1308"/>
                <a:gd name="T1" fmla="*/ 0 h 237"/>
                <a:gd name="T2" fmla="*/ 25 w 1308"/>
                <a:gd name="T3" fmla="*/ 11 h 237"/>
                <a:gd name="T4" fmla="*/ 51 w 1308"/>
                <a:gd name="T5" fmla="*/ 23 h 237"/>
                <a:gd name="T6" fmla="*/ 77 w 1308"/>
                <a:gd name="T7" fmla="*/ 37 h 237"/>
                <a:gd name="T8" fmla="*/ 102 w 1308"/>
                <a:gd name="T9" fmla="*/ 52 h 237"/>
                <a:gd name="T10" fmla="*/ 128 w 1308"/>
                <a:gd name="T11" fmla="*/ 69 h 237"/>
                <a:gd name="T12" fmla="*/ 154 w 1308"/>
                <a:gd name="T13" fmla="*/ 86 h 237"/>
                <a:gd name="T14" fmla="*/ 179 w 1308"/>
                <a:gd name="T15" fmla="*/ 103 h 237"/>
                <a:gd name="T16" fmla="*/ 205 w 1308"/>
                <a:gd name="T17" fmla="*/ 120 h 237"/>
                <a:gd name="T18" fmla="*/ 231 w 1308"/>
                <a:gd name="T19" fmla="*/ 138 h 237"/>
                <a:gd name="T20" fmla="*/ 256 w 1308"/>
                <a:gd name="T21" fmla="*/ 154 h 237"/>
                <a:gd name="T22" fmla="*/ 282 w 1308"/>
                <a:gd name="T23" fmla="*/ 170 h 237"/>
                <a:gd name="T24" fmla="*/ 308 w 1308"/>
                <a:gd name="T25" fmla="*/ 185 h 237"/>
                <a:gd name="T26" fmla="*/ 333 w 1308"/>
                <a:gd name="T27" fmla="*/ 198 h 237"/>
                <a:gd name="T28" fmla="*/ 359 w 1308"/>
                <a:gd name="T29" fmla="*/ 210 h 237"/>
                <a:gd name="T30" fmla="*/ 385 w 1308"/>
                <a:gd name="T31" fmla="*/ 219 h 237"/>
                <a:gd name="T32" fmla="*/ 410 w 1308"/>
                <a:gd name="T33" fmla="*/ 227 h 237"/>
                <a:gd name="T34" fmla="*/ 436 w 1308"/>
                <a:gd name="T35" fmla="*/ 232 h 237"/>
                <a:gd name="T36" fmla="*/ 462 w 1308"/>
                <a:gd name="T37" fmla="*/ 236 h 237"/>
                <a:gd name="T38" fmla="*/ 487 w 1308"/>
                <a:gd name="T39" fmla="*/ 237 h 237"/>
                <a:gd name="T40" fmla="*/ 513 w 1308"/>
                <a:gd name="T41" fmla="*/ 236 h 237"/>
                <a:gd name="T42" fmla="*/ 539 w 1308"/>
                <a:gd name="T43" fmla="*/ 232 h 237"/>
                <a:gd name="T44" fmla="*/ 564 w 1308"/>
                <a:gd name="T45" fmla="*/ 227 h 237"/>
                <a:gd name="T46" fmla="*/ 590 w 1308"/>
                <a:gd name="T47" fmla="*/ 219 h 237"/>
                <a:gd name="T48" fmla="*/ 616 w 1308"/>
                <a:gd name="T49" fmla="*/ 210 h 237"/>
                <a:gd name="T50" fmla="*/ 641 w 1308"/>
                <a:gd name="T51" fmla="*/ 200 h 237"/>
                <a:gd name="T52" fmla="*/ 667 w 1308"/>
                <a:gd name="T53" fmla="*/ 187 h 237"/>
                <a:gd name="T54" fmla="*/ 693 w 1308"/>
                <a:gd name="T55" fmla="*/ 174 h 237"/>
                <a:gd name="T56" fmla="*/ 718 w 1308"/>
                <a:gd name="T57" fmla="*/ 160 h 237"/>
                <a:gd name="T58" fmla="*/ 744 w 1308"/>
                <a:gd name="T59" fmla="*/ 146 h 237"/>
                <a:gd name="T60" fmla="*/ 770 w 1308"/>
                <a:gd name="T61" fmla="*/ 132 h 237"/>
                <a:gd name="T62" fmla="*/ 795 w 1308"/>
                <a:gd name="T63" fmla="*/ 117 h 237"/>
                <a:gd name="T64" fmla="*/ 821 w 1308"/>
                <a:gd name="T65" fmla="*/ 103 h 237"/>
                <a:gd name="T66" fmla="*/ 846 w 1308"/>
                <a:gd name="T67" fmla="*/ 90 h 237"/>
                <a:gd name="T68" fmla="*/ 872 w 1308"/>
                <a:gd name="T69" fmla="*/ 79 h 237"/>
                <a:gd name="T70" fmla="*/ 898 w 1308"/>
                <a:gd name="T71" fmla="*/ 68 h 237"/>
                <a:gd name="T72" fmla="*/ 923 w 1308"/>
                <a:gd name="T73" fmla="*/ 59 h 237"/>
                <a:gd name="T74" fmla="*/ 949 w 1308"/>
                <a:gd name="T75" fmla="*/ 51 h 237"/>
                <a:gd name="T76" fmla="*/ 975 w 1308"/>
                <a:gd name="T77" fmla="*/ 46 h 237"/>
                <a:gd name="T78" fmla="*/ 1001 w 1308"/>
                <a:gd name="T79" fmla="*/ 42 h 237"/>
                <a:gd name="T80" fmla="*/ 1026 w 1308"/>
                <a:gd name="T81" fmla="*/ 40 h 237"/>
                <a:gd name="T82" fmla="*/ 1052 w 1308"/>
                <a:gd name="T83" fmla="*/ 40 h 237"/>
                <a:gd name="T84" fmla="*/ 1077 w 1308"/>
                <a:gd name="T85" fmla="*/ 41 h 237"/>
                <a:gd name="T86" fmla="*/ 1103 w 1308"/>
                <a:gd name="T87" fmla="*/ 45 h 237"/>
                <a:gd name="T88" fmla="*/ 1129 w 1308"/>
                <a:gd name="T89" fmla="*/ 50 h 237"/>
                <a:gd name="T90" fmla="*/ 1154 w 1308"/>
                <a:gd name="T91" fmla="*/ 57 h 237"/>
                <a:gd name="T92" fmla="*/ 1180 w 1308"/>
                <a:gd name="T93" fmla="*/ 64 h 237"/>
                <a:gd name="T94" fmla="*/ 1206 w 1308"/>
                <a:gd name="T95" fmla="*/ 73 h 237"/>
                <a:gd name="T96" fmla="*/ 1231 w 1308"/>
                <a:gd name="T97" fmla="*/ 83 h 237"/>
                <a:gd name="T98" fmla="*/ 1257 w 1308"/>
                <a:gd name="T99" fmla="*/ 93 h 237"/>
                <a:gd name="T100" fmla="*/ 1283 w 1308"/>
                <a:gd name="T101" fmla="*/ 104 h 237"/>
                <a:gd name="T102" fmla="*/ 1308 w 1308"/>
                <a:gd name="T103" fmla="*/ 11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237">
                  <a:moveTo>
                    <a:pt x="0" y="0"/>
                  </a:moveTo>
                  <a:lnTo>
                    <a:pt x="25" y="11"/>
                  </a:lnTo>
                  <a:lnTo>
                    <a:pt x="51" y="23"/>
                  </a:lnTo>
                  <a:lnTo>
                    <a:pt x="77" y="37"/>
                  </a:lnTo>
                  <a:lnTo>
                    <a:pt x="102" y="52"/>
                  </a:lnTo>
                  <a:lnTo>
                    <a:pt x="128" y="69"/>
                  </a:lnTo>
                  <a:lnTo>
                    <a:pt x="154" y="86"/>
                  </a:lnTo>
                  <a:lnTo>
                    <a:pt x="179" y="103"/>
                  </a:lnTo>
                  <a:lnTo>
                    <a:pt x="205" y="120"/>
                  </a:lnTo>
                  <a:lnTo>
                    <a:pt x="231" y="138"/>
                  </a:lnTo>
                  <a:lnTo>
                    <a:pt x="256" y="154"/>
                  </a:lnTo>
                  <a:lnTo>
                    <a:pt x="282" y="170"/>
                  </a:lnTo>
                  <a:lnTo>
                    <a:pt x="308" y="185"/>
                  </a:lnTo>
                  <a:lnTo>
                    <a:pt x="333" y="198"/>
                  </a:lnTo>
                  <a:lnTo>
                    <a:pt x="359" y="210"/>
                  </a:lnTo>
                  <a:lnTo>
                    <a:pt x="385" y="219"/>
                  </a:lnTo>
                  <a:lnTo>
                    <a:pt x="410" y="227"/>
                  </a:lnTo>
                  <a:lnTo>
                    <a:pt x="436" y="232"/>
                  </a:lnTo>
                  <a:lnTo>
                    <a:pt x="462" y="236"/>
                  </a:lnTo>
                  <a:lnTo>
                    <a:pt x="487" y="237"/>
                  </a:lnTo>
                  <a:lnTo>
                    <a:pt x="513" y="236"/>
                  </a:lnTo>
                  <a:lnTo>
                    <a:pt x="539" y="232"/>
                  </a:lnTo>
                  <a:lnTo>
                    <a:pt x="564" y="227"/>
                  </a:lnTo>
                  <a:lnTo>
                    <a:pt x="590" y="219"/>
                  </a:lnTo>
                  <a:lnTo>
                    <a:pt x="616" y="210"/>
                  </a:lnTo>
                  <a:lnTo>
                    <a:pt x="641" y="200"/>
                  </a:lnTo>
                  <a:lnTo>
                    <a:pt x="667" y="187"/>
                  </a:lnTo>
                  <a:lnTo>
                    <a:pt x="693" y="174"/>
                  </a:lnTo>
                  <a:lnTo>
                    <a:pt x="718" y="160"/>
                  </a:lnTo>
                  <a:lnTo>
                    <a:pt x="744" y="146"/>
                  </a:lnTo>
                  <a:lnTo>
                    <a:pt x="770" y="132"/>
                  </a:lnTo>
                  <a:lnTo>
                    <a:pt x="795" y="117"/>
                  </a:lnTo>
                  <a:lnTo>
                    <a:pt x="821" y="103"/>
                  </a:lnTo>
                  <a:lnTo>
                    <a:pt x="846" y="90"/>
                  </a:lnTo>
                  <a:lnTo>
                    <a:pt x="872" y="79"/>
                  </a:lnTo>
                  <a:lnTo>
                    <a:pt x="898" y="68"/>
                  </a:lnTo>
                  <a:lnTo>
                    <a:pt x="923" y="59"/>
                  </a:lnTo>
                  <a:lnTo>
                    <a:pt x="949" y="51"/>
                  </a:lnTo>
                  <a:lnTo>
                    <a:pt x="975" y="46"/>
                  </a:lnTo>
                  <a:lnTo>
                    <a:pt x="1001" y="42"/>
                  </a:lnTo>
                  <a:lnTo>
                    <a:pt x="1026" y="40"/>
                  </a:lnTo>
                  <a:lnTo>
                    <a:pt x="1052" y="40"/>
                  </a:lnTo>
                  <a:lnTo>
                    <a:pt x="1077" y="41"/>
                  </a:lnTo>
                  <a:lnTo>
                    <a:pt x="1103" y="45"/>
                  </a:lnTo>
                  <a:lnTo>
                    <a:pt x="1129" y="50"/>
                  </a:lnTo>
                  <a:lnTo>
                    <a:pt x="1154" y="57"/>
                  </a:lnTo>
                  <a:lnTo>
                    <a:pt x="1180" y="64"/>
                  </a:lnTo>
                  <a:lnTo>
                    <a:pt x="1206" y="73"/>
                  </a:lnTo>
                  <a:lnTo>
                    <a:pt x="1231" y="83"/>
                  </a:lnTo>
                  <a:lnTo>
                    <a:pt x="1257" y="93"/>
                  </a:lnTo>
                  <a:lnTo>
                    <a:pt x="1283" y="104"/>
                  </a:lnTo>
                  <a:lnTo>
                    <a:pt x="1308" y="115"/>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0" name="Line 372"/>
            <p:cNvSpPr>
              <a:spLocks noChangeShapeType="1"/>
            </p:cNvSpPr>
            <p:nvPr/>
          </p:nvSpPr>
          <p:spPr bwMode="auto">
            <a:xfrm>
              <a:off x="10671115" y="3920510"/>
              <a:ext cx="86847" cy="24041"/>
            </a:xfrm>
            <a:prstGeom prst="line">
              <a:avLst/>
            </a:prstGeom>
            <a:noFill/>
            <a:ln w="26988" cap="flat">
              <a:solidFill>
                <a:srgbClr val="D9531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107534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Gaussian Processes</a:t>
            </a:r>
            <a:endParaRPr lang="en-GB" dirty="0"/>
          </a:p>
        </p:txBody>
      </p:sp>
      <p:grpSp>
        <p:nvGrpSpPr>
          <p:cNvPr id="3" name="Group 2"/>
          <p:cNvGrpSpPr/>
          <p:nvPr/>
        </p:nvGrpSpPr>
        <p:grpSpPr>
          <a:xfrm>
            <a:off x="0" y="2340375"/>
            <a:ext cx="12145992" cy="3057551"/>
            <a:chOff x="1934278" y="2340375"/>
            <a:chExt cx="8823684" cy="3057551"/>
          </a:xfrm>
        </p:grpSpPr>
        <p:sp>
          <p:nvSpPr>
            <p:cNvPr id="4" name="Freeform 206"/>
            <p:cNvSpPr>
              <a:spLocks/>
            </p:cNvSpPr>
            <p:nvPr/>
          </p:nvSpPr>
          <p:spPr bwMode="auto">
            <a:xfrm>
              <a:off x="6214112" y="2775295"/>
              <a:ext cx="4543850" cy="1626032"/>
            </a:xfrm>
            <a:custGeom>
              <a:avLst/>
              <a:gdLst>
                <a:gd name="T0" fmla="*/ 0 w 1308"/>
                <a:gd name="T1" fmla="*/ 618 h 744"/>
                <a:gd name="T2" fmla="*/ 25 w 1308"/>
                <a:gd name="T3" fmla="*/ 595 h 744"/>
                <a:gd name="T4" fmla="*/ 51 w 1308"/>
                <a:gd name="T5" fmla="*/ 569 h 744"/>
                <a:gd name="T6" fmla="*/ 77 w 1308"/>
                <a:gd name="T7" fmla="*/ 539 h 744"/>
                <a:gd name="T8" fmla="*/ 102 w 1308"/>
                <a:gd name="T9" fmla="*/ 506 h 744"/>
                <a:gd name="T10" fmla="*/ 128 w 1308"/>
                <a:gd name="T11" fmla="*/ 471 h 744"/>
                <a:gd name="T12" fmla="*/ 154 w 1308"/>
                <a:gd name="T13" fmla="*/ 434 h 744"/>
                <a:gd name="T14" fmla="*/ 179 w 1308"/>
                <a:gd name="T15" fmla="*/ 395 h 744"/>
                <a:gd name="T16" fmla="*/ 205 w 1308"/>
                <a:gd name="T17" fmla="*/ 355 h 744"/>
                <a:gd name="T18" fmla="*/ 231 w 1308"/>
                <a:gd name="T19" fmla="*/ 316 h 744"/>
                <a:gd name="T20" fmla="*/ 256 w 1308"/>
                <a:gd name="T21" fmla="*/ 276 h 744"/>
                <a:gd name="T22" fmla="*/ 282 w 1308"/>
                <a:gd name="T23" fmla="*/ 237 h 744"/>
                <a:gd name="T24" fmla="*/ 308 w 1308"/>
                <a:gd name="T25" fmla="*/ 200 h 744"/>
                <a:gd name="T26" fmla="*/ 333 w 1308"/>
                <a:gd name="T27" fmla="*/ 165 h 744"/>
                <a:gd name="T28" fmla="*/ 359 w 1308"/>
                <a:gd name="T29" fmla="*/ 132 h 744"/>
                <a:gd name="T30" fmla="*/ 385 w 1308"/>
                <a:gd name="T31" fmla="*/ 102 h 744"/>
                <a:gd name="T32" fmla="*/ 410 w 1308"/>
                <a:gd name="T33" fmla="*/ 75 h 744"/>
                <a:gd name="T34" fmla="*/ 436 w 1308"/>
                <a:gd name="T35" fmla="*/ 52 h 744"/>
                <a:gd name="T36" fmla="*/ 462 w 1308"/>
                <a:gd name="T37" fmla="*/ 33 h 744"/>
                <a:gd name="T38" fmla="*/ 487 w 1308"/>
                <a:gd name="T39" fmla="*/ 18 h 744"/>
                <a:gd name="T40" fmla="*/ 513 w 1308"/>
                <a:gd name="T41" fmla="*/ 7 h 744"/>
                <a:gd name="T42" fmla="*/ 539 w 1308"/>
                <a:gd name="T43" fmla="*/ 1 h 744"/>
                <a:gd name="T44" fmla="*/ 564 w 1308"/>
                <a:gd name="T45" fmla="*/ 0 h 744"/>
                <a:gd name="T46" fmla="*/ 590 w 1308"/>
                <a:gd name="T47" fmla="*/ 2 h 744"/>
                <a:gd name="T48" fmla="*/ 616 w 1308"/>
                <a:gd name="T49" fmla="*/ 9 h 744"/>
                <a:gd name="T50" fmla="*/ 641 w 1308"/>
                <a:gd name="T51" fmla="*/ 21 h 744"/>
                <a:gd name="T52" fmla="*/ 667 w 1308"/>
                <a:gd name="T53" fmla="*/ 36 h 744"/>
                <a:gd name="T54" fmla="*/ 693 w 1308"/>
                <a:gd name="T55" fmla="*/ 55 h 744"/>
                <a:gd name="T56" fmla="*/ 718 w 1308"/>
                <a:gd name="T57" fmla="*/ 77 h 744"/>
                <a:gd name="T58" fmla="*/ 744 w 1308"/>
                <a:gd name="T59" fmla="*/ 102 h 744"/>
                <a:gd name="T60" fmla="*/ 770 w 1308"/>
                <a:gd name="T61" fmla="*/ 131 h 744"/>
                <a:gd name="T62" fmla="*/ 795 w 1308"/>
                <a:gd name="T63" fmla="*/ 161 h 744"/>
                <a:gd name="T64" fmla="*/ 821 w 1308"/>
                <a:gd name="T65" fmla="*/ 194 h 744"/>
                <a:gd name="T66" fmla="*/ 846 w 1308"/>
                <a:gd name="T67" fmla="*/ 229 h 744"/>
                <a:gd name="T68" fmla="*/ 872 w 1308"/>
                <a:gd name="T69" fmla="*/ 264 h 744"/>
                <a:gd name="T70" fmla="*/ 898 w 1308"/>
                <a:gd name="T71" fmla="*/ 301 h 744"/>
                <a:gd name="T72" fmla="*/ 923 w 1308"/>
                <a:gd name="T73" fmla="*/ 338 h 744"/>
                <a:gd name="T74" fmla="*/ 949 w 1308"/>
                <a:gd name="T75" fmla="*/ 375 h 744"/>
                <a:gd name="T76" fmla="*/ 975 w 1308"/>
                <a:gd name="T77" fmla="*/ 412 h 744"/>
                <a:gd name="T78" fmla="*/ 1001 w 1308"/>
                <a:gd name="T79" fmla="*/ 449 h 744"/>
                <a:gd name="T80" fmla="*/ 1026 w 1308"/>
                <a:gd name="T81" fmla="*/ 485 h 744"/>
                <a:gd name="T82" fmla="*/ 1052 w 1308"/>
                <a:gd name="T83" fmla="*/ 519 h 744"/>
                <a:gd name="T84" fmla="*/ 1077 w 1308"/>
                <a:gd name="T85" fmla="*/ 552 h 744"/>
                <a:gd name="T86" fmla="*/ 1103 w 1308"/>
                <a:gd name="T87" fmla="*/ 583 h 744"/>
                <a:gd name="T88" fmla="*/ 1129 w 1308"/>
                <a:gd name="T89" fmla="*/ 613 h 744"/>
                <a:gd name="T90" fmla="*/ 1154 w 1308"/>
                <a:gd name="T91" fmla="*/ 639 h 744"/>
                <a:gd name="T92" fmla="*/ 1180 w 1308"/>
                <a:gd name="T93" fmla="*/ 664 h 744"/>
                <a:gd name="T94" fmla="*/ 1206 w 1308"/>
                <a:gd name="T95" fmla="*/ 686 h 744"/>
                <a:gd name="T96" fmla="*/ 1231 w 1308"/>
                <a:gd name="T97" fmla="*/ 705 h 744"/>
                <a:gd name="T98" fmla="*/ 1257 w 1308"/>
                <a:gd name="T99" fmla="*/ 721 h 744"/>
                <a:gd name="T100" fmla="*/ 1283 w 1308"/>
                <a:gd name="T101" fmla="*/ 734 h 744"/>
                <a:gd name="T102" fmla="*/ 1308 w 1308"/>
                <a:gd name="T103" fmla="*/ 744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744">
                  <a:moveTo>
                    <a:pt x="0" y="618"/>
                  </a:moveTo>
                  <a:lnTo>
                    <a:pt x="25" y="595"/>
                  </a:lnTo>
                  <a:lnTo>
                    <a:pt x="51" y="569"/>
                  </a:lnTo>
                  <a:lnTo>
                    <a:pt x="77" y="539"/>
                  </a:lnTo>
                  <a:lnTo>
                    <a:pt x="102" y="506"/>
                  </a:lnTo>
                  <a:lnTo>
                    <a:pt x="128" y="471"/>
                  </a:lnTo>
                  <a:lnTo>
                    <a:pt x="154" y="434"/>
                  </a:lnTo>
                  <a:lnTo>
                    <a:pt x="179" y="395"/>
                  </a:lnTo>
                  <a:lnTo>
                    <a:pt x="205" y="355"/>
                  </a:lnTo>
                  <a:lnTo>
                    <a:pt x="231" y="316"/>
                  </a:lnTo>
                  <a:lnTo>
                    <a:pt x="256" y="276"/>
                  </a:lnTo>
                  <a:lnTo>
                    <a:pt x="282" y="237"/>
                  </a:lnTo>
                  <a:lnTo>
                    <a:pt x="308" y="200"/>
                  </a:lnTo>
                  <a:lnTo>
                    <a:pt x="333" y="165"/>
                  </a:lnTo>
                  <a:lnTo>
                    <a:pt x="359" y="132"/>
                  </a:lnTo>
                  <a:lnTo>
                    <a:pt x="385" y="102"/>
                  </a:lnTo>
                  <a:lnTo>
                    <a:pt x="410" y="75"/>
                  </a:lnTo>
                  <a:lnTo>
                    <a:pt x="436" y="52"/>
                  </a:lnTo>
                  <a:lnTo>
                    <a:pt x="462" y="33"/>
                  </a:lnTo>
                  <a:lnTo>
                    <a:pt x="487" y="18"/>
                  </a:lnTo>
                  <a:lnTo>
                    <a:pt x="513" y="7"/>
                  </a:lnTo>
                  <a:lnTo>
                    <a:pt x="539" y="1"/>
                  </a:lnTo>
                  <a:lnTo>
                    <a:pt x="564" y="0"/>
                  </a:lnTo>
                  <a:lnTo>
                    <a:pt x="590" y="2"/>
                  </a:lnTo>
                  <a:lnTo>
                    <a:pt x="616" y="9"/>
                  </a:lnTo>
                  <a:lnTo>
                    <a:pt x="641" y="21"/>
                  </a:lnTo>
                  <a:lnTo>
                    <a:pt x="667" y="36"/>
                  </a:lnTo>
                  <a:lnTo>
                    <a:pt x="693" y="55"/>
                  </a:lnTo>
                  <a:lnTo>
                    <a:pt x="718" y="77"/>
                  </a:lnTo>
                  <a:lnTo>
                    <a:pt x="744" y="102"/>
                  </a:lnTo>
                  <a:lnTo>
                    <a:pt x="770" y="131"/>
                  </a:lnTo>
                  <a:lnTo>
                    <a:pt x="795" y="161"/>
                  </a:lnTo>
                  <a:lnTo>
                    <a:pt x="821" y="194"/>
                  </a:lnTo>
                  <a:lnTo>
                    <a:pt x="846" y="229"/>
                  </a:lnTo>
                  <a:lnTo>
                    <a:pt x="872" y="264"/>
                  </a:lnTo>
                  <a:lnTo>
                    <a:pt x="898" y="301"/>
                  </a:lnTo>
                  <a:lnTo>
                    <a:pt x="923" y="338"/>
                  </a:lnTo>
                  <a:lnTo>
                    <a:pt x="949" y="375"/>
                  </a:lnTo>
                  <a:lnTo>
                    <a:pt x="975" y="412"/>
                  </a:lnTo>
                  <a:lnTo>
                    <a:pt x="1001" y="449"/>
                  </a:lnTo>
                  <a:lnTo>
                    <a:pt x="1026" y="485"/>
                  </a:lnTo>
                  <a:lnTo>
                    <a:pt x="1052" y="519"/>
                  </a:lnTo>
                  <a:lnTo>
                    <a:pt x="1077" y="552"/>
                  </a:lnTo>
                  <a:lnTo>
                    <a:pt x="1103" y="583"/>
                  </a:lnTo>
                  <a:lnTo>
                    <a:pt x="1129" y="613"/>
                  </a:lnTo>
                  <a:lnTo>
                    <a:pt x="1154" y="639"/>
                  </a:lnTo>
                  <a:lnTo>
                    <a:pt x="1180" y="664"/>
                  </a:lnTo>
                  <a:lnTo>
                    <a:pt x="1206" y="686"/>
                  </a:lnTo>
                  <a:lnTo>
                    <a:pt x="1231" y="705"/>
                  </a:lnTo>
                  <a:lnTo>
                    <a:pt x="1257" y="721"/>
                  </a:lnTo>
                  <a:lnTo>
                    <a:pt x="1283" y="734"/>
                  </a:lnTo>
                  <a:lnTo>
                    <a:pt x="1308" y="744"/>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Line 207"/>
            <p:cNvSpPr>
              <a:spLocks noChangeShapeType="1"/>
            </p:cNvSpPr>
            <p:nvPr/>
          </p:nvSpPr>
          <p:spPr bwMode="auto">
            <a:xfrm>
              <a:off x="10671115" y="4379471"/>
              <a:ext cx="86847" cy="21855"/>
            </a:xfrm>
            <a:prstGeom prst="line">
              <a:avLst/>
            </a:prstGeom>
            <a:noFill/>
            <a:ln w="26988" cap="flat">
              <a:solidFill>
                <a:srgbClr val="EDB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Freeform 208"/>
            <p:cNvSpPr>
              <a:spLocks/>
            </p:cNvSpPr>
            <p:nvPr/>
          </p:nvSpPr>
          <p:spPr bwMode="auto">
            <a:xfrm>
              <a:off x="1934278" y="2729399"/>
              <a:ext cx="4366681" cy="1888295"/>
            </a:xfrm>
            <a:custGeom>
              <a:avLst/>
              <a:gdLst>
                <a:gd name="T0" fmla="*/ 0 w 1257"/>
                <a:gd name="T1" fmla="*/ 290 h 864"/>
                <a:gd name="T2" fmla="*/ 26 w 1257"/>
                <a:gd name="T3" fmla="*/ 267 h 864"/>
                <a:gd name="T4" fmla="*/ 51 w 1257"/>
                <a:gd name="T5" fmla="*/ 245 h 864"/>
                <a:gd name="T6" fmla="*/ 77 w 1257"/>
                <a:gd name="T7" fmla="*/ 222 h 864"/>
                <a:gd name="T8" fmla="*/ 103 w 1257"/>
                <a:gd name="T9" fmla="*/ 201 h 864"/>
                <a:gd name="T10" fmla="*/ 128 w 1257"/>
                <a:gd name="T11" fmla="*/ 180 h 864"/>
                <a:gd name="T12" fmla="*/ 154 w 1257"/>
                <a:gd name="T13" fmla="*/ 160 h 864"/>
                <a:gd name="T14" fmla="*/ 180 w 1257"/>
                <a:gd name="T15" fmla="*/ 140 h 864"/>
                <a:gd name="T16" fmla="*/ 205 w 1257"/>
                <a:gd name="T17" fmla="*/ 121 h 864"/>
                <a:gd name="T18" fmla="*/ 231 w 1257"/>
                <a:gd name="T19" fmla="*/ 103 h 864"/>
                <a:gd name="T20" fmla="*/ 257 w 1257"/>
                <a:gd name="T21" fmla="*/ 85 h 864"/>
                <a:gd name="T22" fmla="*/ 282 w 1257"/>
                <a:gd name="T23" fmla="*/ 69 h 864"/>
                <a:gd name="T24" fmla="*/ 308 w 1257"/>
                <a:gd name="T25" fmla="*/ 54 h 864"/>
                <a:gd name="T26" fmla="*/ 334 w 1257"/>
                <a:gd name="T27" fmla="*/ 40 h 864"/>
                <a:gd name="T28" fmla="*/ 359 w 1257"/>
                <a:gd name="T29" fmla="*/ 28 h 864"/>
                <a:gd name="T30" fmla="*/ 385 w 1257"/>
                <a:gd name="T31" fmla="*/ 18 h 864"/>
                <a:gd name="T32" fmla="*/ 411 w 1257"/>
                <a:gd name="T33" fmla="*/ 10 h 864"/>
                <a:gd name="T34" fmla="*/ 436 w 1257"/>
                <a:gd name="T35" fmla="*/ 4 h 864"/>
                <a:gd name="T36" fmla="*/ 462 w 1257"/>
                <a:gd name="T37" fmla="*/ 1 h 864"/>
                <a:gd name="T38" fmla="*/ 487 w 1257"/>
                <a:gd name="T39" fmla="*/ 0 h 864"/>
                <a:gd name="T40" fmla="*/ 513 w 1257"/>
                <a:gd name="T41" fmla="*/ 3 h 864"/>
                <a:gd name="T42" fmla="*/ 539 w 1257"/>
                <a:gd name="T43" fmla="*/ 9 h 864"/>
                <a:gd name="T44" fmla="*/ 565 w 1257"/>
                <a:gd name="T45" fmla="*/ 19 h 864"/>
                <a:gd name="T46" fmla="*/ 590 w 1257"/>
                <a:gd name="T47" fmla="*/ 32 h 864"/>
                <a:gd name="T48" fmla="*/ 616 w 1257"/>
                <a:gd name="T49" fmla="*/ 48 h 864"/>
                <a:gd name="T50" fmla="*/ 642 w 1257"/>
                <a:gd name="T51" fmla="*/ 69 h 864"/>
                <a:gd name="T52" fmla="*/ 667 w 1257"/>
                <a:gd name="T53" fmla="*/ 93 h 864"/>
                <a:gd name="T54" fmla="*/ 693 w 1257"/>
                <a:gd name="T55" fmla="*/ 120 h 864"/>
                <a:gd name="T56" fmla="*/ 718 w 1257"/>
                <a:gd name="T57" fmla="*/ 151 h 864"/>
                <a:gd name="T58" fmla="*/ 744 w 1257"/>
                <a:gd name="T59" fmla="*/ 184 h 864"/>
                <a:gd name="T60" fmla="*/ 770 w 1257"/>
                <a:gd name="T61" fmla="*/ 221 h 864"/>
                <a:gd name="T62" fmla="*/ 795 w 1257"/>
                <a:gd name="T63" fmla="*/ 259 h 864"/>
                <a:gd name="T64" fmla="*/ 821 w 1257"/>
                <a:gd name="T65" fmla="*/ 300 h 864"/>
                <a:gd name="T66" fmla="*/ 847 w 1257"/>
                <a:gd name="T67" fmla="*/ 341 h 864"/>
                <a:gd name="T68" fmla="*/ 872 w 1257"/>
                <a:gd name="T69" fmla="*/ 384 h 864"/>
                <a:gd name="T70" fmla="*/ 898 w 1257"/>
                <a:gd name="T71" fmla="*/ 427 h 864"/>
                <a:gd name="T72" fmla="*/ 924 w 1257"/>
                <a:gd name="T73" fmla="*/ 470 h 864"/>
                <a:gd name="T74" fmla="*/ 949 w 1257"/>
                <a:gd name="T75" fmla="*/ 513 h 864"/>
                <a:gd name="T76" fmla="*/ 975 w 1257"/>
                <a:gd name="T77" fmla="*/ 554 h 864"/>
                <a:gd name="T78" fmla="*/ 1001 w 1257"/>
                <a:gd name="T79" fmla="*/ 594 h 864"/>
                <a:gd name="T80" fmla="*/ 1026 w 1257"/>
                <a:gd name="T81" fmla="*/ 632 h 864"/>
                <a:gd name="T82" fmla="*/ 1052 w 1257"/>
                <a:gd name="T83" fmla="*/ 668 h 864"/>
                <a:gd name="T84" fmla="*/ 1078 w 1257"/>
                <a:gd name="T85" fmla="*/ 702 h 864"/>
                <a:gd name="T86" fmla="*/ 1103 w 1257"/>
                <a:gd name="T87" fmla="*/ 733 h 864"/>
                <a:gd name="T88" fmla="*/ 1129 w 1257"/>
                <a:gd name="T89" fmla="*/ 762 h 864"/>
                <a:gd name="T90" fmla="*/ 1155 w 1257"/>
                <a:gd name="T91" fmla="*/ 788 h 864"/>
                <a:gd name="T92" fmla="*/ 1180 w 1257"/>
                <a:gd name="T93" fmla="*/ 811 h 864"/>
                <a:gd name="T94" fmla="*/ 1206 w 1257"/>
                <a:gd name="T95" fmla="*/ 831 h 864"/>
                <a:gd name="T96" fmla="*/ 1232 w 1257"/>
                <a:gd name="T97" fmla="*/ 849 h 864"/>
                <a:gd name="T98" fmla="*/ 1257 w 1257"/>
                <a:gd name="T99" fmla="*/ 864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864">
                  <a:moveTo>
                    <a:pt x="0" y="290"/>
                  </a:moveTo>
                  <a:lnTo>
                    <a:pt x="26" y="267"/>
                  </a:lnTo>
                  <a:lnTo>
                    <a:pt x="51" y="245"/>
                  </a:lnTo>
                  <a:lnTo>
                    <a:pt x="77" y="222"/>
                  </a:lnTo>
                  <a:lnTo>
                    <a:pt x="103" y="201"/>
                  </a:lnTo>
                  <a:lnTo>
                    <a:pt x="128" y="180"/>
                  </a:lnTo>
                  <a:lnTo>
                    <a:pt x="154" y="160"/>
                  </a:lnTo>
                  <a:lnTo>
                    <a:pt x="180" y="140"/>
                  </a:lnTo>
                  <a:lnTo>
                    <a:pt x="205" y="121"/>
                  </a:lnTo>
                  <a:lnTo>
                    <a:pt x="231" y="103"/>
                  </a:lnTo>
                  <a:lnTo>
                    <a:pt x="257" y="85"/>
                  </a:lnTo>
                  <a:lnTo>
                    <a:pt x="282" y="69"/>
                  </a:lnTo>
                  <a:lnTo>
                    <a:pt x="308" y="54"/>
                  </a:lnTo>
                  <a:lnTo>
                    <a:pt x="334" y="40"/>
                  </a:lnTo>
                  <a:lnTo>
                    <a:pt x="359" y="28"/>
                  </a:lnTo>
                  <a:lnTo>
                    <a:pt x="385" y="18"/>
                  </a:lnTo>
                  <a:lnTo>
                    <a:pt x="411" y="10"/>
                  </a:lnTo>
                  <a:lnTo>
                    <a:pt x="436" y="4"/>
                  </a:lnTo>
                  <a:lnTo>
                    <a:pt x="462" y="1"/>
                  </a:lnTo>
                  <a:lnTo>
                    <a:pt x="487" y="0"/>
                  </a:lnTo>
                  <a:lnTo>
                    <a:pt x="513" y="3"/>
                  </a:lnTo>
                  <a:lnTo>
                    <a:pt x="539" y="9"/>
                  </a:lnTo>
                  <a:lnTo>
                    <a:pt x="565" y="19"/>
                  </a:lnTo>
                  <a:lnTo>
                    <a:pt x="590" y="32"/>
                  </a:lnTo>
                  <a:lnTo>
                    <a:pt x="616" y="48"/>
                  </a:lnTo>
                  <a:lnTo>
                    <a:pt x="642" y="69"/>
                  </a:lnTo>
                  <a:lnTo>
                    <a:pt x="667" y="93"/>
                  </a:lnTo>
                  <a:lnTo>
                    <a:pt x="693" y="120"/>
                  </a:lnTo>
                  <a:lnTo>
                    <a:pt x="718" y="151"/>
                  </a:lnTo>
                  <a:lnTo>
                    <a:pt x="744" y="184"/>
                  </a:lnTo>
                  <a:lnTo>
                    <a:pt x="770" y="221"/>
                  </a:lnTo>
                  <a:lnTo>
                    <a:pt x="795" y="259"/>
                  </a:lnTo>
                  <a:lnTo>
                    <a:pt x="821" y="300"/>
                  </a:lnTo>
                  <a:lnTo>
                    <a:pt x="847" y="341"/>
                  </a:lnTo>
                  <a:lnTo>
                    <a:pt x="872" y="384"/>
                  </a:lnTo>
                  <a:lnTo>
                    <a:pt x="898" y="427"/>
                  </a:lnTo>
                  <a:lnTo>
                    <a:pt x="924" y="470"/>
                  </a:lnTo>
                  <a:lnTo>
                    <a:pt x="949" y="513"/>
                  </a:lnTo>
                  <a:lnTo>
                    <a:pt x="975" y="554"/>
                  </a:lnTo>
                  <a:lnTo>
                    <a:pt x="1001" y="594"/>
                  </a:lnTo>
                  <a:lnTo>
                    <a:pt x="1026" y="632"/>
                  </a:lnTo>
                  <a:lnTo>
                    <a:pt x="1052" y="668"/>
                  </a:lnTo>
                  <a:lnTo>
                    <a:pt x="1078" y="702"/>
                  </a:lnTo>
                  <a:lnTo>
                    <a:pt x="1103" y="733"/>
                  </a:lnTo>
                  <a:lnTo>
                    <a:pt x="1129" y="762"/>
                  </a:lnTo>
                  <a:lnTo>
                    <a:pt x="1155" y="788"/>
                  </a:lnTo>
                  <a:lnTo>
                    <a:pt x="1180" y="811"/>
                  </a:lnTo>
                  <a:lnTo>
                    <a:pt x="1206" y="831"/>
                  </a:lnTo>
                  <a:lnTo>
                    <a:pt x="1232" y="849"/>
                  </a:lnTo>
                  <a:lnTo>
                    <a:pt x="1257" y="864"/>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Freeform 209"/>
            <p:cNvSpPr>
              <a:spLocks/>
            </p:cNvSpPr>
            <p:nvPr/>
          </p:nvSpPr>
          <p:spPr bwMode="auto">
            <a:xfrm>
              <a:off x="6214112" y="4554313"/>
              <a:ext cx="4543850" cy="214182"/>
            </a:xfrm>
            <a:custGeom>
              <a:avLst/>
              <a:gdLst>
                <a:gd name="T0" fmla="*/ 0 w 1308"/>
                <a:gd name="T1" fmla="*/ 14 h 98"/>
                <a:gd name="T2" fmla="*/ 25 w 1308"/>
                <a:gd name="T3" fmla="*/ 29 h 98"/>
                <a:gd name="T4" fmla="*/ 51 w 1308"/>
                <a:gd name="T5" fmla="*/ 42 h 98"/>
                <a:gd name="T6" fmla="*/ 77 w 1308"/>
                <a:gd name="T7" fmla="*/ 53 h 98"/>
                <a:gd name="T8" fmla="*/ 102 w 1308"/>
                <a:gd name="T9" fmla="*/ 62 h 98"/>
                <a:gd name="T10" fmla="*/ 128 w 1308"/>
                <a:gd name="T11" fmla="*/ 69 h 98"/>
                <a:gd name="T12" fmla="*/ 154 w 1308"/>
                <a:gd name="T13" fmla="*/ 74 h 98"/>
                <a:gd name="T14" fmla="*/ 179 w 1308"/>
                <a:gd name="T15" fmla="*/ 78 h 98"/>
                <a:gd name="T16" fmla="*/ 205 w 1308"/>
                <a:gd name="T17" fmla="*/ 81 h 98"/>
                <a:gd name="T18" fmla="*/ 231 w 1308"/>
                <a:gd name="T19" fmla="*/ 83 h 98"/>
                <a:gd name="T20" fmla="*/ 256 w 1308"/>
                <a:gd name="T21" fmla="*/ 84 h 98"/>
                <a:gd name="T22" fmla="*/ 282 w 1308"/>
                <a:gd name="T23" fmla="*/ 84 h 98"/>
                <a:gd name="T24" fmla="*/ 308 w 1308"/>
                <a:gd name="T25" fmla="*/ 83 h 98"/>
                <a:gd name="T26" fmla="*/ 333 w 1308"/>
                <a:gd name="T27" fmla="*/ 81 h 98"/>
                <a:gd name="T28" fmla="*/ 359 w 1308"/>
                <a:gd name="T29" fmla="*/ 79 h 98"/>
                <a:gd name="T30" fmla="*/ 385 w 1308"/>
                <a:gd name="T31" fmla="*/ 75 h 98"/>
                <a:gd name="T32" fmla="*/ 410 w 1308"/>
                <a:gd name="T33" fmla="*/ 72 h 98"/>
                <a:gd name="T34" fmla="*/ 436 w 1308"/>
                <a:gd name="T35" fmla="*/ 68 h 98"/>
                <a:gd name="T36" fmla="*/ 462 w 1308"/>
                <a:gd name="T37" fmla="*/ 63 h 98"/>
                <a:gd name="T38" fmla="*/ 487 w 1308"/>
                <a:gd name="T39" fmla="*/ 57 h 98"/>
                <a:gd name="T40" fmla="*/ 513 w 1308"/>
                <a:gd name="T41" fmla="*/ 52 h 98"/>
                <a:gd name="T42" fmla="*/ 539 w 1308"/>
                <a:gd name="T43" fmla="*/ 45 h 98"/>
                <a:gd name="T44" fmla="*/ 564 w 1308"/>
                <a:gd name="T45" fmla="*/ 39 h 98"/>
                <a:gd name="T46" fmla="*/ 590 w 1308"/>
                <a:gd name="T47" fmla="*/ 33 h 98"/>
                <a:gd name="T48" fmla="*/ 616 w 1308"/>
                <a:gd name="T49" fmla="*/ 26 h 98"/>
                <a:gd name="T50" fmla="*/ 641 w 1308"/>
                <a:gd name="T51" fmla="*/ 20 h 98"/>
                <a:gd name="T52" fmla="*/ 667 w 1308"/>
                <a:gd name="T53" fmla="*/ 15 h 98"/>
                <a:gd name="T54" fmla="*/ 693 w 1308"/>
                <a:gd name="T55" fmla="*/ 10 h 98"/>
                <a:gd name="T56" fmla="*/ 718 w 1308"/>
                <a:gd name="T57" fmla="*/ 6 h 98"/>
                <a:gd name="T58" fmla="*/ 744 w 1308"/>
                <a:gd name="T59" fmla="*/ 3 h 98"/>
                <a:gd name="T60" fmla="*/ 770 w 1308"/>
                <a:gd name="T61" fmla="*/ 1 h 98"/>
                <a:gd name="T62" fmla="*/ 795 w 1308"/>
                <a:gd name="T63" fmla="*/ 0 h 98"/>
                <a:gd name="T64" fmla="*/ 821 w 1308"/>
                <a:gd name="T65" fmla="*/ 1 h 98"/>
                <a:gd name="T66" fmla="*/ 846 w 1308"/>
                <a:gd name="T67" fmla="*/ 3 h 98"/>
                <a:gd name="T68" fmla="*/ 872 w 1308"/>
                <a:gd name="T69" fmla="*/ 7 h 98"/>
                <a:gd name="T70" fmla="*/ 898 w 1308"/>
                <a:gd name="T71" fmla="*/ 12 h 98"/>
                <a:gd name="T72" fmla="*/ 923 w 1308"/>
                <a:gd name="T73" fmla="*/ 18 h 98"/>
                <a:gd name="T74" fmla="*/ 949 w 1308"/>
                <a:gd name="T75" fmla="*/ 25 h 98"/>
                <a:gd name="T76" fmla="*/ 975 w 1308"/>
                <a:gd name="T77" fmla="*/ 33 h 98"/>
                <a:gd name="T78" fmla="*/ 1001 w 1308"/>
                <a:gd name="T79" fmla="*/ 41 h 98"/>
                <a:gd name="T80" fmla="*/ 1026 w 1308"/>
                <a:gd name="T81" fmla="*/ 50 h 98"/>
                <a:gd name="T82" fmla="*/ 1052 w 1308"/>
                <a:gd name="T83" fmla="*/ 59 h 98"/>
                <a:gd name="T84" fmla="*/ 1077 w 1308"/>
                <a:gd name="T85" fmla="*/ 67 h 98"/>
                <a:gd name="T86" fmla="*/ 1103 w 1308"/>
                <a:gd name="T87" fmla="*/ 75 h 98"/>
                <a:gd name="T88" fmla="*/ 1129 w 1308"/>
                <a:gd name="T89" fmla="*/ 82 h 98"/>
                <a:gd name="T90" fmla="*/ 1154 w 1308"/>
                <a:gd name="T91" fmla="*/ 88 h 98"/>
                <a:gd name="T92" fmla="*/ 1180 w 1308"/>
                <a:gd name="T93" fmla="*/ 93 h 98"/>
                <a:gd name="T94" fmla="*/ 1206 w 1308"/>
                <a:gd name="T95" fmla="*/ 96 h 98"/>
                <a:gd name="T96" fmla="*/ 1231 w 1308"/>
                <a:gd name="T97" fmla="*/ 98 h 98"/>
                <a:gd name="T98" fmla="*/ 1257 w 1308"/>
                <a:gd name="T99" fmla="*/ 98 h 98"/>
                <a:gd name="T100" fmla="*/ 1283 w 1308"/>
                <a:gd name="T101" fmla="*/ 96 h 98"/>
                <a:gd name="T102" fmla="*/ 1308 w 1308"/>
                <a:gd name="T103" fmla="*/ 9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98">
                  <a:moveTo>
                    <a:pt x="0" y="14"/>
                  </a:moveTo>
                  <a:lnTo>
                    <a:pt x="25" y="29"/>
                  </a:lnTo>
                  <a:lnTo>
                    <a:pt x="51" y="42"/>
                  </a:lnTo>
                  <a:lnTo>
                    <a:pt x="77" y="53"/>
                  </a:lnTo>
                  <a:lnTo>
                    <a:pt x="102" y="62"/>
                  </a:lnTo>
                  <a:lnTo>
                    <a:pt x="128" y="69"/>
                  </a:lnTo>
                  <a:lnTo>
                    <a:pt x="154" y="74"/>
                  </a:lnTo>
                  <a:lnTo>
                    <a:pt x="179" y="78"/>
                  </a:lnTo>
                  <a:lnTo>
                    <a:pt x="205" y="81"/>
                  </a:lnTo>
                  <a:lnTo>
                    <a:pt x="231" y="83"/>
                  </a:lnTo>
                  <a:lnTo>
                    <a:pt x="256" y="84"/>
                  </a:lnTo>
                  <a:lnTo>
                    <a:pt x="282" y="84"/>
                  </a:lnTo>
                  <a:lnTo>
                    <a:pt x="308" y="83"/>
                  </a:lnTo>
                  <a:lnTo>
                    <a:pt x="333" y="81"/>
                  </a:lnTo>
                  <a:lnTo>
                    <a:pt x="359" y="79"/>
                  </a:lnTo>
                  <a:lnTo>
                    <a:pt x="385" y="75"/>
                  </a:lnTo>
                  <a:lnTo>
                    <a:pt x="410" y="72"/>
                  </a:lnTo>
                  <a:lnTo>
                    <a:pt x="436" y="68"/>
                  </a:lnTo>
                  <a:lnTo>
                    <a:pt x="462" y="63"/>
                  </a:lnTo>
                  <a:lnTo>
                    <a:pt x="487" y="57"/>
                  </a:lnTo>
                  <a:lnTo>
                    <a:pt x="513" y="52"/>
                  </a:lnTo>
                  <a:lnTo>
                    <a:pt x="539" y="45"/>
                  </a:lnTo>
                  <a:lnTo>
                    <a:pt x="564" y="39"/>
                  </a:lnTo>
                  <a:lnTo>
                    <a:pt x="590" y="33"/>
                  </a:lnTo>
                  <a:lnTo>
                    <a:pt x="616" y="26"/>
                  </a:lnTo>
                  <a:lnTo>
                    <a:pt x="641" y="20"/>
                  </a:lnTo>
                  <a:lnTo>
                    <a:pt x="667" y="15"/>
                  </a:lnTo>
                  <a:lnTo>
                    <a:pt x="693" y="10"/>
                  </a:lnTo>
                  <a:lnTo>
                    <a:pt x="718" y="6"/>
                  </a:lnTo>
                  <a:lnTo>
                    <a:pt x="744" y="3"/>
                  </a:lnTo>
                  <a:lnTo>
                    <a:pt x="770" y="1"/>
                  </a:lnTo>
                  <a:lnTo>
                    <a:pt x="795" y="0"/>
                  </a:lnTo>
                  <a:lnTo>
                    <a:pt x="821" y="1"/>
                  </a:lnTo>
                  <a:lnTo>
                    <a:pt x="846" y="3"/>
                  </a:lnTo>
                  <a:lnTo>
                    <a:pt x="872" y="7"/>
                  </a:lnTo>
                  <a:lnTo>
                    <a:pt x="898" y="12"/>
                  </a:lnTo>
                  <a:lnTo>
                    <a:pt x="923" y="18"/>
                  </a:lnTo>
                  <a:lnTo>
                    <a:pt x="949" y="25"/>
                  </a:lnTo>
                  <a:lnTo>
                    <a:pt x="975" y="33"/>
                  </a:lnTo>
                  <a:lnTo>
                    <a:pt x="1001" y="41"/>
                  </a:lnTo>
                  <a:lnTo>
                    <a:pt x="1026" y="50"/>
                  </a:lnTo>
                  <a:lnTo>
                    <a:pt x="1052" y="59"/>
                  </a:lnTo>
                  <a:lnTo>
                    <a:pt x="1077" y="67"/>
                  </a:lnTo>
                  <a:lnTo>
                    <a:pt x="1103" y="75"/>
                  </a:lnTo>
                  <a:lnTo>
                    <a:pt x="1129" y="82"/>
                  </a:lnTo>
                  <a:lnTo>
                    <a:pt x="1154" y="88"/>
                  </a:lnTo>
                  <a:lnTo>
                    <a:pt x="1180" y="93"/>
                  </a:lnTo>
                  <a:lnTo>
                    <a:pt x="1206" y="96"/>
                  </a:lnTo>
                  <a:lnTo>
                    <a:pt x="1231" y="98"/>
                  </a:lnTo>
                  <a:lnTo>
                    <a:pt x="1257" y="98"/>
                  </a:lnTo>
                  <a:lnTo>
                    <a:pt x="1283" y="96"/>
                  </a:lnTo>
                  <a:lnTo>
                    <a:pt x="1308" y="92"/>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Line 210"/>
            <p:cNvSpPr>
              <a:spLocks noChangeShapeType="1"/>
            </p:cNvSpPr>
            <p:nvPr/>
          </p:nvSpPr>
          <p:spPr bwMode="auto">
            <a:xfrm flipV="1">
              <a:off x="10671115" y="4755381"/>
              <a:ext cx="86847" cy="8742"/>
            </a:xfrm>
            <a:prstGeom prst="line">
              <a:avLst/>
            </a:prstGeom>
            <a:noFill/>
            <a:ln w="26988" cap="flat">
              <a:solidFill>
                <a:srgbClr val="7E2F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Freeform 211"/>
            <p:cNvSpPr>
              <a:spLocks/>
            </p:cNvSpPr>
            <p:nvPr/>
          </p:nvSpPr>
          <p:spPr bwMode="auto">
            <a:xfrm>
              <a:off x="1934278" y="3129350"/>
              <a:ext cx="4366681" cy="1177999"/>
            </a:xfrm>
            <a:custGeom>
              <a:avLst/>
              <a:gdLst>
                <a:gd name="T0" fmla="*/ 0 w 1257"/>
                <a:gd name="T1" fmla="*/ 272 h 539"/>
                <a:gd name="T2" fmla="*/ 26 w 1257"/>
                <a:gd name="T3" fmla="*/ 243 h 539"/>
                <a:gd name="T4" fmla="*/ 51 w 1257"/>
                <a:gd name="T5" fmla="*/ 215 h 539"/>
                <a:gd name="T6" fmla="*/ 77 w 1257"/>
                <a:gd name="T7" fmla="*/ 188 h 539"/>
                <a:gd name="T8" fmla="*/ 103 w 1257"/>
                <a:gd name="T9" fmla="*/ 162 h 539"/>
                <a:gd name="T10" fmla="*/ 128 w 1257"/>
                <a:gd name="T11" fmla="*/ 137 h 539"/>
                <a:gd name="T12" fmla="*/ 154 w 1257"/>
                <a:gd name="T13" fmla="*/ 114 h 539"/>
                <a:gd name="T14" fmla="*/ 180 w 1257"/>
                <a:gd name="T15" fmla="*/ 93 h 539"/>
                <a:gd name="T16" fmla="*/ 205 w 1257"/>
                <a:gd name="T17" fmla="*/ 73 h 539"/>
                <a:gd name="T18" fmla="*/ 231 w 1257"/>
                <a:gd name="T19" fmla="*/ 56 h 539"/>
                <a:gd name="T20" fmla="*/ 257 w 1257"/>
                <a:gd name="T21" fmla="*/ 40 h 539"/>
                <a:gd name="T22" fmla="*/ 282 w 1257"/>
                <a:gd name="T23" fmla="*/ 27 h 539"/>
                <a:gd name="T24" fmla="*/ 308 w 1257"/>
                <a:gd name="T25" fmla="*/ 16 h 539"/>
                <a:gd name="T26" fmla="*/ 334 w 1257"/>
                <a:gd name="T27" fmla="*/ 8 h 539"/>
                <a:gd name="T28" fmla="*/ 359 w 1257"/>
                <a:gd name="T29" fmla="*/ 3 h 539"/>
                <a:gd name="T30" fmla="*/ 385 w 1257"/>
                <a:gd name="T31" fmla="*/ 0 h 539"/>
                <a:gd name="T32" fmla="*/ 411 w 1257"/>
                <a:gd name="T33" fmla="*/ 0 h 539"/>
                <a:gd name="T34" fmla="*/ 436 w 1257"/>
                <a:gd name="T35" fmla="*/ 2 h 539"/>
                <a:gd name="T36" fmla="*/ 462 w 1257"/>
                <a:gd name="T37" fmla="*/ 7 h 539"/>
                <a:gd name="T38" fmla="*/ 487 w 1257"/>
                <a:gd name="T39" fmla="*/ 14 h 539"/>
                <a:gd name="T40" fmla="*/ 513 w 1257"/>
                <a:gd name="T41" fmla="*/ 25 h 539"/>
                <a:gd name="T42" fmla="*/ 539 w 1257"/>
                <a:gd name="T43" fmla="*/ 37 h 539"/>
                <a:gd name="T44" fmla="*/ 565 w 1257"/>
                <a:gd name="T45" fmla="*/ 52 h 539"/>
                <a:gd name="T46" fmla="*/ 590 w 1257"/>
                <a:gd name="T47" fmla="*/ 70 h 539"/>
                <a:gd name="T48" fmla="*/ 616 w 1257"/>
                <a:gd name="T49" fmla="*/ 89 h 539"/>
                <a:gd name="T50" fmla="*/ 642 w 1257"/>
                <a:gd name="T51" fmla="*/ 110 h 539"/>
                <a:gd name="T52" fmla="*/ 667 w 1257"/>
                <a:gd name="T53" fmla="*/ 133 h 539"/>
                <a:gd name="T54" fmla="*/ 693 w 1257"/>
                <a:gd name="T55" fmla="*/ 157 h 539"/>
                <a:gd name="T56" fmla="*/ 718 w 1257"/>
                <a:gd name="T57" fmla="*/ 183 h 539"/>
                <a:gd name="T58" fmla="*/ 744 w 1257"/>
                <a:gd name="T59" fmla="*/ 210 h 539"/>
                <a:gd name="T60" fmla="*/ 770 w 1257"/>
                <a:gd name="T61" fmla="*/ 237 h 539"/>
                <a:gd name="T62" fmla="*/ 795 w 1257"/>
                <a:gd name="T63" fmla="*/ 265 h 539"/>
                <a:gd name="T64" fmla="*/ 821 w 1257"/>
                <a:gd name="T65" fmla="*/ 293 h 539"/>
                <a:gd name="T66" fmla="*/ 847 w 1257"/>
                <a:gd name="T67" fmla="*/ 320 h 539"/>
                <a:gd name="T68" fmla="*/ 872 w 1257"/>
                <a:gd name="T69" fmla="*/ 347 h 539"/>
                <a:gd name="T70" fmla="*/ 898 w 1257"/>
                <a:gd name="T71" fmla="*/ 373 h 539"/>
                <a:gd name="T72" fmla="*/ 924 w 1257"/>
                <a:gd name="T73" fmla="*/ 398 h 539"/>
                <a:gd name="T74" fmla="*/ 949 w 1257"/>
                <a:gd name="T75" fmla="*/ 422 h 539"/>
                <a:gd name="T76" fmla="*/ 975 w 1257"/>
                <a:gd name="T77" fmla="*/ 444 h 539"/>
                <a:gd name="T78" fmla="*/ 1001 w 1257"/>
                <a:gd name="T79" fmla="*/ 464 h 539"/>
                <a:gd name="T80" fmla="*/ 1026 w 1257"/>
                <a:gd name="T81" fmla="*/ 482 h 539"/>
                <a:gd name="T82" fmla="*/ 1052 w 1257"/>
                <a:gd name="T83" fmla="*/ 498 h 539"/>
                <a:gd name="T84" fmla="*/ 1078 w 1257"/>
                <a:gd name="T85" fmla="*/ 512 h 539"/>
                <a:gd name="T86" fmla="*/ 1103 w 1257"/>
                <a:gd name="T87" fmla="*/ 522 h 539"/>
                <a:gd name="T88" fmla="*/ 1129 w 1257"/>
                <a:gd name="T89" fmla="*/ 530 h 539"/>
                <a:gd name="T90" fmla="*/ 1155 w 1257"/>
                <a:gd name="T91" fmla="*/ 536 h 539"/>
                <a:gd name="T92" fmla="*/ 1180 w 1257"/>
                <a:gd name="T93" fmla="*/ 539 h 539"/>
                <a:gd name="T94" fmla="*/ 1206 w 1257"/>
                <a:gd name="T95" fmla="*/ 539 h 539"/>
                <a:gd name="T96" fmla="*/ 1232 w 1257"/>
                <a:gd name="T97" fmla="*/ 536 h 539"/>
                <a:gd name="T98" fmla="*/ 1257 w 1257"/>
                <a:gd name="T99" fmla="*/ 531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539">
                  <a:moveTo>
                    <a:pt x="0" y="272"/>
                  </a:moveTo>
                  <a:lnTo>
                    <a:pt x="26" y="243"/>
                  </a:lnTo>
                  <a:lnTo>
                    <a:pt x="51" y="215"/>
                  </a:lnTo>
                  <a:lnTo>
                    <a:pt x="77" y="188"/>
                  </a:lnTo>
                  <a:lnTo>
                    <a:pt x="103" y="162"/>
                  </a:lnTo>
                  <a:lnTo>
                    <a:pt x="128" y="137"/>
                  </a:lnTo>
                  <a:lnTo>
                    <a:pt x="154" y="114"/>
                  </a:lnTo>
                  <a:lnTo>
                    <a:pt x="180" y="93"/>
                  </a:lnTo>
                  <a:lnTo>
                    <a:pt x="205" y="73"/>
                  </a:lnTo>
                  <a:lnTo>
                    <a:pt x="231" y="56"/>
                  </a:lnTo>
                  <a:lnTo>
                    <a:pt x="257" y="40"/>
                  </a:lnTo>
                  <a:lnTo>
                    <a:pt x="282" y="27"/>
                  </a:lnTo>
                  <a:lnTo>
                    <a:pt x="308" y="16"/>
                  </a:lnTo>
                  <a:lnTo>
                    <a:pt x="334" y="8"/>
                  </a:lnTo>
                  <a:lnTo>
                    <a:pt x="359" y="3"/>
                  </a:lnTo>
                  <a:lnTo>
                    <a:pt x="385" y="0"/>
                  </a:lnTo>
                  <a:lnTo>
                    <a:pt x="411" y="0"/>
                  </a:lnTo>
                  <a:lnTo>
                    <a:pt x="436" y="2"/>
                  </a:lnTo>
                  <a:lnTo>
                    <a:pt x="462" y="7"/>
                  </a:lnTo>
                  <a:lnTo>
                    <a:pt x="487" y="14"/>
                  </a:lnTo>
                  <a:lnTo>
                    <a:pt x="513" y="25"/>
                  </a:lnTo>
                  <a:lnTo>
                    <a:pt x="539" y="37"/>
                  </a:lnTo>
                  <a:lnTo>
                    <a:pt x="565" y="52"/>
                  </a:lnTo>
                  <a:lnTo>
                    <a:pt x="590" y="70"/>
                  </a:lnTo>
                  <a:lnTo>
                    <a:pt x="616" y="89"/>
                  </a:lnTo>
                  <a:lnTo>
                    <a:pt x="642" y="110"/>
                  </a:lnTo>
                  <a:lnTo>
                    <a:pt x="667" y="133"/>
                  </a:lnTo>
                  <a:lnTo>
                    <a:pt x="693" y="157"/>
                  </a:lnTo>
                  <a:lnTo>
                    <a:pt x="718" y="183"/>
                  </a:lnTo>
                  <a:lnTo>
                    <a:pt x="744" y="210"/>
                  </a:lnTo>
                  <a:lnTo>
                    <a:pt x="770" y="237"/>
                  </a:lnTo>
                  <a:lnTo>
                    <a:pt x="795" y="265"/>
                  </a:lnTo>
                  <a:lnTo>
                    <a:pt x="821" y="293"/>
                  </a:lnTo>
                  <a:lnTo>
                    <a:pt x="847" y="320"/>
                  </a:lnTo>
                  <a:lnTo>
                    <a:pt x="872" y="347"/>
                  </a:lnTo>
                  <a:lnTo>
                    <a:pt x="898" y="373"/>
                  </a:lnTo>
                  <a:lnTo>
                    <a:pt x="924" y="398"/>
                  </a:lnTo>
                  <a:lnTo>
                    <a:pt x="949" y="422"/>
                  </a:lnTo>
                  <a:lnTo>
                    <a:pt x="975" y="444"/>
                  </a:lnTo>
                  <a:lnTo>
                    <a:pt x="1001" y="464"/>
                  </a:lnTo>
                  <a:lnTo>
                    <a:pt x="1026" y="482"/>
                  </a:lnTo>
                  <a:lnTo>
                    <a:pt x="1052" y="498"/>
                  </a:lnTo>
                  <a:lnTo>
                    <a:pt x="1078" y="512"/>
                  </a:lnTo>
                  <a:lnTo>
                    <a:pt x="1103" y="522"/>
                  </a:lnTo>
                  <a:lnTo>
                    <a:pt x="1129" y="530"/>
                  </a:lnTo>
                  <a:lnTo>
                    <a:pt x="1155" y="536"/>
                  </a:lnTo>
                  <a:lnTo>
                    <a:pt x="1180" y="539"/>
                  </a:lnTo>
                  <a:lnTo>
                    <a:pt x="1206" y="539"/>
                  </a:lnTo>
                  <a:lnTo>
                    <a:pt x="1232" y="536"/>
                  </a:lnTo>
                  <a:lnTo>
                    <a:pt x="1257" y="531"/>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Freeform 212"/>
            <p:cNvSpPr>
              <a:spLocks/>
            </p:cNvSpPr>
            <p:nvPr/>
          </p:nvSpPr>
          <p:spPr bwMode="auto">
            <a:xfrm>
              <a:off x="6214112" y="2674760"/>
              <a:ext cx="4543850" cy="1626032"/>
            </a:xfrm>
            <a:custGeom>
              <a:avLst/>
              <a:gdLst>
                <a:gd name="T0" fmla="*/ 0 w 1308"/>
                <a:gd name="T1" fmla="*/ 744 h 744"/>
                <a:gd name="T2" fmla="*/ 25 w 1308"/>
                <a:gd name="T3" fmla="*/ 739 h 744"/>
                <a:gd name="T4" fmla="*/ 51 w 1308"/>
                <a:gd name="T5" fmla="*/ 731 h 744"/>
                <a:gd name="T6" fmla="*/ 77 w 1308"/>
                <a:gd name="T7" fmla="*/ 721 h 744"/>
                <a:gd name="T8" fmla="*/ 102 w 1308"/>
                <a:gd name="T9" fmla="*/ 708 h 744"/>
                <a:gd name="T10" fmla="*/ 128 w 1308"/>
                <a:gd name="T11" fmla="*/ 693 h 744"/>
                <a:gd name="T12" fmla="*/ 154 w 1308"/>
                <a:gd name="T13" fmla="*/ 676 h 744"/>
                <a:gd name="T14" fmla="*/ 179 w 1308"/>
                <a:gd name="T15" fmla="*/ 657 h 744"/>
                <a:gd name="T16" fmla="*/ 205 w 1308"/>
                <a:gd name="T17" fmla="*/ 636 h 744"/>
                <a:gd name="T18" fmla="*/ 231 w 1308"/>
                <a:gd name="T19" fmla="*/ 613 h 744"/>
                <a:gd name="T20" fmla="*/ 256 w 1308"/>
                <a:gd name="T21" fmla="*/ 589 h 744"/>
                <a:gd name="T22" fmla="*/ 282 w 1308"/>
                <a:gd name="T23" fmla="*/ 563 h 744"/>
                <a:gd name="T24" fmla="*/ 308 w 1308"/>
                <a:gd name="T25" fmla="*/ 536 h 744"/>
                <a:gd name="T26" fmla="*/ 333 w 1308"/>
                <a:gd name="T27" fmla="*/ 508 h 744"/>
                <a:gd name="T28" fmla="*/ 359 w 1308"/>
                <a:gd name="T29" fmla="*/ 479 h 744"/>
                <a:gd name="T30" fmla="*/ 385 w 1308"/>
                <a:gd name="T31" fmla="*/ 450 h 744"/>
                <a:gd name="T32" fmla="*/ 410 w 1308"/>
                <a:gd name="T33" fmla="*/ 420 h 744"/>
                <a:gd name="T34" fmla="*/ 436 w 1308"/>
                <a:gd name="T35" fmla="*/ 389 h 744"/>
                <a:gd name="T36" fmla="*/ 462 w 1308"/>
                <a:gd name="T37" fmla="*/ 358 h 744"/>
                <a:gd name="T38" fmla="*/ 487 w 1308"/>
                <a:gd name="T39" fmla="*/ 327 h 744"/>
                <a:gd name="T40" fmla="*/ 513 w 1308"/>
                <a:gd name="T41" fmla="*/ 296 h 744"/>
                <a:gd name="T42" fmla="*/ 539 w 1308"/>
                <a:gd name="T43" fmla="*/ 266 h 744"/>
                <a:gd name="T44" fmla="*/ 564 w 1308"/>
                <a:gd name="T45" fmla="*/ 236 h 744"/>
                <a:gd name="T46" fmla="*/ 590 w 1308"/>
                <a:gd name="T47" fmla="*/ 208 h 744"/>
                <a:gd name="T48" fmla="*/ 616 w 1308"/>
                <a:gd name="T49" fmla="*/ 180 h 744"/>
                <a:gd name="T50" fmla="*/ 641 w 1308"/>
                <a:gd name="T51" fmla="*/ 153 h 744"/>
                <a:gd name="T52" fmla="*/ 667 w 1308"/>
                <a:gd name="T53" fmla="*/ 128 h 744"/>
                <a:gd name="T54" fmla="*/ 693 w 1308"/>
                <a:gd name="T55" fmla="*/ 105 h 744"/>
                <a:gd name="T56" fmla="*/ 718 w 1308"/>
                <a:gd name="T57" fmla="*/ 84 h 744"/>
                <a:gd name="T58" fmla="*/ 744 w 1308"/>
                <a:gd name="T59" fmla="*/ 64 h 744"/>
                <a:gd name="T60" fmla="*/ 770 w 1308"/>
                <a:gd name="T61" fmla="*/ 47 h 744"/>
                <a:gd name="T62" fmla="*/ 795 w 1308"/>
                <a:gd name="T63" fmla="*/ 32 h 744"/>
                <a:gd name="T64" fmla="*/ 821 w 1308"/>
                <a:gd name="T65" fmla="*/ 20 h 744"/>
                <a:gd name="T66" fmla="*/ 846 w 1308"/>
                <a:gd name="T67" fmla="*/ 11 h 744"/>
                <a:gd name="T68" fmla="*/ 872 w 1308"/>
                <a:gd name="T69" fmla="*/ 4 h 744"/>
                <a:gd name="T70" fmla="*/ 898 w 1308"/>
                <a:gd name="T71" fmla="*/ 1 h 744"/>
                <a:gd name="T72" fmla="*/ 923 w 1308"/>
                <a:gd name="T73" fmla="*/ 0 h 744"/>
                <a:gd name="T74" fmla="*/ 949 w 1308"/>
                <a:gd name="T75" fmla="*/ 3 h 744"/>
                <a:gd name="T76" fmla="*/ 975 w 1308"/>
                <a:gd name="T77" fmla="*/ 9 h 744"/>
                <a:gd name="T78" fmla="*/ 1001 w 1308"/>
                <a:gd name="T79" fmla="*/ 18 h 744"/>
                <a:gd name="T80" fmla="*/ 1026 w 1308"/>
                <a:gd name="T81" fmla="*/ 30 h 744"/>
                <a:gd name="T82" fmla="*/ 1052 w 1308"/>
                <a:gd name="T83" fmla="*/ 45 h 744"/>
                <a:gd name="T84" fmla="*/ 1077 w 1308"/>
                <a:gd name="T85" fmla="*/ 64 h 744"/>
                <a:gd name="T86" fmla="*/ 1103 w 1308"/>
                <a:gd name="T87" fmla="*/ 86 h 744"/>
                <a:gd name="T88" fmla="*/ 1129 w 1308"/>
                <a:gd name="T89" fmla="*/ 111 h 744"/>
                <a:gd name="T90" fmla="*/ 1154 w 1308"/>
                <a:gd name="T91" fmla="*/ 138 h 744"/>
                <a:gd name="T92" fmla="*/ 1180 w 1308"/>
                <a:gd name="T93" fmla="*/ 168 h 744"/>
                <a:gd name="T94" fmla="*/ 1206 w 1308"/>
                <a:gd name="T95" fmla="*/ 201 h 744"/>
                <a:gd name="T96" fmla="*/ 1231 w 1308"/>
                <a:gd name="T97" fmla="*/ 236 h 744"/>
                <a:gd name="T98" fmla="*/ 1257 w 1308"/>
                <a:gd name="T99" fmla="*/ 272 h 744"/>
                <a:gd name="T100" fmla="*/ 1283 w 1308"/>
                <a:gd name="T101" fmla="*/ 310 h 744"/>
                <a:gd name="T102" fmla="*/ 1308 w 1308"/>
                <a:gd name="T103" fmla="*/ 348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744">
                  <a:moveTo>
                    <a:pt x="0" y="744"/>
                  </a:moveTo>
                  <a:lnTo>
                    <a:pt x="25" y="739"/>
                  </a:lnTo>
                  <a:lnTo>
                    <a:pt x="51" y="731"/>
                  </a:lnTo>
                  <a:lnTo>
                    <a:pt x="77" y="721"/>
                  </a:lnTo>
                  <a:lnTo>
                    <a:pt x="102" y="708"/>
                  </a:lnTo>
                  <a:lnTo>
                    <a:pt x="128" y="693"/>
                  </a:lnTo>
                  <a:lnTo>
                    <a:pt x="154" y="676"/>
                  </a:lnTo>
                  <a:lnTo>
                    <a:pt x="179" y="657"/>
                  </a:lnTo>
                  <a:lnTo>
                    <a:pt x="205" y="636"/>
                  </a:lnTo>
                  <a:lnTo>
                    <a:pt x="231" y="613"/>
                  </a:lnTo>
                  <a:lnTo>
                    <a:pt x="256" y="589"/>
                  </a:lnTo>
                  <a:lnTo>
                    <a:pt x="282" y="563"/>
                  </a:lnTo>
                  <a:lnTo>
                    <a:pt x="308" y="536"/>
                  </a:lnTo>
                  <a:lnTo>
                    <a:pt x="333" y="508"/>
                  </a:lnTo>
                  <a:lnTo>
                    <a:pt x="359" y="479"/>
                  </a:lnTo>
                  <a:lnTo>
                    <a:pt x="385" y="450"/>
                  </a:lnTo>
                  <a:lnTo>
                    <a:pt x="410" y="420"/>
                  </a:lnTo>
                  <a:lnTo>
                    <a:pt x="436" y="389"/>
                  </a:lnTo>
                  <a:lnTo>
                    <a:pt x="462" y="358"/>
                  </a:lnTo>
                  <a:lnTo>
                    <a:pt x="487" y="327"/>
                  </a:lnTo>
                  <a:lnTo>
                    <a:pt x="513" y="296"/>
                  </a:lnTo>
                  <a:lnTo>
                    <a:pt x="539" y="266"/>
                  </a:lnTo>
                  <a:lnTo>
                    <a:pt x="564" y="236"/>
                  </a:lnTo>
                  <a:lnTo>
                    <a:pt x="590" y="208"/>
                  </a:lnTo>
                  <a:lnTo>
                    <a:pt x="616" y="180"/>
                  </a:lnTo>
                  <a:lnTo>
                    <a:pt x="641" y="153"/>
                  </a:lnTo>
                  <a:lnTo>
                    <a:pt x="667" y="128"/>
                  </a:lnTo>
                  <a:lnTo>
                    <a:pt x="693" y="105"/>
                  </a:lnTo>
                  <a:lnTo>
                    <a:pt x="718" y="84"/>
                  </a:lnTo>
                  <a:lnTo>
                    <a:pt x="744" y="64"/>
                  </a:lnTo>
                  <a:lnTo>
                    <a:pt x="770" y="47"/>
                  </a:lnTo>
                  <a:lnTo>
                    <a:pt x="795" y="32"/>
                  </a:lnTo>
                  <a:lnTo>
                    <a:pt x="821" y="20"/>
                  </a:lnTo>
                  <a:lnTo>
                    <a:pt x="846" y="11"/>
                  </a:lnTo>
                  <a:lnTo>
                    <a:pt x="872" y="4"/>
                  </a:lnTo>
                  <a:lnTo>
                    <a:pt x="898" y="1"/>
                  </a:lnTo>
                  <a:lnTo>
                    <a:pt x="923" y="0"/>
                  </a:lnTo>
                  <a:lnTo>
                    <a:pt x="949" y="3"/>
                  </a:lnTo>
                  <a:lnTo>
                    <a:pt x="975" y="9"/>
                  </a:lnTo>
                  <a:lnTo>
                    <a:pt x="1001" y="18"/>
                  </a:lnTo>
                  <a:lnTo>
                    <a:pt x="1026" y="30"/>
                  </a:lnTo>
                  <a:lnTo>
                    <a:pt x="1052" y="45"/>
                  </a:lnTo>
                  <a:lnTo>
                    <a:pt x="1077" y="64"/>
                  </a:lnTo>
                  <a:lnTo>
                    <a:pt x="1103" y="86"/>
                  </a:lnTo>
                  <a:lnTo>
                    <a:pt x="1129" y="111"/>
                  </a:lnTo>
                  <a:lnTo>
                    <a:pt x="1154" y="138"/>
                  </a:lnTo>
                  <a:lnTo>
                    <a:pt x="1180" y="168"/>
                  </a:lnTo>
                  <a:lnTo>
                    <a:pt x="1206" y="201"/>
                  </a:lnTo>
                  <a:lnTo>
                    <a:pt x="1231" y="236"/>
                  </a:lnTo>
                  <a:lnTo>
                    <a:pt x="1257" y="272"/>
                  </a:lnTo>
                  <a:lnTo>
                    <a:pt x="1283" y="310"/>
                  </a:lnTo>
                  <a:lnTo>
                    <a:pt x="1308" y="348"/>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Line 213"/>
            <p:cNvSpPr>
              <a:spLocks noChangeShapeType="1"/>
            </p:cNvSpPr>
            <p:nvPr/>
          </p:nvSpPr>
          <p:spPr bwMode="auto">
            <a:xfrm>
              <a:off x="10671115" y="3352274"/>
              <a:ext cx="86847" cy="83050"/>
            </a:xfrm>
            <a:prstGeom prst="line">
              <a:avLst/>
            </a:prstGeom>
            <a:noFill/>
            <a:ln w="26988" cap="flat">
              <a:solidFill>
                <a:srgbClr val="77AC3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Freeform 214"/>
            <p:cNvSpPr>
              <a:spLocks/>
            </p:cNvSpPr>
            <p:nvPr/>
          </p:nvSpPr>
          <p:spPr bwMode="auto">
            <a:xfrm>
              <a:off x="1934278" y="3291079"/>
              <a:ext cx="4366681" cy="900437"/>
            </a:xfrm>
            <a:custGeom>
              <a:avLst/>
              <a:gdLst>
                <a:gd name="T0" fmla="*/ 0 w 1257"/>
                <a:gd name="T1" fmla="*/ 0 h 412"/>
                <a:gd name="T2" fmla="*/ 26 w 1257"/>
                <a:gd name="T3" fmla="*/ 4 h 412"/>
                <a:gd name="T4" fmla="*/ 51 w 1257"/>
                <a:gd name="T5" fmla="*/ 11 h 412"/>
                <a:gd name="T6" fmla="*/ 77 w 1257"/>
                <a:gd name="T7" fmla="*/ 20 h 412"/>
                <a:gd name="T8" fmla="*/ 103 w 1257"/>
                <a:gd name="T9" fmla="*/ 32 h 412"/>
                <a:gd name="T10" fmla="*/ 128 w 1257"/>
                <a:gd name="T11" fmla="*/ 45 h 412"/>
                <a:gd name="T12" fmla="*/ 154 w 1257"/>
                <a:gd name="T13" fmla="*/ 60 h 412"/>
                <a:gd name="T14" fmla="*/ 180 w 1257"/>
                <a:gd name="T15" fmla="*/ 77 h 412"/>
                <a:gd name="T16" fmla="*/ 205 w 1257"/>
                <a:gd name="T17" fmla="*/ 95 h 412"/>
                <a:gd name="T18" fmla="*/ 231 w 1257"/>
                <a:gd name="T19" fmla="*/ 114 h 412"/>
                <a:gd name="T20" fmla="*/ 257 w 1257"/>
                <a:gd name="T21" fmla="*/ 133 h 412"/>
                <a:gd name="T22" fmla="*/ 282 w 1257"/>
                <a:gd name="T23" fmla="*/ 153 h 412"/>
                <a:gd name="T24" fmla="*/ 308 w 1257"/>
                <a:gd name="T25" fmla="*/ 173 h 412"/>
                <a:gd name="T26" fmla="*/ 334 w 1257"/>
                <a:gd name="T27" fmla="*/ 193 h 412"/>
                <a:gd name="T28" fmla="*/ 359 w 1257"/>
                <a:gd name="T29" fmla="*/ 213 h 412"/>
                <a:gd name="T30" fmla="*/ 385 w 1257"/>
                <a:gd name="T31" fmla="*/ 232 h 412"/>
                <a:gd name="T32" fmla="*/ 411 w 1257"/>
                <a:gd name="T33" fmla="*/ 251 h 412"/>
                <a:gd name="T34" fmla="*/ 436 w 1257"/>
                <a:gd name="T35" fmla="*/ 269 h 412"/>
                <a:gd name="T36" fmla="*/ 462 w 1257"/>
                <a:gd name="T37" fmla="*/ 287 h 412"/>
                <a:gd name="T38" fmla="*/ 487 w 1257"/>
                <a:gd name="T39" fmla="*/ 303 h 412"/>
                <a:gd name="T40" fmla="*/ 513 w 1257"/>
                <a:gd name="T41" fmla="*/ 319 h 412"/>
                <a:gd name="T42" fmla="*/ 539 w 1257"/>
                <a:gd name="T43" fmla="*/ 334 h 412"/>
                <a:gd name="T44" fmla="*/ 565 w 1257"/>
                <a:gd name="T45" fmla="*/ 347 h 412"/>
                <a:gd name="T46" fmla="*/ 590 w 1257"/>
                <a:gd name="T47" fmla="*/ 360 h 412"/>
                <a:gd name="T48" fmla="*/ 616 w 1257"/>
                <a:gd name="T49" fmla="*/ 371 h 412"/>
                <a:gd name="T50" fmla="*/ 642 w 1257"/>
                <a:gd name="T51" fmla="*/ 381 h 412"/>
                <a:gd name="T52" fmla="*/ 667 w 1257"/>
                <a:gd name="T53" fmla="*/ 389 h 412"/>
                <a:gd name="T54" fmla="*/ 693 w 1257"/>
                <a:gd name="T55" fmla="*/ 396 h 412"/>
                <a:gd name="T56" fmla="*/ 718 w 1257"/>
                <a:gd name="T57" fmla="*/ 402 h 412"/>
                <a:gd name="T58" fmla="*/ 744 w 1257"/>
                <a:gd name="T59" fmla="*/ 407 h 412"/>
                <a:gd name="T60" fmla="*/ 770 w 1257"/>
                <a:gd name="T61" fmla="*/ 410 h 412"/>
                <a:gd name="T62" fmla="*/ 795 w 1257"/>
                <a:gd name="T63" fmla="*/ 411 h 412"/>
                <a:gd name="T64" fmla="*/ 821 w 1257"/>
                <a:gd name="T65" fmla="*/ 412 h 412"/>
                <a:gd name="T66" fmla="*/ 847 w 1257"/>
                <a:gd name="T67" fmla="*/ 411 h 412"/>
                <a:gd name="T68" fmla="*/ 872 w 1257"/>
                <a:gd name="T69" fmla="*/ 409 h 412"/>
                <a:gd name="T70" fmla="*/ 898 w 1257"/>
                <a:gd name="T71" fmla="*/ 405 h 412"/>
                <a:gd name="T72" fmla="*/ 924 w 1257"/>
                <a:gd name="T73" fmla="*/ 401 h 412"/>
                <a:gd name="T74" fmla="*/ 949 w 1257"/>
                <a:gd name="T75" fmla="*/ 395 h 412"/>
                <a:gd name="T76" fmla="*/ 975 w 1257"/>
                <a:gd name="T77" fmla="*/ 389 h 412"/>
                <a:gd name="T78" fmla="*/ 1001 w 1257"/>
                <a:gd name="T79" fmla="*/ 382 h 412"/>
                <a:gd name="T80" fmla="*/ 1026 w 1257"/>
                <a:gd name="T81" fmla="*/ 374 h 412"/>
                <a:gd name="T82" fmla="*/ 1052 w 1257"/>
                <a:gd name="T83" fmla="*/ 365 h 412"/>
                <a:gd name="T84" fmla="*/ 1078 w 1257"/>
                <a:gd name="T85" fmla="*/ 355 h 412"/>
                <a:gd name="T86" fmla="*/ 1103 w 1257"/>
                <a:gd name="T87" fmla="*/ 345 h 412"/>
                <a:gd name="T88" fmla="*/ 1129 w 1257"/>
                <a:gd name="T89" fmla="*/ 335 h 412"/>
                <a:gd name="T90" fmla="*/ 1155 w 1257"/>
                <a:gd name="T91" fmla="*/ 324 h 412"/>
                <a:gd name="T92" fmla="*/ 1180 w 1257"/>
                <a:gd name="T93" fmla="*/ 312 h 412"/>
                <a:gd name="T94" fmla="*/ 1206 w 1257"/>
                <a:gd name="T95" fmla="*/ 300 h 412"/>
                <a:gd name="T96" fmla="*/ 1232 w 1257"/>
                <a:gd name="T97" fmla="*/ 288 h 412"/>
                <a:gd name="T98" fmla="*/ 1257 w 1257"/>
                <a:gd name="T99" fmla="*/ 27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412">
                  <a:moveTo>
                    <a:pt x="0" y="0"/>
                  </a:moveTo>
                  <a:lnTo>
                    <a:pt x="26" y="4"/>
                  </a:lnTo>
                  <a:lnTo>
                    <a:pt x="51" y="11"/>
                  </a:lnTo>
                  <a:lnTo>
                    <a:pt x="77" y="20"/>
                  </a:lnTo>
                  <a:lnTo>
                    <a:pt x="103" y="32"/>
                  </a:lnTo>
                  <a:lnTo>
                    <a:pt x="128" y="45"/>
                  </a:lnTo>
                  <a:lnTo>
                    <a:pt x="154" y="60"/>
                  </a:lnTo>
                  <a:lnTo>
                    <a:pt x="180" y="77"/>
                  </a:lnTo>
                  <a:lnTo>
                    <a:pt x="205" y="95"/>
                  </a:lnTo>
                  <a:lnTo>
                    <a:pt x="231" y="114"/>
                  </a:lnTo>
                  <a:lnTo>
                    <a:pt x="257" y="133"/>
                  </a:lnTo>
                  <a:lnTo>
                    <a:pt x="282" y="153"/>
                  </a:lnTo>
                  <a:lnTo>
                    <a:pt x="308" y="173"/>
                  </a:lnTo>
                  <a:lnTo>
                    <a:pt x="334" y="193"/>
                  </a:lnTo>
                  <a:lnTo>
                    <a:pt x="359" y="213"/>
                  </a:lnTo>
                  <a:lnTo>
                    <a:pt x="385" y="232"/>
                  </a:lnTo>
                  <a:lnTo>
                    <a:pt x="411" y="251"/>
                  </a:lnTo>
                  <a:lnTo>
                    <a:pt x="436" y="269"/>
                  </a:lnTo>
                  <a:lnTo>
                    <a:pt x="462" y="287"/>
                  </a:lnTo>
                  <a:lnTo>
                    <a:pt x="487" y="303"/>
                  </a:lnTo>
                  <a:lnTo>
                    <a:pt x="513" y="319"/>
                  </a:lnTo>
                  <a:lnTo>
                    <a:pt x="539" y="334"/>
                  </a:lnTo>
                  <a:lnTo>
                    <a:pt x="565" y="347"/>
                  </a:lnTo>
                  <a:lnTo>
                    <a:pt x="590" y="360"/>
                  </a:lnTo>
                  <a:lnTo>
                    <a:pt x="616" y="371"/>
                  </a:lnTo>
                  <a:lnTo>
                    <a:pt x="642" y="381"/>
                  </a:lnTo>
                  <a:lnTo>
                    <a:pt x="667" y="389"/>
                  </a:lnTo>
                  <a:lnTo>
                    <a:pt x="693" y="396"/>
                  </a:lnTo>
                  <a:lnTo>
                    <a:pt x="718" y="402"/>
                  </a:lnTo>
                  <a:lnTo>
                    <a:pt x="744" y="407"/>
                  </a:lnTo>
                  <a:lnTo>
                    <a:pt x="770" y="410"/>
                  </a:lnTo>
                  <a:lnTo>
                    <a:pt x="795" y="411"/>
                  </a:lnTo>
                  <a:lnTo>
                    <a:pt x="821" y="412"/>
                  </a:lnTo>
                  <a:lnTo>
                    <a:pt x="847" y="411"/>
                  </a:lnTo>
                  <a:lnTo>
                    <a:pt x="872" y="409"/>
                  </a:lnTo>
                  <a:lnTo>
                    <a:pt x="898" y="405"/>
                  </a:lnTo>
                  <a:lnTo>
                    <a:pt x="924" y="401"/>
                  </a:lnTo>
                  <a:lnTo>
                    <a:pt x="949" y="395"/>
                  </a:lnTo>
                  <a:lnTo>
                    <a:pt x="975" y="389"/>
                  </a:lnTo>
                  <a:lnTo>
                    <a:pt x="1001" y="382"/>
                  </a:lnTo>
                  <a:lnTo>
                    <a:pt x="1026" y="374"/>
                  </a:lnTo>
                  <a:lnTo>
                    <a:pt x="1052" y="365"/>
                  </a:lnTo>
                  <a:lnTo>
                    <a:pt x="1078" y="355"/>
                  </a:lnTo>
                  <a:lnTo>
                    <a:pt x="1103" y="345"/>
                  </a:lnTo>
                  <a:lnTo>
                    <a:pt x="1129" y="335"/>
                  </a:lnTo>
                  <a:lnTo>
                    <a:pt x="1155" y="324"/>
                  </a:lnTo>
                  <a:lnTo>
                    <a:pt x="1180" y="312"/>
                  </a:lnTo>
                  <a:lnTo>
                    <a:pt x="1206" y="300"/>
                  </a:lnTo>
                  <a:lnTo>
                    <a:pt x="1232" y="288"/>
                  </a:lnTo>
                  <a:lnTo>
                    <a:pt x="1257" y="276"/>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 name="Freeform 215"/>
            <p:cNvSpPr>
              <a:spLocks/>
            </p:cNvSpPr>
            <p:nvPr/>
          </p:nvSpPr>
          <p:spPr bwMode="auto">
            <a:xfrm>
              <a:off x="6214112" y="3361016"/>
              <a:ext cx="4543850" cy="1409664"/>
            </a:xfrm>
            <a:custGeom>
              <a:avLst/>
              <a:gdLst>
                <a:gd name="T0" fmla="*/ 0 w 1308"/>
                <a:gd name="T1" fmla="*/ 256 h 645"/>
                <a:gd name="T2" fmla="*/ 25 w 1308"/>
                <a:gd name="T3" fmla="*/ 244 h 645"/>
                <a:gd name="T4" fmla="*/ 51 w 1308"/>
                <a:gd name="T5" fmla="*/ 231 h 645"/>
                <a:gd name="T6" fmla="*/ 77 w 1308"/>
                <a:gd name="T7" fmla="*/ 218 h 645"/>
                <a:gd name="T8" fmla="*/ 102 w 1308"/>
                <a:gd name="T9" fmla="*/ 204 h 645"/>
                <a:gd name="T10" fmla="*/ 128 w 1308"/>
                <a:gd name="T11" fmla="*/ 191 h 645"/>
                <a:gd name="T12" fmla="*/ 154 w 1308"/>
                <a:gd name="T13" fmla="*/ 177 h 645"/>
                <a:gd name="T14" fmla="*/ 179 w 1308"/>
                <a:gd name="T15" fmla="*/ 163 h 645"/>
                <a:gd name="T16" fmla="*/ 205 w 1308"/>
                <a:gd name="T17" fmla="*/ 149 h 645"/>
                <a:gd name="T18" fmla="*/ 231 w 1308"/>
                <a:gd name="T19" fmla="*/ 135 h 645"/>
                <a:gd name="T20" fmla="*/ 256 w 1308"/>
                <a:gd name="T21" fmla="*/ 121 h 645"/>
                <a:gd name="T22" fmla="*/ 282 w 1308"/>
                <a:gd name="T23" fmla="*/ 108 h 645"/>
                <a:gd name="T24" fmla="*/ 308 w 1308"/>
                <a:gd name="T25" fmla="*/ 94 h 645"/>
                <a:gd name="T26" fmla="*/ 333 w 1308"/>
                <a:gd name="T27" fmla="*/ 81 h 645"/>
                <a:gd name="T28" fmla="*/ 359 w 1308"/>
                <a:gd name="T29" fmla="*/ 68 h 645"/>
                <a:gd name="T30" fmla="*/ 385 w 1308"/>
                <a:gd name="T31" fmla="*/ 56 h 645"/>
                <a:gd name="T32" fmla="*/ 410 w 1308"/>
                <a:gd name="T33" fmla="*/ 45 h 645"/>
                <a:gd name="T34" fmla="*/ 436 w 1308"/>
                <a:gd name="T35" fmla="*/ 34 h 645"/>
                <a:gd name="T36" fmla="*/ 462 w 1308"/>
                <a:gd name="T37" fmla="*/ 25 h 645"/>
                <a:gd name="T38" fmla="*/ 487 w 1308"/>
                <a:gd name="T39" fmla="*/ 17 h 645"/>
                <a:gd name="T40" fmla="*/ 513 w 1308"/>
                <a:gd name="T41" fmla="*/ 10 h 645"/>
                <a:gd name="T42" fmla="*/ 539 w 1308"/>
                <a:gd name="T43" fmla="*/ 5 h 645"/>
                <a:gd name="T44" fmla="*/ 564 w 1308"/>
                <a:gd name="T45" fmla="*/ 1 h 645"/>
                <a:gd name="T46" fmla="*/ 590 w 1308"/>
                <a:gd name="T47" fmla="*/ 0 h 645"/>
                <a:gd name="T48" fmla="*/ 616 w 1308"/>
                <a:gd name="T49" fmla="*/ 1 h 645"/>
                <a:gd name="T50" fmla="*/ 641 w 1308"/>
                <a:gd name="T51" fmla="*/ 4 h 645"/>
                <a:gd name="T52" fmla="*/ 667 w 1308"/>
                <a:gd name="T53" fmla="*/ 10 h 645"/>
                <a:gd name="T54" fmla="*/ 693 w 1308"/>
                <a:gd name="T55" fmla="*/ 19 h 645"/>
                <a:gd name="T56" fmla="*/ 718 w 1308"/>
                <a:gd name="T57" fmla="*/ 31 h 645"/>
                <a:gd name="T58" fmla="*/ 744 w 1308"/>
                <a:gd name="T59" fmla="*/ 45 h 645"/>
                <a:gd name="T60" fmla="*/ 770 w 1308"/>
                <a:gd name="T61" fmla="*/ 63 h 645"/>
                <a:gd name="T62" fmla="*/ 795 w 1308"/>
                <a:gd name="T63" fmla="*/ 83 h 645"/>
                <a:gd name="T64" fmla="*/ 821 w 1308"/>
                <a:gd name="T65" fmla="*/ 107 h 645"/>
                <a:gd name="T66" fmla="*/ 846 w 1308"/>
                <a:gd name="T67" fmla="*/ 133 h 645"/>
                <a:gd name="T68" fmla="*/ 872 w 1308"/>
                <a:gd name="T69" fmla="*/ 161 h 645"/>
                <a:gd name="T70" fmla="*/ 898 w 1308"/>
                <a:gd name="T71" fmla="*/ 192 h 645"/>
                <a:gd name="T72" fmla="*/ 923 w 1308"/>
                <a:gd name="T73" fmla="*/ 224 h 645"/>
                <a:gd name="T74" fmla="*/ 949 w 1308"/>
                <a:gd name="T75" fmla="*/ 258 h 645"/>
                <a:gd name="T76" fmla="*/ 975 w 1308"/>
                <a:gd name="T77" fmla="*/ 293 h 645"/>
                <a:gd name="T78" fmla="*/ 1001 w 1308"/>
                <a:gd name="T79" fmla="*/ 328 h 645"/>
                <a:gd name="T80" fmla="*/ 1026 w 1308"/>
                <a:gd name="T81" fmla="*/ 364 h 645"/>
                <a:gd name="T82" fmla="*/ 1052 w 1308"/>
                <a:gd name="T83" fmla="*/ 399 h 645"/>
                <a:gd name="T84" fmla="*/ 1077 w 1308"/>
                <a:gd name="T85" fmla="*/ 432 h 645"/>
                <a:gd name="T86" fmla="*/ 1103 w 1308"/>
                <a:gd name="T87" fmla="*/ 465 h 645"/>
                <a:gd name="T88" fmla="*/ 1129 w 1308"/>
                <a:gd name="T89" fmla="*/ 496 h 645"/>
                <a:gd name="T90" fmla="*/ 1154 w 1308"/>
                <a:gd name="T91" fmla="*/ 524 h 645"/>
                <a:gd name="T92" fmla="*/ 1180 w 1308"/>
                <a:gd name="T93" fmla="*/ 551 h 645"/>
                <a:gd name="T94" fmla="*/ 1206 w 1308"/>
                <a:gd name="T95" fmla="*/ 575 h 645"/>
                <a:gd name="T96" fmla="*/ 1231 w 1308"/>
                <a:gd name="T97" fmla="*/ 596 h 645"/>
                <a:gd name="T98" fmla="*/ 1257 w 1308"/>
                <a:gd name="T99" fmla="*/ 615 h 645"/>
                <a:gd name="T100" fmla="*/ 1283 w 1308"/>
                <a:gd name="T101" fmla="*/ 631 h 645"/>
                <a:gd name="T102" fmla="*/ 1308 w 1308"/>
                <a:gd name="T103"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645">
                  <a:moveTo>
                    <a:pt x="0" y="256"/>
                  </a:moveTo>
                  <a:lnTo>
                    <a:pt x="25" y="244"/>
                  </a:lnTo>
                  <a:lnTo>
                    <a:pt x="51" y="231"/>
                  </a:lnTo>
                  <a:lnTo>
                    <a:pt x="77" y="218"/>
                  </a:lnTo>
                  <a:lnTo>
                    <a:pt x="102" y="204"/>
                  </a:lnTo>
                  <a:lnTo>
                    <a:pt x="128" y="191"/>
                  </a:lnTo>
                  <a:lnTo>
                    <a:pt x="154" y="177"/>
                  </a:lnTo>
                  <a:lnTo>
                    <a:pt x="179" y="163"/>
                  </a:lnTo>
                  <a:lnTo>
                    <a:pt x="205" y="149"/>
                  </a:lnTo>
                  <a:lnTo>
                    <a:pt x="231" y="135"/>
                  </a:lnTo>
                  <a:lnTo>
                    <a:pt x="256" y="121"/>
                  </a:lnTo>
                  <a:lnTo>
                    <a:pt x="282" y="108"/>
                  </a:lnTo>
                  <a:lnTo>
                    <a:pt x="308" y="94"/>
                  </a:lnTo>
                  <a:lnTo>
                    <a:pt x="333" y="81"/>
                  </a:lnTo>
                  <a:lnTo>
                    <a:pt x="359" y="68"/>
                  </a:lnTo>
                  <a:lnTo>
                    <a:pt x="385" y="56"/>
                  </a:lnTo>
                  <a:lnTo>
                    <a:pt x="410" y="45"/>
                  </a:lnTo>
                  <a:lnTo>
                    <a:pt x="436" y="34"/>
                  </a:lnTo>
                  <a:lnTo>
                    <a:pt x="462" y="25"/>
                  </a:lnTo>
                  <a:lnTo>
                    <a:pt x="487" y="17"/>
                  </a:lnTo>
                  <a:lnTo>
                    <a:pt x="513" y="10"/>
                  </a:lnTo>
                  <a:lnTo>
                    <a:pt x="539" y="5"/>
                  </a:lnTo>
                  <a:lnTo>
                    <a:pt x="564" y="1"/>
                  </a:lnTo>
                  <a:lnTo>
                    <a:pt x="590" y="0"/>
                  </a:lnTo>
                  <a:lnTo>
                    <a:pt x="616" y="1"/>
                  </a:lnTo>
                  <a:lnTo>
                    <a:pt x="641" y="4"/>
                  </a:lnTo>
                  <a:lnTo>
                    <a:pt x="667" y="10"/>
                  </a:lnTo>
                  <a:lnTo>
                    <a:pt x="693" y="19"/>
                  </a:lnTo>
                  <a:lnTo>
                    <a:pt x="718" y="31"/>
                  </a:lnTo>
                  <a:lnTo>
                    <a:pt x="744" y="45"/>
                  </a:lnTo>
                  <a:lnTo>
                    <a:pt x="770" y="63"/>
                  </a:lnTo>
                  <a:lnTo>
                    <a:pt x="795" y="83"/>
                  </a:lnTo>
                  <a:lnTo>
                    <a:pt x="821" y="107"/>
                  </a:lnTo>
                  <a:lnTo>
                    <a:pt x="846" y="133"/>
                  </a:lnTo>
                  <a:lnTo>
                    <a:pt x="872" y="161"/>
                  </a:lnTo>
                  <a:lnTo>
                    <a:pt x="898" y="192"/>
                  </a:lnTo>
                  <a:lnTo>
                    <a:pt x="923" y="224"/>
                  </a:lnTo>
                  <a:lnTo>
                    <a:pt x="949" y="258"/>
                  </a:lnTo>
                  <a:lnTo>
                    <a:pt x="975" y="293"/>
                  </a:lnTo>
                  <a:lnTo>
                    <a:pt x="1001" y="328"/>
                  </a:lnTo>
                  <a:lnTo>
                    <a:pt x="1026" y="364"/>
                  </a:lnTo>
                  <a:lnTo>
                    <a:pt x="1052" y="399"/>
                  </a:lnTo>
                  <a:lnTo>
                    <a:pt x="1077" y="432"/>
                  </a:lnTo>
                  <a:lnTo>
                    <a:pt x="1103" y="465"/>
                  </a:lnTo>
                  <a:lnTo>
                    <a:pt x="1129" y="496"/>
                  </a:lnTo>
                  <a:lnTo>
                    <a:pt x="1154" y="524"/>
                  </a:lnTo>
                  <a:lnTo>
                    <a:pt x="1180" y="551"/>
                  </a:lnTo>
                  <a:lnTo>
                    <a:pt x="1206" y="575"/>
                  </a:lnTo>
                  <a:lnTo>
                    <a:pt x="1231" y="596"/>
                  </a:lnTo>
                  <a:lnTo>
                    <a:pt x="1257" y="615"/>
                  </a:lnTo>
                  <a:lnTo>
                    <a:pt x="1283" y="631"/>
                  </a:lnTo>
                  <a:lnTo>
                    <a:pt x="1308" y="645"/>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 name="Line 216"/>
            <p:cNvSpPr>
              <a:spLocks noChangeShapeType="1"/>
            </p:cNvSpPr>
            <p:nvPr/>
          </p:nvSpPr>
          <p:spPr bwMode="auto">
            <a:xfrm>
              <a:off x="10671115" y="4740083"/>
              <a:ext cx="86847" cy="30597"/>
            </a:xfrm>
            <a:prstGeom prst="line">
              <a:avLst/>
            </a:prstGeom>
            <a:noFill/>
            <a:ln w="26988" cap="flat">
              <a:solidFill>
                <a:srgbClr val="4DBEE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 name="Freeform 217"/>
            <p:cNvSpPr>
              <a:spLocks/>
            </p:cNvSpPr>
            <p:nvPr/>
          </p:nvSpPr>
          <p:spPr bwMode="auto">
            <a:xfrm>
              <a:off x="1934278" y="2375343"/>
              <a:ext cx="4366681" cy="1562651"/>
            </a:xfrm>
            <a:custGeom>
              <a:avLst/>
              <a:gdLst>
                <a:gd name="T0" fmla="*/ 0 w 1257"/>
                <a:gd name="T1" fmla="*/ 215 h 715"/>
                <a:gd name="T2" fmla="*/ 26 w 1257"/>
                <a:gd name="T3" fmla="*/ 247 h 715"/>
                <a:gd name="T4" fmla="*/ 51 w 1257"/>
                <a:gd name="T5" fmla="*/ 281 h 715"/>
                <a:gd name="T6" fmla="*/ 77 w 1257"/>
                <a:gd name="T7" fmla="*/ 317 h 715"/>
                <a:gd name="T8" fmla="*/ 103 w 1257"/>
                <a:gd name="T9" fmla="*/ 354 h 715"/>
                <a:gd name="T10" fmla="*/ 128 w 1257"/>
                <a:gd name="T11" fmla="*/ 391 h 715"/>
                <a:gd name="T12" fmla="*/ 154 w 1257"/>
                <a:gd name="T13" fmla="*/ 428 h 715"/>
                <a:gd name="T14" fmla="*/ 180 w 1257"/>
                <a:gd name="T15" fmla="*/ 465 h 715"/>
                <a:gd name="T16" fmla="*/ 205 w 1257"/>
                <a:gd name="T17" fmla="*/ 501 h 715"/>
                <a:gd name="T18" fmla="*/ 231 w 1257"/>
                <a:gd name="T19" fmla="*/ 534 h 715"/>
                <a:gd name="T20" fmla="*/ 257 w 1257"/>
                <a:gd name="T21" fmla="*/ 566 h 715"/>
                <a:gd name="T22" fmla="*/ 282 w 1257"/>
                <a:gd name="T23" fmla="*/ 595 h 715"/>
                <a:gd name="T24" fmla="*/ 308 w 1257"/>
                <a:gd name="T25" fmla="*/ 622 h 715"/>
                <a:gd name="T26" fmla="*/ 334 w 1257"/>
                <a:gd name="T27" fmla="*/ 645 h 715"/>
                <a:gd name="T28" fmla="*/ 359 w 1257"/>
                <a:gd name="T29" fmla="*/ 665 h 715"/>
                <a:gd name="T30" fmla="*/ 385 w 1257"/>
                <a:gd name="T31" fmla="*/ 682 h 715"/>
                <a:gd name="T32" fmla="*/ 411 w 1257"/>
                <a:gd name="T33" fmla="*/ 696 h 715"/>
                <a:gd name="T34" fmla="*/ 436 w 1257"/>
                <a:gd name="T35" fmla="*/ 706 h 715"/>
                <a:gd name="T36" fmla="*/ 462 w 1257"/>
                <a:gd name="T37" fmla="*/ 713 h 715"/>
                <a:gd name="T38" fmla="*/ 487 w 1257"/>
                <a:gd name="T39" fmla="*/ 715 h 715"/>
                <a:gd name="T40" fmla="*/ 513 w 1257"/>
                <a:gd name="T41" fmla="*/ 715 h 715"/>
                <a:gd name="T42" fmla="*/ 539 w 1257"/>
                <a:gd name="T43" fmla="*/ 711 h 715"/>
                <a:gd name="T44" fmla="*/ 565 w 1257"/>
                <a:gd name="T45" fmla="*/ 704 h 715"/>
                <a:gd name="T46" fmla="*/ 590 w 1257"/>
                <a:gd name="T47" fmla="*/ 693 h 715"/>
                <a:gd name="T48" fmla="*/ 616 w 1257"/>
                <a:gd name="T49" fmla="*/ 680 h 715"/>
                <a:gd name="T50" fmla="*/ 642 w 1257"/>
                <a:gd name="T51" fmla="*/ 663 h 715"/>
                <a:gd name="T52" fmla="*/ 667 w 1257"/>
                <a:gd name="T53" fmla="*/ 643 h 715"/>
                <a:gd name="T54" fmla="*/ 693 w 1257"/>
                <a:gd name="T55" fmla="*/ 620 h 715"/>
                <a:gd name="T56" fmla="*/ 718 w 1257"/>
                <a:gd name="T57" fmla="*/ 595 h 715"/>
                <a:gd name="T58" fmla="*/ 744 w 1257"/>
                <a:gd name="T59" fmla="*/ 567 h 715"/>
                <a:gd name="T60" fmla="*/ 770 w 1257"/>
                <a:gd name="T61" fmla="*/ 537 h 715"/>
                <a:gd name="T62" fmla="*/ 795 w 1257"/>
                <a:gd name="T63" fmla="*/ 504 h 715"/>
                <a:gd name="T64" fmla="*/ 821 w 1257"/>
                <a:gd name="T65" fmla="*/ 470 h 715"/>
                <a:gd name="T66" fmla="*/ 847 w 1257"/>
                <a:gd name="T67" fmla="*/ 434 h 715"/>
                <a:gd name="T68" fmla="*/ 872 w 1257"/>
                <a:gd name="T69" fmla="*/ 397 h 715"/>
                <a:gd name="T70" fmla="*/ 898 w 1257"/>
                <a:gd name="T71" fmla="*/ 359 h 715"/>
                <a:gd name="T72" fmla="*/ 924 w 1257"/>
                <a:gd name="T73" fmla="*/ 320 h 715"/>
                <a:gd name="T74" fmla="*/ 949 w 1257"/>
                <a:gd name="T75" fmla="*/ 281 h 715"/>
                <a:gd name="T76" fmla="*/ 975 w 1257"/>
                <a:gd name="T77" fmla="*/ 243 h 715"/>
                <a:gd name="T78" fmla="*/ 1001 w 1257"/>
                <a:gd name="T79" fmla="*/ 206 h 715"/>
                <a:gd name="T80" fmla="*/ 1026 w 1257"/>
                <a:gd name="T81" fmla="*/ 171 h 715"/>
                <a:gd name="T82" fmla="*/ 1052 w 1257"/>
                <a:gd name="T83" fmla="*/ 137 h 715"/>
                <a:gd name="T84" fmla="*/ 1078 w 1257"/>
                <a:gd name="T85" fmla="*/ 106 h 715"/>
                <a:gd name="T86" fmla="*/ 1103 w 1257"/>
                <a:gd name="T87" fmla="*/ 78 h 715"/>
                <a:gd name="T88" fmla="*/ 1129 w 1257"/>
                <a:gd name="T89" fmla="*/ 54 h 715"/>
                <a:gd name="T90" fmla="*/ 1155 w 1257"/>
                <a:gd name="T91" fmla="*/ 33 h 715"/>
                <a:gd name="T92" fmla="*/ 1180 w 1257"/>
                <a:gd name="T93" fmla="*/ 17 h 715"/>
                <a:gd name="T94" fmla="*/ 1206 w 1257"/>
                <a:gd name="T95" fmla="*/ 7 h 715"/>
                <a:gd name="T96" fmla="*/ 1232 w 1257"/>
                <a:gd name="T97" fmla="*/ 0 h 715"/>
                <a:gd name="T98" fmla="*/ 1257 w 1257"/>
                <a:gd name="T99"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715">
                  <a:moveTo>
                    <a:pt x="0" y="215"/>
                  </a:moveTo>
                  <a:lnTo>
                    <a:pt x="26" y="247"/>
                  </a:lnTo>
                  <a:lnTo>
                    <a:pt x="51" y="281"/>
                  </a:lnTo>
                  <a:lnTo>
                    <a:pt x="77" y="317"/>
                  </a:lnTo>
                  <a:lnTo>
                    <a:pt x="103" y="354"/>
                  </a:lnTo>
                  <a:lnTo>
                    <a:pt x="128" y="391"/>
                  </a:lnTo>
                  <a:lnTo>
                    <a:pt x="154" y="428"/>
                  </a:lnTo>
                  <a:lnTo>
                    <a:pt x="180" y="465"/>
                  </a:lnTo>
                  <a:lnTo>
                    <a:pt x="205" y="501"/>
                  </a:lnTo>
                  <a:lnTo>
                    <a:pt x="231" y="534"/>
                  </a:lnTo>
                  <a:lnTo>
                    <a:pt x="257" y="566"/>
                  </a:lnTo>
                  <a:lnTo>
                    <a:pt x="282" y="595"/>
                  </a:lnTo>
                  <a:lnTo>
                    <a:pt x="308" y="622"/>
                  </a:lnTo>
                  <a:lnTo>
                    <a:pt x="334" y="645"/>
                  </a:lnTo>
                  <a:lnTo>
                    <a:pt x="359" y="665"/>
                  </a:lnTo>
                  <a:lnTo>
                    <a:pt x="385" y="682"/>
                  </a:lnTo>
                  <a:lnTo>
                    <a:pt x="411" y="696"/>
                  </a:lnTo>
                  <a:lnTo>
                    <a:pt x="436" y="706"/>
                  </a:lnTo>
                  <a:lnTo>
                    <a:pt x="462" y="713"/>
                  </a:lnTo>
                  <a:lnTo>
                    <a:pt x="487" y="715"/>
                  </a:lnTo>
                  <a:lnTo>
                    <a:pt x="513" y="715"/>
                  </a:lnTo>
                  <a:lnTo>
                    <a:pt x="539" y="711"/>
                  </a:lnTo>
                  <a:lnTo>
                    <a:pt x="565" y="704"/>
                  </a:lnTo>
                  <a:lnTo>
                    <a:pt x="590" y="693"/>
                  </a:lnTo>
                  <a:lnTo>
                    <a:pt x="616" y="680"/>
                  </a:lnTo>
                  <a:lnTo>
                    <a:pt x="642" y="663"/>
                  </a:lnTo>
                  <a:lnTo>
                    <a:pt x="667" y="643"/>
                  </a:lnTo>
                  <a:lnTo>
                    <a:pt x="693" y="620"/>
                  </a:lnTo>
                  <a:lnTo>
                    <a:pt x="718" y="595"/>
                  </a:lnTo>
                  <a:lnTo>
                    <a:pt x="744" y="567"/>
                  </a:lnTo>
                  <a:lnTo>
                    <a:pt x="770" y="537"/>
                  </a:lnTo>
                  <a:lnTo>
                    <a:pt x="795" y="504"/>
                  </a:lnTo>
                  <a:lnTo>
                    <a:pt x="821" y="470"/>
                  </a:lnTo>
                  <a:lnTo>
                    <a:pt x="847" y="434"/>
                  </a:lnTo>
                  <a:lnTo>
                    <a:pt x="872" y="397"/>
                  </a:lnTo>
                  <a:lnTo>
                    <a:pt x="898" y="359"/>
                  </a:lnTo>
                  <a:lnTo>
                    <a:pt x="924" y="320"/>
                  </a:lnTo>
                  <a:lnTo>
                    <a:pt x="949" y="281"/>
                  </a:lnTo>
                  <a:lnTo>
                    <a:pt x="975" y="243"/>
                  </a:lnTo>
                  <a:lnTo>
                    <a:pt x="1001" y="206"/>
                  </a:lnTo>
                  <a:lnTo>
                    <a:pt x="1026" y="171"/>
                  </a:lnTo>
                  <a:lnTo>
                    <a:pt x="1052" y="137"/>
                  </a:lnTo>
                  <a:lnTo>
                    <a:pt x="1078" y="106"/>
                  </a:lnTo>
                  <a:lnTo>
                    <a:pt x="1103" y="78"/>
                  </a:lnTo>
                  <a:lnTo>
                    <a:pt x="1129" y="54"/>
                  </a:lnTo>
                  <a:lnTo>
                    <a:pt x="1155" y="33"/>
                  </a:lnTo>
                  <a:lnTo>
                    <a:pt x="1180" y="17"/>
                  </a:lnTo>
                  <a:lnTo>
                    <a:pt x="1206" y="7"/>
                  </a:lnTo>
                  <a:lnTo>
                    <a:pt x="1232" y="0"/>
                  </a:lnTo>
                  <a:lnTo>
                    <a:pt x="1257" y="0"/>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 name="Freeform 218"/>
            <p:cNvSpPr>
              <a:spLocks/>
            </p:cNvSpPr>
            <p:nvPr/>
          </p:nvSpPr>
          <p:spPr bwMode="auto">
            <a:xfrm>
              <a:off x="6214112" y="2375343"/>
              <a:ext cx="4543850" cy="1562651"/>
            </a:xfrm>
            <a:custGeom>
              <a:avLst/>
              <a:gdLst>
                <a:gd name="T0" fmla="*/ 0 w 1308"/>
                <a:gd name="T1" fmla="*/ 0 h 715"/>
                <a:gd name="T2" fmla="*/ 25 w 1308"/>
                <a:gd name="T3" fmla="*/ 0 h 715"/>
                <a:gd name="T4" fmla="*/ 51 w 1308"/>
                <a:gd name="T5" fmla="*/ 5 h 715"/>
                <a:gd name="T6" fmla="*/ 77 w 1308"/>
                <a:gd name="T7" fmla="*/ 15 h 715"/>
                <a:gd name="T8" fmla="*/ 102 w 1308"/>
                <a:gd name="T9" fmla="*/ 30 h 715"/>
                <a:gd name="T10" fmla="*/ 128 w 1308"/>
                <a:gd name="T11" fmla="*/ 50 h 715"/>
                <a:gd name="T12" fmla="*/ 154 w 1308"/>
                <a:gd name="T13" fmla="*/ 75 h 715"/>
                <a:gd name="T14" fmla="*/ 179 w 1308"/>
                <a:gd name="T15" fmla="*/ 105 h 715"/>
                <a:gd name="T16" fmla="*/ 205 w 1308"/>
                <a:gd name="T17" fmla="*/ 138 h 715"/>
                <a:gd name="T18" fmla="*/ 231 w 1308"/>
                <a:gd name="T19" fmla="*/ 175 h 715"/>
                <a:gd name="T20" fmla="*/ 256 w 1308"/>
                <a:gd name="T21" fmla="*/ 214 h 715"/>
                <a:gd name="T22" fmla="*/ 282 w 1308"/>
                <a:gd name="T23" fmla="*/ 255 h 715"/>
                <a:gd name="T24" fmla="*/ 308 w 1308"/>
                <a:gd name="T25" fmla="*/ 298 h 715"/>
                <a:gd name="T26" fmla="*/ 333 w 1308"/>
                <a:gd name="T27" fmla="*/ 341 h 715"/>
                <a:gd name="T28" fmla="*/ 359 w 1308"/>
                <a:gd name="T29" fmla="*/ 384 h 715"/>
                <a:gd name="T30" fmla="*/ 385 w 1308"/>
                <a:gd name="T31" fmla="*/ 427 h 715"/>
                <a:gd name="T32" fmla="*/ 410 w 1308"/>
                <a:gd name="T33" fmla="*/ 468 h 715"/>
                <a:gd name="T34" fmla="*/ 436 w 1308"/>
                <a:gd name="T35" fmla="*/ 507 h 715"/>
                <a:gd name="T36" fmla="*/ 462 w 1308"/>
                <a:gd name="T37" fmla="*/ 544 h 715"/>
                <a:gd name="T38" fmla="*/ 487 w 1308"/>
                <a:gd name="T39" fmla="*/ 578 h 715"/>
                <a:gd name="T40" fmla="*/ 513 w 1308"/>
                <a:gd name="T41" fmla="*/ 609 h 715"/>
                <a:gd name="T42" fmla="*/ 539 w 1308"/>
                <a:gd name="T43" fmla="*/ 636 h 715"/>
                <a:gd name="T44" fmla="*/ 564 w 1308"/>
                <a:gd name="T45" fmla="*/ 659 h 715"/>
                <a:gd name="T46" fmla="*/ 590 w 1308"/>
                <a:gd name="T47" fmla="*/ 678 h 715"/>
                <a:gd name="T48" fmla="*/ 616 w 1308"/>
                <a:gd name="T49" fmla="*/ 693 h 715"/>
                <a:gd name="T50" fmla="*/ 641 w 1308"/>
                <a:gd name="T51" fmla="*/ 705 h 715"/>
                <a:gd name="T52" fmla="*/ 667 w 1308"/>
                <a:gd name="T53" fmla="*/ 712 h 715"/>
                <a:gd name="T54" fmla="*/ 693 w 1308"/>
                <a:gd name="T55" fmla="*/ 715 h 715"/>
                <a:gd name="T56" fmla="*/ 718 w 1308"/>
                <a:gd name="T57" fmla="*/ 715 h 715"/>
                <a:gd name="T58" fmla="*/ 744 w 1308"/>
                <a:gd name="T59" fmla="*/ 712 h 715"/>
                <a:gd name="T60" fmla="*/ 770 w 1308"/>
                <a:gd name="T61" fmla="*/ 705 h 715"/>
                <a:gd name="T62" fmla="*/ 795 w 1308"/>
                <a:gd name="T63" fmla="*/ 696 h 715"/>
                <a:gd name="T64" fmla="*/ 821 w 1308"/>
                <a:gd name="T65" fmla="*/ 684 h 715"/>
                <a:gd name="T66" fmla="*/ 846 w 1308"/>
                <a:gd name="T67" fmla="*/ 670 h 715"/>
                <a:gd name="T68" fmla="*/ 872 w 1308"/>
                <a:gd name="T69" fmla="*/ 654 h 715"/>
                <a:gd name="T70" fmla="*/ 898 w 1308"/>
                <a:gd name="T71" fmla="*/ 636 h 715"/>
                <a:gd name="T72" fmla="*/ 923 w 1308"/>
                <a:gd name="T73" fmla="*/ 617 h 715"/>
                <a:gd name="T74" fmla="*/ 949 w 1308"/>
                <a:gd name="T75" fmla="*/ 597 h 715"/>
                <a:gd name="T76" fmla="*/ 975 w 1308"/>
                <a:gd name="T77" fmla="*/ 577 h 715"/>
                <a:gd name="T78" fmla="*/ 1001 w 1308"/>
                <a:gd name="T79" fmla="*/ 556 h 715"/>
                <a:gd name="T80" fmla="*/ 1026 w 1308"/>
                <a:gd name="T81" fmla="*/ 534 h 715"/>
                <a:gd name="T82" fmla="*/ 1052 w 1308"/>
                <a:gd name="T83" fmla="*/ 513 h 715"/>
                <a:gd name="T84" fmla="*/ 1077 w 1308"/>
                <a:gd name="T85" fmla="*/ 492 h 715"/>
                <a:gd name="T86" fmla="*/ 1103 w 1308"/>
                <a:gd name="T87" fmla="*/ 471 h 715"/>
                <a:gd name="T88" fmla="*/ 1129 w 1308"/>
                <a:gd name="T89" fmla="*/ 451 h 715"/>
                <a:gd name="T90" fmla="*/ 1154 w 1308"/>
                <a:gd name="T91" fmla="*/ 432 h 715"/>
                <a:gd name="T92" fmla="*/ 1180 w 1308"/>
                <a:gd name="T93" fmla="*/ 413 h 715"/>
                <a:gd name="T94" fmla="*/ 1206 w 1308"/>
                <a:gd name="T95" fmla="*/ 396 h 715"/>
                <a:gd name="T96" fmla="*/ 1231 w 1308"/>
                <a:gd name="T97" fmla="*/ 379 h 715"/>
                <a:gd name="T98" fmla="*/ 1257 w 1308"/>
                <a:gd name="T99" fmla="*/ 364 h 715"/>
                <a:gd name="T100" fmla="*/ 1283 w 1308"/>
                <a:gd name="T101" fmla="*/ 350 h 715"/>
                <a:gd name="T102" fmla="*/ 1308 w 1308"/>
                <a:gd name="T103" fmla="*/ 337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715">
                  <a:moveTo>
                    <a:pt x="0" y="0"/>
                  </a:moveTo>
                  <a:lnTo>
                    <a:pt x="25" y="0"/>
                  </a:lnTo>
                  <a:lnTo>
                    <a:pt x="51" y="5"/>
                  </a:lnTo>
                  <a:lnTo>
                    <a:pt x="77" y="15"/>
                  </a:lnTo>
                  <a:lnTo>
                    <a:pt x="102" y="30"/>
                  </a:lnTo>
                  <a:lnTo>
                    <a:pt x="128" y="50"/>
                  </a:lnTo>
                  <a:lnTo>
                    <a:pt x="154" y="75"/>
                  </a:lnTo>
                  <a:lnTo>
                    <a:pt x="179" y="105"/>
                  </a:lnTo>
                  <a:lnTo>
                    <a:pt x="205" y="138"/>
                  </a:lnTo>
                  <a:lnTo>
                    <a:pt x="231" y="175"/>
                  </a:lnTo>
                  <a:lnTo>
                    <a:pt x="256" y="214"/>
                  </a:lnTo>
                  <a:lnTo>
                    <a:pt x="282" y="255"/>
                  </a:lnTo>
                  <a:lnTo>
                    <a:pt x="308" y="298"/>
                  </a:lnTo>
                  <a:lnTo>
                    <a:pt x="333" y="341"/>
                  </a:lnTo>
                  <a:lnTo>
                    <a:pt x="359" y="384"/>
                  </a:lnTo>
                  <a:lnTo>
                    <a:pt x="385" y="427"/>
                  </a:lnTo>
                  <a:lnTo>
                    <a:pt x="410" y="468"/>
                  </a:lnTo>
                  <a:lnTo>
                    <a:pt x="436" y="507"/>
                  </a:lnTo>
                  <a:lnTo>
                    <a:pt x="462" y="544"/>
                  </a:lnTo>
                  <a:lnTo>
                    <a:pt x="487" y="578"/>
                  </a:lnTo>
                  <a:lnTo>
                    <a:pt x="513" y="609"/>
                  </a:lnTo>
                  <a:lnTo>
                    <a:pt x="539" y="636"/>
                  </a:lnTo>
                  <a:lnTo>
                    <a:pt x="564" y="659"/>
                  </a:lnTo>
                  <a:lnTo>
                    <a:pt x="590" y="678"/>
                  </a:lnTo>
                  <a:lnTo>
                    <a:pt x="616" y="693"/>
                  </a:lnTo>
                  <a:lnTo>
                    <a:pt x="641" y="705"/>
                  </a:lnTo>
                  <a:lnTo>
                    <a:pt x="667" y="712"/>
                  </a:lnTo>
                  <a:lnTo>
                    <a:pt x="693" y="715"/>
                  </a:lnTo>
                  <a:lnTo>
                    <a:pt x="718" y="715"/>
                  </a:lnTo>
                  <a:lnTo>
                    <a:pt x="744" y="712"/>
                  </a:lnTo>
                  <a:lnTo>
                    <a:pt x="770" y="705"/>
                  </a:lnTo>
                  <a:lnTo>
                    <a:pt x="795" y="696"/>
                  </a:lnTo>
                  <a:lnTo>
                    <a:pt x="821" y="684"/>
                  </a:lnTo>
                  <a:lnTo>
                    <a:pt x="846" y="670"/>
                  </a:lnTo>
                  <a:lnTo>
                    <a:pt x="872" y="654"/>
                  </a:lnTo>
                  <a:lnTo>
                    <a:pt x="898" y="636"/>
                  </a:lnTo>
                  <a:lnTo>
                    <a:pt x="923" y="617"/>
                  </a:lnTo>
                  <a:lnTo>
                    <a:pt x="949" y="597"/>
                  </a:lnTo>
                  <a:lnTo>
                    <a:pt x="975" y="577"/>
                  </a:lnTo>
                  <a:lnTo>
                    <a:pt x="1001" y="556"/>
                  </a:lnTo>
                  <a:lnTo>
                    <a:pt x="1026" y="534"/>
                  </a:lnTo>
                  <a:lnTo>
                    <a:pt x="1052" y="513"/>
                  </a:lnTo>
                  <a:lnTo>
                    <a:pt x="1077" y="492"/>
                  </a:lnTo>
                  <a:lnTo>
                    <a:pt x="1103" y="471"/>
                  </a:lnTo>
                  <a:lnTo>
                    <a:pt x="1129" y="451"/>
                  </a:lnTo>
                  <a:lnTo>
                    <a:pt x="1154" y="432"/>
                  </a:lnTo>
                  <a:lnTo>
                    <a:pt x="1180" y="413"/>
                  </a:lnTo>
                  <a:lnTo>
                    <a:pt x="1206" y="396"/>
                  </a:lnTo>
                  <a:lnTo>
                    <a:pt x="1231" y="379"/>
                  </a:lnTo>
                  <a:lnTo>
                    <a:pt x="1257" y="364"/>
                  </a:lnTo>
                  <a:lnTo>
                    <a:pt x="1283" y="350"/>
                  </a:lnTo>
                  <a:lnTo>
                    <a:pt x="1308" y="337"/>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 name="Line 219"/>
            <p:cNvSpPr>
              <a:spLocks noChangeShapeType="1"/>
            </p:cNvSpPr>
            <p:nvPr/>
          </p:nvSpPr>
          <p:spPr bwMode="auto">
            <a:xfrm flipV="1">
              <a:off x="10671115" y="3111866"/>
              <a:ext cx="86847" cy="28412"/>
            </a:xfrm>
            <a:prstGeom prst="line">
              <a:avLst/>
            </a:prstGeom>
            <a:noFill/>
            <a:ln w="26988" cap="flat">
              <a:solidFill>
                <a:srgbClr val="A214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8" name="Freeform 220"/>
            <p:cNvSpPr>
              <a:spLocks/>
            </p:cNvSpPr>
            <p:nvPr/>
          </p:nvSpPr>
          <p:spPr bwMode="auto">
            <a:xfrm>
              <a:off x="1934278" y="3481220"/>
              <a:ext cx="4366681" cy="1223895"/>
            </a:xfrm>
            <a:custGeom>
              <a:avLst/>
              <a:gdLst>
                <a:gd name="T0" fmla="*/ 0 w 1257"/>
                <a:gd name="T1" fmla="*/ 0 h 560"/>
                <a:gd name="T2" fmla="*/ 26 w 1257"/>
                <a:gd name="T3" fmla="*/ 28 h 560"/>
                <a:gd name="T4" fmla="*/ 51 w 1257"/>
                <a:gd name="T5" fmla="*/ 56 h 560"/>
                <a:gd name="T6" fmla="*/ 77 w 1257"/>
                <a:gd name="T7" fmla="*/ 83 h 560"/>
                <a:gd name="T8" fmla="*/ 103 w 1257"/>
                <a:gd name="T9" fmla="*/ 110 h 560"/>
                <a:gd name="T10" fmla="*/ 128 w 1257"/>
                <a:gd name="T11" fmla="*/ 137 h 560"/>
                <a:gd name="T12" fmla="*/ 154 w 1257"/>
                <a:gd name="T13" fmla="*/ 164 h 560"/>
                <a:gd name="T14" fmla="*/ 180 w 1257"/>
                <a:gd name="T15" fmla="*/ 191 h 560"/>
                <a:gd name="T16" fmla="*/ 205 w 1257"/>
                <a:gd name="T17" fmla="*/ 218 h 560"/>
                <a:gd name="T18" fmla="*/ 231 w 1257"/>
                <a:gd name="T19" fmla="*/ 244 h 560"/>
                <a:gd name="T20" fmla="*/ 257 w 1257"/>
                <a:gd name="T21" fmla="*/ 271 h 560"/>
                <a:gd name="T22" fmla="*/ 282 w 1257"/>
                <a:gd name="T23" fmla="*/ 297 h 560"/>
                <a:gd name="T24" fmla="*/ 308 w 1257"/>
                <a:gd name="T25" fmla="*/ 322 h 560"/>
                <a:gd name="T26" fmla="*/ 334 w 1257"/>
                <a:gd name="T27" fmla="*/ 348 h 560"/>
                <a:gd name="T28" fmla="*/ 359 w 1257"/>
                <a:gd name="T29" fmla="*/ 373 h 560"/>
                <a:gd name="T30" fmla="*/ 385 w 1257"/>
                <a:gd name="T31" fmla="*/ 397 h 560"/>
                <a:gd name="T32" fmla="*/ 411 w 1257"/>
                <a:gd name="T33" fmla="*/ 420 h 560"/>
                <a:gd name="T34" fmla="*/ 436 w 1257"/>
                <a:gd name="T35" fmla="*/ 442 h 560"/>
                <a:gd name="T36" fmla="*/ 462 w 1257"/>
                <a:gd name="T37" fmla="*/ 463 h 560"/>
                <a:gd name="T38" fmla="*/ 487 w 1257"/>
                <a:gd name="T39" fmla="*/ 482 h 560"/>
                <a:gd name="T40" fmla="*/ 513 w 1257"/>
                <a:gd name="T41" fmla="*/ 499 h 560"/>
                <a:gd name="T42" fmla="*/ 539 w 1257"/>
                <a:gd name="T43" fmla="*/ 515 h 560"/>
                <a:gd name="T44" fmla="*/ 565 w 1257"/>
                <a:gd name="T45" fmla="*/ 528 h 560"/>
                <a:gd name="T46" fmla="*/ 590 w 1257"/>
                <a:gd name="T47" fmla="*/ 539 h 560"/>
                <a:gd name="T48" fmla="*/ 616 w 1257"/>
                <a:gd name="T49" fmla="*/ 548 h 560"/>
                <a:gd name="T50" fmla="*/ 642 w 1257"/>
                <a:gd name="T51" fmla="*/ 554 h 560"/>
                <a:gd name="T52" fmla="*/ 667 w 1257"/>
                <a:gd name="T53" fmla="*/ 558 h 560"/>
                <a:gd name="T54" fmla="*/ 693 w 1257"/>
                <a:gd name="T55" fmla="*/ 560 h 560"/>
                <a:gd name="T56" fmla="*/ 718 w 1257"/>
                <a:gd name="T57" fmla="*/ 559 h 560"/>
                <a:gd name="T58" fmla="*/ 744 w 1257"/>
                <a:gd name="T59" fmla="*/ 557 h 560"/>
                <a:gd name="T60" fmla="*/ 770 w 1257"/>
                <a:gd name="T61" fmla="*/ 552 h 560"/>
                <a:gd name="T62" fmla="*/ 795 w 1257"/>
                <a:gd name="T63" fmla="*/ 545 h 560"/>
                <a:gd name="T64" fmla="*/ 821 w 1257"/>
                <a:gd name="T65" fmla="*/ 537 h 560"/>
                <a:gd name="T66" fmla="*/ 847 w 1257"/>
                <a:gd name="T67" fmla="*/ 527 h 560"/>
                <a:gd name="T68" fmla="*/ 872 w 1257"/>
                <a:gd name="T69" fmla="*/ 516 h 560"/>
                <a:gd name="T70" fmla="*/ 898 w 1257"/>
                <a:gd name="T71" fmla="*/ 504 h 560"/>
                <a:gd name="T72" fmla="*/ 924 w 1257"/>
                <a:gd name="T73" fmla="*/ 491 h 560"/>
                <a:gd name="T74" fmla="*/ 949 w 1257"/>
                <a:gd name="T75" fmla="*/ 478 h 560"/>
                <a:gd name="T76" fmla="*/ 975 w 1257"/>
                <a:gd name="T77" fmla="*/ 464 h 560"/>
                <a:gd name="T78" fmla="*/ 1001 w 1257"/>
                <a:gd name="T79" fmla="*/ 450 h 560"/>
                <a:gd name="T80" fmla="*/ 1026 w 1257"/>
                <a:gd name="T81" fmla="*/ 436 h 560"/>
                <a:gd name="T82" fmla="*/ 1052 w 1257"/>
                <a:gd name="T83" fmla="*/ 422 h 560"/>
                <a:gd name="T84" fmla="*/ 1078 w 1257"/>
                <a:gd name="T85" fmla="*/ 408 h 560"/>
                <a:gd name="T86" fmla="*/ 1103 w 1257"/>
                <a:gd name="T87" fmla="*/ 395 h 560"/>
                <a:gd name="T88" fmla="*/ 1129 w 1257"/>
                <a:gd name="T89" fmla="*/ 383 h 560"/>
                <a:gd name="T90" fmla="*/ 1155 w 1257"/>
                <a:gd name="T91" fmla="*/ 371 h 560"/>
                <a:gd name="T92" fmla="*/ 1180 w 1257"/>
                <a:gd name="T93" fmla="*/ 360 h 560"/>
                <a:gd name="T94" fmla="*/ 1206 w 1257"/>
                <a:gd name="T95" fmla="*/ 350 h 560"/>
                <a:gd name="T96" fmla="*/ 1232 w 1257"/>
                <a:gd name="T97" fmla="*/ 341 h 560"/>
                <a:gd name="T98" fmla="*/ 1257 w 1257"/>
                <a:gd name="T99" fmla="*/ 333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560">
                  <a:moveTo>
                    <a:pt x="0" y="0"/>
                  </a:moveTo>
                  <a:lnTo>
                    <a:pt x="26" y="28"/>
                  </a:lnTo>
                  <a:lnTo>
                    <a:pt x="51" y="56"/>
                  </a:lnTo>
                  <a:lnTo>
                    <a:pt x="77" y="83"/>
                  </a:lnTo>
                  <a:lnTo>
                    <a:pt x="103" y="110"/>
                  </a:lnTo>
                  <a:lnTo>
                    <a:pt x="128" y="137"/>
                  </a:lnTo>
                  <a:lnTo>
                    <a:pt x="154" y="164"/>
                  </a:lnTo>
                  <a:lnTo>
                    <a:pt x="180" y="191"/>
                  </a:lnTo>
                  <a:lnTo>
                    <a:pt x="205" y="218"/>
                  </a:lnTo>
                  <a:lnTo>
                    <a:pt x="231" y="244"/>
                  </a:lnTo>
                  <a:lnTo>
                    <a:pt x="257" y="271"/>
                  </a:lnTo>
                  <a:lnTo>
                    <a:pt x="282" y="297"/>
                  </a:lnTo>
                  <a:lnTo>
                    <a:pt x="308" y="322"/>
                  </a:lnTo>
                  <a:lnTo>
                    <a:pt x="334" y="348"/>
                  </a:lnTo>
                  <a:lnTo>
                    <a:pt x="359" y="373"/>
                  </a:lnTo>
                  <a:lnTo>
                    <a:pt x="385" y="397"/>
                  </a:lnTo>
                  <a:lnTo>
                    <a:pt x="411" y="420"/>
                  </a:lnTo>
                  <a:lnTo>
                    <a:pt x="436" y="442"/>
                  </a:lnTo>
                  <a:lnTo>
                    <a:pt x="462" y="463"/>
                  </a:lnTo>
                  <a:lnTo>
                    <a:pt x="487" y="482"/>
                  </a:lnTo>
                  <a:lnTo>
                    <a:pt x="513" y="499"/>
                  </a:lnTo>
                  <a:lnTo>
                    <a:pt x="539" y="515"/>
                  </a:lnTo>
                  <a:lnTo>
                    <a:pt x="565" y="528"/>
                  </a:lnTo>
                  <a:lnTo>
                    <a:pt x="590" y="539"/>
                  </a:lnTo>
                  <a:lnTo>
                    <a:pt x="616" y="548"/>
                  </a:lnTo>
                  <a:lnTo>
                    <a:pt x="642" y="554"/>
                  </a:lnTo>
                  <a:lnTo>
                    <a:pt x="667" y="558"/>
                  </a:lnTo>
                  <a:lnTo>
                    <a:pt x="693" y="560"/>
                  </a:lnTo>
                  <a:lnTo>
                    <a:pt x="718" y="559"/>
                  </a:lnTo>
                  <a:lnTo>
                    <a:pt x="744" y="557"/>
                  </a:lnTo>
                  <a:lnTo>
                    <a:pt x="770" y="552"/>
                  </a:lnTo>
                  <a:lnTo>
                    <a:pt x="795" y="545"/>
                  </a:lnTo>
                  <a:lnTo>
                    <a:pt x="821" y="537"/>
                  </a:lnTo>
                  <a:lnTo>
                    <a:pt x="847" y="527"/>
                  </a:lnTo>
                  <a:lnTo>
                    <a:pt x="872" y="516"/>
                  </a:lnTo>
                  <a:lnTo>
                    <a:pt x="898" y="504"/>
                  </a:lnTo>
                  <a:lnTo>
                    <a:pt x="924" y="491"/>
                  </a:lnTo>
                  <a:lnTo>
                    <a:pt x="949" y="478"/>
                  </a:lnTo>
                  <a:lnTo>
                    <a:pt x="975" y="464"/>
                  </a:lnTo>
                  <a:lnTo>
                    <a:pt x="1001" y="450"/>
                  </a:lnTo>
                  <a:lnTo>
                    <a:pt x="1026" y="436"/>
                  </a:lnTo>
                  <a:lnTo>
                    <a:pt x="1052" y="422"/>
                  </a:lnTo>
                  <a:lnTo>
                    <a:pt x="1078" y="408"/>
                  </a:lnTo>
                  <a:lnTo>
                    <a:pt x="1103" y="395"/>
                  </a:lnTo>
                  <a:lnTo>
                    <a:pt x="1129" y="383"/>
                  </a:lnTo>
                  <a:lnTo>
                    <a:pt x="1155" y="371"/>
                  </a:lnTo>
                  <a:lnTo>
                    <a:pt x="1180" y="360"/>
                  </a:lnTo>
                  <a:lnTo>
                    <a:pt x="1206" y="350"/>
                  </a:lnTo>
                  <a:lnTo>
                    <a:pt x="1232" y="341"/>
                  </a:lnTo>
                  <a:lnTo>
                    <a:pt x="1257" y="333"/>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Freeform 221"/>
            <p:cNvSpPr>
              <a:spLocks/>
            </p:cNvSpPr>
            <p:nvPr/>
          </p:nvSpPr>
          <p:spPr bwMode="auto">
            <a:xfrm>
              <a:off x="6214112" y="3951108"/>
              <a:ext cx="4543850" cy="437105"/>
            </a:xfrm>
            <a:custGeom>
              <a:avLst/>
              <a:gdLst>
                <a:gd name="T0" fmla="*/ 0 w 1308"/>
                <a:gd name="T1" fmla="*/ 126 h 200"/>
                <a:gd name="T2" fmla="*/ 25 w 1308"/>
                <a:gd name="T3" fmla="*/ 118 h 200"/>
                <a:gd name="T4" fmla="*/ 51 w 1308"/>
                <a:gd name="T5" fmla="*/ 111 h 200"/>
                <a:gd name="T6" fmla="*/ 77 w 1308"/>
                <a:gd name="T7" fmla="*/ 106 h 200"/>
                <a:gd name="T8" fmla="*/ 102 w 1308"/>
                <a:gd name="T9" fmla="*/ 102 h 200"/>
                <a:gd name="T10" fmla="*/ 128 w 1308"/>
                <a:gd name="T11" fmla="*/ 99 h 200"/>
                <a:gd name="T12" fmla="*/ 154 w 1308"/>
                <a:gd name="T13" fmla="*/ 98 h 200"/>
                <a:gd name="T14" fmla="*/ 179 w 1308"/>
                <a:gd name="T15" fmla="*/ 97 h 200"/>
                <a:gd name="T16" fmla="*/ 205 w 1308"/>
                <a:gd name="T17" fmla="*/ 99 h 200"/>
                <a:gd name="T18" fmla="*/ 231 w 1308"/>
                <a:gd name="T19" fmla="*/ 101 h 200"/>
                <a:gd name="T20" fmla="*/ 256 w 1308"/>
                <a:gd name="T21" fmla="*/ 104 h 200"/>
                <a:gd name="T22" fmla="*/ 282 w 1308"/>
                <a:gd name="T23" fmla="*/ 108 h 200"/>
                <a:gd name="T24" fmla="*/ 308 w 1308"/>
                <a:gd name="T25" fmla="*/ 113 h 200"/>
                <a:gd name="T26" fmla="*/ 333 w 1308"/>
                <a:gd name="T27" fmla="*/ 119 h 200"/>
                <a:gd name="T28" fmla="*/ 359 w 1308"/>
                <a:gd name="T29" fmla="*/ 125 h 200"/>
                <a:gd name="T30" fmla="*/ 385 w 1308"/>
                <a:gd name="T31" fmla="*/ 131 h 200"/>
                <a:gd name="T32" fmla="*/ 410 w 1308"/>
                <a:gd name="T33" fmla="*/ 138 h 200"/>
                <a:gd name="T34" fmla="*/ 436 w 1308"/>
                <a:gd name="T35" fmla="*/ 144 h 200"/>
                <a:gd name="T36" fmla="*/ 462 w 1308"/>
                <a:gd name="T37" fmla="*/ 151 h 200"/>
                <a:gd name="T38" fmla="*/ 487 w 1308"/>
                <a:gd name="T39" fmla="*/ 157 h 200"/>
                <a:gd name="T40" fmla="*/ 513 w 1308"/>
                <a:gd name="T41" fmla="*/ 162 h 200"/>
                <a:gd name="T42" fmla="*/ 539 w 1308"/>
                <a:gd name="T43" fmla="*/ 167 h 200"/>
                <a:gd name="T44" fmla="*/ 564 w 1308"/>
                <a:gd name="T45" fmla="*/ 172 h 200"/>
                <a:gd name="T46" fmla="*/ 590 w 1308"/>
                <a:gd name="T47" fmla="*/ 176 h 200"/>
                <a:gd name="T48" fmla="*/ 616 w 1308"/>
                <a:gd name="T49" fmla="*/ 180 h 200"/>
                <a:gd name="T50" fmla="*/ 641 w 1308"/>
                <a:gd name="T51" fmla="*/ 184 h 200"/>
                <a:gd name="T52" fmla="*/ 667 w 1308"/>
                <a:gd name="T53" fmla="*/ 186 h 200"/>
                <a:gd name="T54" fmla="*/ 693 w 1308"/>
                <a:gd name="T55" fmla="*/ 189 h 200"/>
                <a:gd name="T56" fmla="*/ 718 w 1308"/>
                <a:gd name="T57" fmla="*/ 191 h 200"/>
                <a:gd name="T58" fmla="*/ 744 w 1308"/>
                <a:gd name="T59" fmla="*/ 193 h 200"/>
                <a:gd name="T60" fmla="*/ 770 w 1308"/>
                <a:gd name="T61" fmla="*/ 195 h 200"/>
                <a:gd name="T62" fmla="*/ 795 w 1308"/>
                <a:gd name="T63" fmla="*/ 196 h 200"/>
                <a:gd name="T64" fmla="*/ 821 w 1308"/>
                <a:gd name="T65" fmla="*/ 198 h 200"/>
                <a:gd name="T66" fmla="*/ 846 w 1308"/>
                <a:gd name="T67" fmla="*/ 199 h 200"/>
                <a:gd name="T68" fmla="*/ 872 w 1308"/>
                <a:gd name="T69" fmla="*/ 199 h 200"/>
                <a:gd name="T70" fmla="*/ 898 w 1308"/>
                <a:gd name="T71" fmla="*/ 200 h 200"/>
                <a:gd name="T72" fmla="*/ 923 w 1308"/>
                <a:gd name="T73" fmla="*/ 199 h 200"/>
                <a:gd name="T74" fmla="*/ 949 w 1308"/>
                <a:gd name="T75" fmla="*/ 198 h 200"/>
                <a:gd name="T76" fmla="*/ 975 w 1308"/>
                <a:gd name="T77" fmla="*/ 196 h 200"/>
                <a:gd name="T78" fmla="*/ 1001 w 1308"/>
                <a:gd name="T79" fmla="*/ 192 h 200"/>
                <a:gd name="T80" fmla="*/ 1026 w 1308"/>
                <a:gd name="T81" fmla="*/ 187 h 200"/>
                <a:gd name="T82" fmla="*/ 1052 w 1308"/>
                <a:gd name="T83" fmla="*/ 181 h 200"/>
                <a:gd name="T84" fmla="*/ 1077 w 1308"/>
                <a:gd name="T85" fmla="*/ 173 h 200"/>
                <a:gd name="T86" fmla="*/ 1103 w 1308"/>
                <a:gd name="T87" fmla="*/ 163 h 200"/>
                <a:gd name="T88" fmla="*/ 1129 w 1308"/>
                <a:gd name="T89" fmla="*/ 150 h 200"/>
                <a:gd name="T90" fmla="*/ 1154 w 1308"/>
                <a:gd name="T91" fmla="*/ 135 h 200"/>
                <a:gd name="T92" fmla="*/ 1180 w 1308"/>
                <a:gd name="T93" fmla="*/ 118 h 200"/>
                <a:gd name="T94" fmla="*/ 1206 w 1308"/>
                <a:gd name="T95" fmla="*/ 99 h 200"/>
                <a:gd name="T96" fmla="*/ 1231 w 1308"/>
                <a:gd name="T97" fmla="*/ 77 h 200"/>
                <a:gd name="T98" fmla="*/ 1257 w 1308"/>
                <a:gd name="T99" fmla="*/ 53 h 200"/>
                <a:gd name="T100" fmla="*/ 1283 w 1308"/>
                <a:gd name="T101" fmla="*/ 27 h 200"/>
                <a:gd name="T102" fmla="*/ 1308 w 1308"/>
                <a:gd name="T103"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200">
                  <a:moveTo>
                    <a:pt x="0" y="126"/>
                  </a:moveTo>
                  <a:lnTo>
                    <a:pt x="25" y="118"/>
                  </a:lnTo>
                  <a:lnTo>
                    <a:pt x="51" y="111"/>
                  </a:lnTo>
                  <a:lnTo>
                    <a:pt x="77" y="106"/>
                  </a:lnTo>
                  <a:lnTo>
                    <a:pt x="102" y="102"/>
                  </a:lnTo>
                  <a:lnTo>
                    <a:pt x="128" y="99"/>
                  </a:lnTo>
                  <a:lnTo>
                    <a:pt x="154" y="98"/>
                  </a:lnTo>
                  <a:lnTo>
                    <a:pt x="179" y="97"/>
                  </a:lnTo>
                  <a:lnTo>
                    <a:pt x="205" y="99"/>
                  </a:lnTo>
                  <a:lnTo>
                    <a:pt x="231" y="101"/>
                  </a:lnTo>
                  <a:lnTo>
                    <a:pt x="256" y="104"/>
                  </a:lnTo>
                  <a:lnTo>
                    <a:pt x="282" y="108"/>
                  </a:lnTo>
                  <a:lnTo>
                    <a:pt x="308" y="113"/>
                  </a:lnTo>
                  <a:lnTo>
                    <a:pt x="333" y="119"/>
                  </a:lnTo>
                  <a:lnTo>
                    <a:pt x="359" y="125"/>
                  </a:lnTo>
                  <a:lnTo>
                    <a:pt x="385" y="131"/>
                  </a:lnTo>
                  <a:lnTo>
                    <a:pt x="410" y="138"/>
                  </a:lnTo>
                  <a:lnTo>
                    <a:pt x="436" y="144"/>
                  </a:lnTo>
                  <a:lnTo>
                    <a:pt x="462" y="151"/>
                  </a:lnTo>
                  <a:lnTo>
                    <a:pt x="487" y="157"/>
                  </a:lnTo>
                  <a:lnTo>
                    <a:pt x="513" y="162"/>
                  </a:lnTo>
                  <a:lnTo>
                    <a:pt x="539" y="167"/>
                  </a:lnTo>
                  <a:lnTo>
                    <a:pt x="564" y="172"/>
                  </a:lnTo>
                  <a:lnTo>
                    <a:pt x="590" y="176"/>
                  </a:lnTo>
                  <a:lnTo>
                    <a:pt x="616" y="180"/>
                  </a:lnTo>
                  <a:lnTo>
                    <a:pt x="641" y="184"/>
                  </a:lnTo>
                  <a:lnTo>
                    <a:pt x="667" y="186"/>
                  </a:lnTo>
                  <a:lnTo>
                    <a:pt x="693" y="189"/>
                  </a:lnTo>
                  <a:lnTo>
                    <a:pt x="718" y="191"/>
                  </a:lnTo>
                  <a:lnTo>
                    <a:pt x="744" y="193"/>
                  </a:lnTo>
                  <a:lnTo>
                    <a:pt x="770" y="195"/>
                  </a:lnTo>
                  <a:lnTo>
                    <a:pt x="795" y="196"/>
                  </a:lnTo>
                  <a:lnTo>
                    <a:pt x="821" y="198"/>
                  </a:lnTo>
                  <a:lnTo>
                    <a:pt x="846" y="199"/>
                  </a:lnTo>
                  <a:lnTo>
                    <a:pt x="872" y="199"/>
                  </a:lnTo>
                  <a:lnTo>
                    <a:pt x="898" y="200"/>
                  </a:lnTo>
                  <a:lnTo>
                    <a:pt x="923" y="199"/>
                  </a:lnTo>
                  <a:lnTo>
                    <a:pt x="949" y="198"/>
                  </a:lnTo>
                  <a:lnTo>
                    <a:pt x="975" y="196"/>
                  </a:lnTo>
                  <a:lnTo>
                    <a:pt x="1001" y="192"/>
                  </a:lnTo>
                  <a:lnTo>
                    <a:pt x="1026" y="187"/>
                  </a:lnTo>
                  <a:lnTo>
                    <a:pt x="1052" y="181"/>
                  </a:lnTo>
                  <a:lnTo>
                    <a:pt x="1077" y="173"/>
                  </a:lnTo>
                  <a:lnTo>
                    <a:pt x="1103" y="163"/>
                  </a:lnTo>
                  <a:lnTo>
                    <a:pt x="1129" y="150"/>
                  </a:lnTo>
                  <a:lnTo>
                    <a:pt x="1154" y="135"/>
                  </a:lnTo>
                  <a:lnTo>
                    <a:pt x="1180" y="118"/>
                  </a:lnTo>
                  <a:lnTo>
                    <a:pt x="1206" y="99"/>
                  </a:lnTo>
                  <a:lnTo>
                    <a:pt x="1231" y="77"/>
                  </a:lnTo>
                  <a:lnTo>
                    <a:pt x="1257" y="53"/>
                  </a:lnTo>
                  <a:lnTo>
                    <a:pt x="1283" y="27"/>
                  </a:lnTo>
                  <a:lnTo>
                    <a:pt x="1308" y="0"/>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 name="Line 222"/>
            <p:cNvSpPr>
              <a:spLocks noChangeShapeType="1"/>
            </p:cNvSpPr>
            <p:nvPr/>
          </p:nvSpPr>
          <p:spPr bwMode="auto">
            <a:xfrm flipV="1">
              <a:off x="10671115" y="3951108"/>
              <a:ext cx="86847" cy="59009"/>
            </a:xfrm>
            <a:prstGeom prst="line">
              <a:avLst/>
            </a:prstGeom>
            <a:noFill/>
            <a:ln w="26988"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1" name="Freeform 223"/>
            <p:cNvSpPr>
              <a:spLocks/>
            </p:cNvSpPr>
            <p:nvPr/>
          </p:nvSpPr>
          <p:spPr bwMode="auto">
            <a:xfrm>
              <a:off x="1934278" y="3767524"/>
              <a:ext cx="4366681" cy="725595"/>
            </a:xfrm>
            <a:custGeom>
              <a:avLst/>
              <a:gdLst>
                <a:gd name="T0" fmla="*/ 0 w 1257"/>
                <a:gd name="T1" fmla="*/ 62 h 332"/>
                <a:gd name="T2" fmla="*/ 26 w 1257"/>
                <a:gd name="T3" fmla="*/ 65 h 332"/>
                <a:gd name="T4" fmla="*/ 51 w 1257"/>
                <a:gd name="T5" fmla="*/ 69 h 332"/>
                <a:gd name="T6" fmla="*/ 77 w 1257"/>
                <a:gd name="T7" fmla="*/ 74 h 332"/>
                <a:gd name="T8" fmla="*/ 103 w 1257"/>
                <a:gd name="T9" fmla="*/ 79 h 332"/>
                <a:gd name="T10" fmla="*/ 128 w 1257"/>
                <a:gd name="T11" fmla="*/ 85 h 332"/>
                <a:gd name="T12" fmla="*/ 154 w 1257"/>
                <a:gd name="T13" fmla="*/ 93 h 332"/>
                <a:gd name="T14" fmla="*/ 180 w 1257"/>
                <a:gd name="T15" fmla="*/ 101 h 332"/>
                <a:gd name="T16" fmla="*/ 205 w 1257"/>
                <a:gd name="T17" fmla="*/ 111 h 332"/>
                <a:gd name="T18" fmla="*/ 231 w 1257"/>
                <a:gd name="T19" fmla="*/ 121 h 332"/>
                <a:gd name="T20" fmla="*/ 257 w 1257"/>
                <a:gd name="T21" fmla="*/ 133 h 332"/>
                <a:gd name="T22" fmla="*/ 282 w 1257"/>
                <a:gd name="T23" fmla="*/ 146 h 332"/>
                <a:gd name="T24" fmla="*/ 308 w 1257"/>
                <a:gd name="T25" fmla="*/ 159 h 332"/>
                <a:gd name="T26" fmla="*/ 334 w 1257"/>
                <a:gd name="T27" fmla="*/ 173 h 332"/>
                <a:gd name="T28" fmla="*/ 359 w 1257"/>
                <a:gd name="T29" fmla="*/ 189 h 332"/>
                <a:gd name="T30" fmla="*/ 385 w 1257"/>
                <a:gd name="T31" fmla="*/ 204 h 332"/>
                <a:gd name="T32" fmla="*/ 411 w 1257"/>
                <a:gd name="T33" fmla="*/ 220 h 332"/>
                <a:gd name="T34" fmla="*/ 436 w 1257"/>
                <a:gd name="T35" fmla="*/ 235 h 332"/>
                <a:gd name="T36" fmla="*/ 462 w 1257"/>
                <a:gd name="T37" fmla="*/ 251 h 332"/>
                <a:gd name="T38" fmla="*/ 487 w 1257"/>
                <a:gd name="T39" fmla="*/ 266 h 332"/>
                <a:gd name="T40" fmla="*/ 513 w 1257"/>
                <a:gd name="T41" fmla="*/ 279 h 332"/>
                <a:gd name="T42" fmla="*/ 539 w 1257"/>
                <a:gd name="T43" fmla="*/ 292 h 332"/>
                <a:gd name="T44" fmla="*/ 565 w 1257"/>
                <a:gd name="T45" fmla="*/ 304 h 332"/>
                <a:gd name="T46" fmla="*/ 590 w 1257"/>
                <a:gd name="T47" fmla="*/ 313 h 332"/>
                <a:gd name="T48" fmla="*/ 616 w 1257"/>
                <a:gd name="T49" fmla="*/ 321 h 332"/>
                <a:gd name="T50" fmla="*/ 642 w 1257"/>
                <a:gd name="T51" fmla="*/ 327 h 332"/>
                <a:gd name="T52" fmla="*/ 667 w 1257"/>
                <a:gd name="T53" fmla="*/ 331 h 332"/>
                <a:gd name="T54" fmla="*/ 693 w 1257"/>
                <a:gd name="T55" fmla="*/ 332 h 332"/>
                <a:gd name="T56" fmla="*/ 718 w 1257"/>
                <a:gd name="T57" fmla="*/ 331 h 332"/>
                <a:gd name="T58" fmla="*/ 744 w 1257"/>
                <a:gd name="T59" fmla="*/ 328 h 332"/>
                <a:gd name="T60" fmla="*/ 770 w 1257"/>
                <a:gd name="T61" fmla="*/ 322 h 332"/>
                <a:gd name="T62" fmla="*/ 795 w 1257"/>
                <a:gd name="T63" fmla="*/ 315 h 332"/>
                <a:gd name="T64" fmla="*/ 821 w 1257"/>
                <a:gd name="T65" fmla="*/ 305 h 332"/>
                <a:gd name="T66" fmla="*/ 847 w 1257"/>
                <a:gd name="T67" fmla="*/ 293 h 332"/>
                <a:gd name="T68" fmla="*/ 872 w 1257"/>
                <a:gd name="T69" fmla="*/ 280 h 332"/>
                <a:gd name="T70" fmla="*/ 898 w 1257"/>
                <a:gd name="T71" fmla="*/ 266 h 332"/>
                <a:gd name="T72" fmla="*/ 924 w 1257"/>
                <a:gd name="T73" fmla="*/ 250 h 332"/>
                <a:gd name="T74" fmla="*/ 949 w 1257"/>
                <a:gd name="T75" fmla="*/ 233 h 332"/>
                <a:gd name="T76" fmla="*/ 975 w 1257"/>
                <a:gd name="T77" fmla="*/ 216 h 332"/>
                <a:gd name="T78" fmla="*/ 1001 w 1257"/>
                <a:gd name="T79" fmla="*/ 198 h 332"/>
                <a:gd name="T80" fmla="*/ 1026 w 1257"/>
                <a:gd name="T81" fmla="*/ 179 h 332"/>
                <a:gd name="T82" fmla="*/ 1052 w 1257"/>
                <a:gd name="T83" fmla="*/ 160 h 332"/>
                <a:gd name="T84" fmla="*/ 1078 w 1257"/>
                <a:gd name="T85" fmla="*/ 141 h 332"/>
                <a:gd name="T86" fmla="*/ 1103 w 1257"/>
                <a:gd name="T87" fmla="*/ 122 h 332"/>
                <a:gd name="T88" fmla="*/ 1129 w 1257"/>
                <a:gd name="T89" fmla="*/ 102 h 332"/>
                <a:gd name="T90" fmla="*/ 1155 w 1257"/>
                <a:gd name="T91" fmla="*/ 83 h 332"/>
                <a:gd name="T92" fmla="*/ 1180 w 1257"/>
                <a:gd name="T93" fmla="*/ 63 h 332"/>
                <a:gd name="T94" fmla="*/ 1206 w 1257"/>
                <a:gd name="T95" fmla="*/ 42 h 332"/>
                <a:gd name="T96" fmla="*/ 1232 w 1257"/>
                <a:gd name="T97" fmla="*/ 21 h 332"/>
                <a:gd name="T98" fmla="*/ 1257 w 1257"/>
                <a:gd name="T99"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32">
                  <a:moveTo>
                    <a:pt x="0" y="62"/>
                  </a:moveTo>
                  <a:lnTo>
                    <a:pt x="26" y="65"/>
                  </a:lnTo>
                  <a:lnTo>
                    <a:pt x="51" y="69"/>
                  </a:lnTo>
                  <a:lnTo>
                    <a:pt x="77" y="74"/>
                  </a:lnTo>
                  <a:lnTo>
                    <a:pt x="103" y="79"/>
                  </a:lnTo>
                  <a:lnTo>
                    <a:pt x="128" y="85"/>
                  </a:lnTo>
                  <a:lnTo>
                    <a:pt x="154" y="93"/>
                  </a:lnTo>
                  <a:lnTo>
                    <a:pt x="180" y="101"/>
                  </a:lnTo>
                  <a:lnTo>
                    <a:pt x="205" y="111"/>
                  </a:lnTo>
                  <a:lnTo>
                    <a:pt x="231" y="121"/>
                  </a:lnTo>
                  <a:lnTo>
                    <a:pt x="257" y="133"/>
                  </a:lnTo>
                  <a:lnTo>
                    <a:pt x="282" y="146"/>
                  </a:lnTo>
                  <a:lnTo>
                    <a:pt x="308" y="159"/>
                  </a:lnTo>
                  <a:lnTo>
                    <a:pt x="334" y="173"/>
                  </a:lnTo>
                  <a:lnTo>
                    <a:pt x="359" y="189"/>
                  </a:lnTo>
                  <a:lnTo>
                    <a:pt x="385" y="204"/>
                  </a:lnTo>
                  <a:lnTo>
                    <a:pt x="411" y="220"/>
                  </a:lnTo>
                  <a:lnTo>
                    <a:pt x="436" y="235"/>
                  </a:lnTo>
                  <a:lnTo>
                    <a:pt x="462" y="251"/>
                  </a:lnTo>
                  <a:lnTo>
                    <a:pt x="487" y="266"/>
                  </a:lnTo>
                  <a:lnTo>
                    <a:pt x="513" y="279"/>
                  </a:lnTo>
                  <a:lnTo>
                    <a:pt x="539" y="292"/>
                  </a:lnTo>
                  <a:lnTo>
                    <a:pt x="565" y="304"/>
                  </a:lnTo>
                  <a:lnTo>
                    <a:pt x="590" y="313"/>
                  </a:lnTo>
                  <a:lnTo>
                    <a:pt x="616" y="321"/>
                  </a:lnTo>
                  <a:lnTo>
                    <a:pt x="642" y="327"/>
                  </a:lnTo>
                  <a:lnTo>
                    <a:pt x="667" y="331"/>
                  </a:lnTo>
                  <a:lnTo>
                    <a:pt x="693" y="332"/>
                  </a:lnTo>
                  <a:lnTo>
                    <a:pt x="718" y="331"/>
                  </a:lnTo>
                  <a:lnTo>
                    <a:pt x="744" y="328"/>
                  </a:lnTo>
                  <a:lnTo>
                    <a:pt x="770" y="322"/>
                  </a:lnTo>
                  <a:lnTo>
                    <a:pt x="795" y="315"/>
                  </a:lnTo>
                  <a:lnTo>
                    <a:pt x="821" y="305"/>
                  </a:lnTo>
                  <a:lnTo>
                    <a:pt x="847" y="293"/>
                  </a:lnTo>
                  <a:lnTo>
                    <a:pt x="872" y="280"/>
                  </a:lnTo>
                  <a:lnTo>
                    <a:pt x="898" y="266"/>
                  </a:lnTo>
                  <a:lnTo>
                    <a:pt x="924" y="250"/>
                  </a:lnTo>
                  <a:lnTo>
                    <a:pt x="949" y="233"/>
                  </a:lnTo>
                  <a:lnTo>
                    <a:pt x="975" y="216"/>
                  </a:lnTo>
                  <a:lnTo>
                    <a:pt x="1001" y="198"/>
                  </a:lnTo>
                  <a:lnTo>
                    <a:pt x="1026" y="179"/>
                  </a:lnTo>
                  <a:lnTo>
                    <a:pt x="1052" y="160"/>
                  </a:lnTo>
                  <a:lnTo>
                    <a:pt x="1078" y="141"/>
                  </a:lnTo>
                  <a:lnTo>
                    <a:pt x="1103" y="122"/>
                  </a:lnTo>
                  <a:lnTo>
                    <a:pt x="1129" y="102"/>
                  </a:lnTo>
                  <a:lnTo>
                    <a:pt x="1155" y="83"/>
                  </a:lnTo>
                  <a:lnTo>
                    <a:pt x="1180" y="63"/>
                  </a:lnTo>
                  <a:lnTo>
                    <a:pt x="1206" y="42"/>
                  </a:lnTo>
                  <a:lnTo>
                    <a:pt x="1232" y="21"/>
                  </a:lnTo>
                  <a:lnTo>
                    <a:pt x="1257" y="0"/>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 name="Freeform 224"/>
            <p:cNvSpPr>
              <a:spLocks/>
            </p:cNvSpPr>
            <p:nvPr/>
          </p:nvSpPr>
          <p:spPr bwMode="auto">
            <a:xfrm>
              <a:off x="6214112" y="2556742"/>
              <a:ext cx="4543850" cy="1617289"/>
            </a:xfrm>
            <a:custGeom>
              <a:avLst/>
              <a:gdLst>
                <a:gd name="T0" fmla="*/ 0 w 1308"/>
                <a:gd name="T1" fmla="*/ 575 h 740"/>
                <a:gd name="T2" fmla="*/ 25 w 1308"/>
                <a:gd name="T3" fmla="*/ 554 h 740"/>
                <a:gd name="T4" fmla="*/ 51 w 1308"/>
                <a:gd name="T5" fmla="*/ 532 h 740"/>
                <a:gd name="T6" fmla="*/ 77 w 1308"/>
                <a:gd name="T7" fmla="*/ 509 h 740"/>
                <a:gd name="T8" fmla="*/ 102 w 1308"/>
                <a:gd name="T9" fmla="*/ 485 h 740"/>
                <a:gd name="T10" fmla="*/ 128 w 1308"/>
                <a:gd name="T11" fmla="*/ 460 h 740"/>
                <a:gd name="T12" fmla="*/ 154 w 1308"/>
                <a:gd name="T13" fmla="*/ 434 h 740"/>
                <a:gd name="T14" fmla="*/ 179 w 1308"/>
                <a:gd name="T15" fmla="*/ 407 h 740"/>
                <a:gd name="T16" fmla="*/ 205 w 1308"/>
                <a:gd name="T17" fmla="*/ 379 h 740"/>
                <a:gd name="T18" fmla="*/ 231 w 1308"/>
                <a:gd name="T19" fmla="*/ 350 h 740"/>
                <a:gd name="T20" fmla="*/ 256 w 1308"/>
                <a:gd name="T21" fmla="*/ 321 h 740"/>
                <a:gd name="T22" fmla="*/ 282 w 1308"/>
                <a:gd name="T23" fmla="*/ 291 h 740"/>
                <a:gd name="T24" fmla="*/ 308 w 1308"/>
                <a:gd name="T25" fmla="*/ 260 h 740"/>
                <a:gd name="T26" fmla="*/ 333 w 1308"/>
                <a:gd name="T27" fmla="*/ 230 h 740"/>
                <a:gd name="T28" fmla="*/ 359 w 1308"/>
                <a:gd name="T29" fmla="*/ 200 h 740"/>
                <a:gd name="T30" fmla="*/ 385 w 1308"/>
                <a:gd name="T31" fmla="*/ 171 h 740"/>
                <a:gd name="T32" fmla="*/ 410 w 1308"/>
                <a:gd name="T33" fmla="*/ 142 h 740"/>
                <a:gd name="T34" fmla="*/ 436 w 1308"/>
                <a:gd name="T35" fmla="*/ 116 h 740"/>
                <a:gd name="T36" fmla="*/ 462 w 1308"/>
                <a:gd name="T37" fmla="*/ 91 h 740"/>
                <a:gd name="T38" fmla="*/ 487 w 1308"/>
                <a:gd name="T39" fmla="*/ 68 h 740"/>
                <a:gd name="T40" fmla="*/ 513 w 1308"/>
                <a:gd name="T41" fmla="*/ 48 h 740"/>
                <a:gd name="T42" fmla="*/ 539 w 1308"/>
                <a:gd name="T43" fmla="*/ 32 h 740"/>
                <a:gd name="T44" fmla="*/ 564 w 1308"/>
                <a:gd name="T45" fmla="*/ 18 h 740"/>
                <a:gd name="T46" fmla="*/ 590 w 1308"/>
                <a:gd name="T47" fmla="*/ 8 h 740"/>
                <a:gd name="T48" fmla="*/ 616 w 1308"/>
                <a:gd name="T49" fmla="*/ 2 h 740"/>
                <a:gd name="T50" fmla="*/ 641 w 1308"/>
                <a:gd name="T51" fmla="*/ 0 h 740"/>
                <a:gd name="T52" fmla="*/ 667 w 1308"/>
                <a:gd name="T53" fmla="*/ 2 h 740"/>
                <a:gd name="T54" fmla="*/ 693 w 1308"/>
                <a:gd name="T55" fmla="*/ 8 h 740"/>
                <a:gd name="T56" fmla="*/ 718 w 1308"/>
                <a:gd name="T57" fmla="*/ 19 h 740"/>
                <a:gd name="T58" fmla="*/ 744 w 1308"/>
                <a:gd name="T59" fmla="*/ 33 h 740"/>
                <a:gd name="T60" fmla="*/ 770 w 1308"/>
                <a:gd name="T61" fmla="*/ 51 h 740"/>
                <a:gd name="T62" fmla="*/ 795 w 1308"/>
                <a:gd name="T63" fmla="*/ 72 h 740"/>
                <a:gd name="T64" fmla="*/ 821 w 1308"/>
                <a:gd name="T65" fmla="*/ 97 h 740"/>
                <a:gd name="T66" fmla="*/ 846 w 1308"/>
                <a:gd name="T67" fmla="*/ 125 h 740"/>
                <a:gd name="T68" fmla="*/ 872 w 1308"/>
                <a:gd name="T69" fmla="*/ 155 h 740"/>
                <a:gd name="T70" fmla="*/ 898 w 1308"/>
                <a:gd name="T71" fmla="*/ 188 h 740"/>
                <a:gd name="T72" fmla="*/ 923 w 1308"/>
                <a:gd name="T73" fmla="*/ 222 h 740"/>
                <a:gd name="T74" fmla="*/ 949 w 1308"/>
                <a:gd name="T75" fmla="*/ 258 h 740"/>
                <a:gd name="T76" fmla="*/ 975 w 1308"/>
                <a:gd name="T77" fmla="*/ 295 h 740"/>
                <a:gd name="T78" fmla="*/ 1001 w 1308"/>
                <a:gd name="T79" fmla="*/ 333 h 740"/>
                <a:gd name="T80" fmla="*/ 1026 w 1308"/>
                <a:gd name="T81" fmla="*/ 371 h 740"/>
                <a:gd name="T82" fmla="*/ 1052 w 1308"/>
                <a:gd name="T83" fmla="*/ 409 h 740"/>
                <a:gd name="T84" fmla="*/ 1077 w 1308"/>
                <a:gd name="T85" fmla="*/ 447 h 740"/>
                <a:gd name="T86" fmla="*/ 1103 w 1308"/>
                <a:gd name="T87" fmla="*/ 484 h 740"/>
                <a:gd name="T88" fmla="*/ 1129 w 1308"/>
                <a:gd name="T89" fmla="*/ 521 h 740"/>
                <a:gd name="T90" fmla="*/ 1154 w 1308"/>
                <a:gd name="T91" fmla="*/ 557 h 740"/>
                <a:gd name="T92" fmla="*/ 1180 w 1308"/>
                <a:gd name="T93" fmla="*/ 591 h 740"/>
                <a:gd name="T94" fmla="*/ 1206 w 1308"/>
                <a:gd name="T95" fmla="*/ 625 h 740"/>
                <a:gd name="T96" fmla="*/ 1231 w 1308"/>
                <a:gd name="T97" fmla="*/ 656 h 740"/>
                <a:gd name="T98" fmla="*/ 1257 w 1308"/>
                <a:gd name="T99" fmla="*/ 686 h 740"/>
                <a:gd name="T100" fmla="*/ 1283 w 1308"/>
                <a:gd name="T101" fmla="*/ 714 h 740"/>
                <a:gd name="T102" fmla="*/ 1308 w 1308"/>
                <a:gd name="T103" fmla="*/ 740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740">
                  <a:moveTo>
                    <a:pt x="0" y="575"/>
                  </a:moveTo>
                  <a:lnTo>
                    <a:pt x="25" y="554"/>
                  </a:lnTo>
                  <a:lnTo>
                    <a:pt x="51" y="532"/>
                  </a:lnTo>
                  <a:lnTo>
                    <a:pt x="77" y="509"/>
                  </a:lnTo>
                  <a:lnTo>
                    <a:pt x="102" y="485"/>
                  </a:lnTo>
                  <a:lnTo>
                    <a:pt x="128" y="460"/>
                  </a:lnTo>
                  <a:lnTo>
                    <a:pt x="154" y="434"/>
                  </a:lnTo>
                  <a:lnTo>
                    <a:pt x="179" y="407"/>
                  </a:lnTo>
                  <a:lnTo>
                    <a:pt x="205" y="379"/>
                  </a:lnTo>
                  <a:lnTo>
                    <a:pt x="231" y="350"/>
                  </a:lnTo>
                  <a:lnTo>
                    <a:pt x="256" y="321"/>
                  </a:lnTo>
                  <a:lnTo>
                    <a:pt x="282" y="291"/>
                  </a:lnTo>
                  <a:lnTo>
                    <a:pt x="308" y="260"/>
                  </a:lnTo>
                  <a:lnTo>
                    <a:pt x="333" y="230"/>
                  </a:lnTo>
                  <a:lnTo>
                    <a:pt x="359" y="200"/>
                  </a:lnTo>
                  <a:lnTo>
                    <a:pt x="385" y="171"/>
                  </a:lnTo>
                  <a:lnTo>
                    <a:pt x="410" y="142"/>
                  </a:lnTo>
                  <a:lnTo>
                    <a:pt x="436" y="116"/>
                  </a:lnTo>
                  <a:lnTo>
                    <a:pt x="462" y="91"/>
                  </a:lnTo>
                  <a:lnTo>
                    <a:pt x="487" y="68"/>
                  </a:lnTo>
                  <a:lnTo>
                    <a:pt x="513" y="48"/>
                  </a:lnTo>
                  <a:lnTo>
                    <a:pt x="539" y="32"/>
                  </a:lnTo>
                  <a:lnTo>
                    <a:pt x="564" y="18"/>
                  </a:lnTo>
                  <a:lnTo>
                    <a:pt x="590" y="8"/>
                  </a:lnTo>
                  <a:lnTo>
                    <a:pt x="616" y="2"/>
                  </a:lnTo>
                  <a:lnTo>
                    <a:pt x="641" y="0"/>
                  </a:lnTo>
                  <a:lnTo>
                    <a:pt x="667" y="2"/>
                  </a:lnTo>
                  <a:lnTo>
                    <a:pt x="693" y="8"/>
                  </a:lnTo>
                  <a:lnTo>
                    <a:pt x="718" y="19"/>
                  </a:lnTo>
                  <a:lnTo>
                    <a:pt x="744" y="33"/>
                  </a:lnTo>
                  <a:lnTo>
                    <a:pt x="770" y="51"/>
                  </a:lnTo>
                  <a:lnTo>
                    <a:pt x="795" y="72"/>
                  </a:lnTo>
                  <a:lnTo>
                    <a:pt x="821" y="97"/>
                  </a:lnTo>
                  <a:lnTo>
                    <a:pt x="846" y="125"/>
                  </a:lnTo>
                  <a:lnTo>
                    <a:pt x="872" y="155"/>
                  </a:lnTo>
                  <a:lnTo>
                    <a:pt x="898" y="188"/>
                  </a:lnTo>
                  <a:lnTo>
                    <a:pt x="923" y="222"/>
                  </a:lnTo>
                  <a:lnTo>
                    <a:pt x="949" y="258"/>
                  </a:lnTo>
                  <a:lnTo>
                    <a:pt x="975" y="295"/>
                  </a:lnTo>
                  <a:lnTo>
                    <a:pt x="1001" y="333"/>
                  </a:lnTo>
                  <a:lnTo>
                    <a:pt x="1026" y="371"/>
                  </a:lnTo>
                  <a:lnTo>
                    <a:pt x="1052" y="409"/>
                  </a:lnTo>
                  <a:lnTo>
                    <a:pt x="1077" y="447"/>
                  </a:lnTo>
                  <a:lnTo>
                    <a:pt x="1103" y="484"/>
                  </a:lnTo>
                  <a:lnTo>
                    <a:pt x="1129" y="521"/>
                  </a:lnTo>
                  <a:lnTo>
                    <a:pt x="1154" y="557"/>
                  </a:lnTo>
                  <a:lnTo>
                    <a:pt x="1180" y="591"/>
                  </a:lnTo>
                  <a:lnTo>
                    <a:pt x="1206" y="625"/>
                  </a:lnTo>
                  <a:lnTo>
                    <a:pt x="1231" y="656"/>
                  </a:lnTo>
                  <a:lnTo>
                    <a:pt x="1257" y="686"/>
                  </a:lnTo>
                  <a:lnTo>
                    <a:pt x="1283" y="714"/>
                  </a:lnTo>
                  <a:lnTo>
                    <a:pt x="1308" y="740"/>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 name="Line 225"/>
            <p:cNvSpPr>
              <a:spLocks noChangeShapeType="1"/>
            </p:cNvSpPr>
            <p:nvPr/>
          </p:nvSpPr>
          <p:spPr bwMode="auto">
            <a:xfrm>
              <a:off x="10671115" y="4117208"/>
              <a:ext cx="86847" cy="56824"/>
            </a:xfrm>
            <a:prstGeom prst="line">
              <a:avLst/>
            </a:prstGeom>
            <a:noFill/>
            <a:ln w="26988" cap="flat">
              <a:solidFill>
                <a:srgbClr val="D9531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 name="Freeform 226"/>
            <p:cNvSpPr>
              <a:spLocks/>
            </p:cNvSpPr>
            <p:nvPr/>
          </p:nvSpPr>
          <p:spPr bwMode="auto">
            <a:xfrm>
              <a:off x="1934278" y="3754410"/>
              <a:ext cx="4366681" cy="601020"/>
            </a:xfrm>
            <a:custGeom>
              <a:avLst/>
              <a:gdLst>
                <a:gd name="T0" fmla="*/ 0 w 1257"/>
                <a:gd name="T1" fmla="*/ 0 h 275"/>
                <a:gd name="T2" fmla="*/ 26 w 1257"/>
                <a:gd name="T3" fmla="*/ 20 h 275"/>
                <a:gd name="T4" fmla="*/ 51 w 1257"/>
                <a:gd name="T5" fmla="*/ 41 h 275"/>
                <a:gd name="T6" fmla="*/ 77 w 1257"/>
                <a:gd name="T7" fmla="*/ 62 h 275"/>
                <a:gd name="T8" fmla="*/ 103 w 1257"/>
                <a:gd name="T9" fmla="*/ 84 h 275"/>
                <a:gd name="T10" fmla="*/ 128 w 1257"/>
                <a:gd name="T11" fmla="*/ 105 h 275"/>
                <a:gd name="T12" fmla="*/ 154 w 1257"/>
                <a:gd name="T13" fmla="*/ 127 h 275"/>
                <a:gd name="T14" fmla="*/ 180 w 1257"/>
                <a:gd name="T15" fmla="*/ 148 h 275"/>
                <a:gd name="T16" fmla="*/ 205 w 1257"/>
                <a:gd name="T17" fmla="*/ 168 h 275"/>
                <a:gd name="T18" fmla="*/ 231 w 1257"/>
                <a:gd name="T19" fmla="*/ 188 h 275"/>
                <a:gd name="T20" fmla="*/ 257 w 1257"/>
                <a:gd name="T21" fmla="*/ 205 h 275"/>
                <a:gd name="T22" fmla="*/ 282 w 1257"/>
                <a:gd name="T23" fmla="*/ 222 h 275"/>
                <a:gd name="T24" fmla="*/ 308 w 1257"/>
                <a:gd name="T25" fmla="*/ 236 h 275"/>
                <a:gd name="T26" fmla="*/ 334 w 1257"/>
                <a:gd name="T27" fmla="*/ 249 h 275"/>
                <a:gd name="T28" fmla="*/ 359 w 1257"/>
                <a:gd name="T29" fmla="*/ 259 h 275"/>
                <a:gd name="T30" fmla="*/ 385 w 1257"/>
                <a:gd name="T31" fmla="*/ 267 h 275"/>
                <a:gd name="T32" fmla="*/ 411 w 1257"/>
                <a:gd name="T33" fmla="*/ 272 h 275"/>
                <a:gd name="T34" fmla="*/ 436 w 1257"/>
                <a:gd name="T35" fmla="*/ 275 h 275"/>
                <a:gd name="T36" fmla="*/ 462 w 1257"/>
                <a:gd name="T37" fmla="*/ 275 h 275"/>
                <a:gd name="T38" fmla="*/ 487 w 1257"/>
                <a:gd name="T39" fmla="*/ 272 h 275"/>
                <a:gd name="T40" fmla="*/ 513 w 1257"/>
                <a:gd name="T41" fmla="*/ 267 h 275"/>
                <a:gd name="T42" fmla="*/ 539 w 1257"/>
                <a:gd name="T43" fmla="*/ 259 h 275"/>
                <a:gd name="T44" fmla="*/ 565 w 1257"/>
                <a:gd name="T45" fmla="*/ 249 h 275"/>
                <a:gd name="T46" fmla="*/ 590 w 1257"/>
                <a:gd name="T47" fmla="*/ 237 h 275"/>
                <a:gd name="T48" fmla="*/ 616 w 1257"/>
                <a:gd name="T49" fmla="*/ 223 h 275"/>
                <a:gd name="T50" fmla="*/ 642 w 1257"/>
                <a:gd name="T51" fmla="*/ 207 h 275"/>
                <a:gd name="T52" fmla="*/ 667 w 1257"/>
                <a:gd name="T53" fmla="*/ 191 h 275"/>
                <a:gd name="T54" fmla="*/ 693 w 1257"/>
                <a:gd name="T55" fmla="*/ 173 h 275"/>
                <a:gd name="T56" fmla="*/ 718 w 1257"/>
                <a:gd name="T57" fmla="*/ 155 h 275"/>
                <a:gd name="T58" fmla="*/ 744 w 1257"/>
                <a:gd name="T59" fmla="*/ 136 h 275"/>
                <a:gd name="T60" fmla="*/ 770 w 1257"/>
                <a:gd name="T61" fmla="*/ 118 h 275"/>
                <a:gd name="T62" fmla="*/ 795 w 1257"/>
                <a:gd name="T63" fmla="*/ 101 h 275"/>
                <a:gd name="T64" fmla="*/ 821 w 1257"/>
                <a:gd name="T65" fmla="*/ 84 h 275"/>
                <a:gd name="T66" fmla="*/ 847 w 1257"/>
                <a:gd name="T67" fmla="*/ 69 h 275"/>
                <a:gd name="T68" fmla="*/ 872 w 1257"/>
                <a:gd name="T69" fmla="*/ 55 h 275"/>
                <a:gd name="T70" fmla="*/ 898 w 1257"/>
                <a:gd name="T71" fmla="*/ 43 h 275"/>
                <a:gd name="T72" fmla="*/ 924 w 1257"/>
                <a:gd name="T73" fmla="*/ 32 h 275"/>
                <a:gd name="T74" fmla="*/ 949 w 1257"/>
                <a:gd name="T75" fmla="*/ 24 h 275"/>
                <a:gd name="T76" fmla="*/ 975 w 1257"/>
                <a:gd name="T77" fmla="*/ 18 h 275"/>
                <a:gd name="T78" fmla="*/ 1001 w 1257"/>
                <a:gd name="T79" fmla="*/ 14 h 275"/>
                <a:gd name="T80" fmla="*/ 1026 w 1257"/>
                <a:gd name="T81" fmla="*/ 12 h 275"/>
                <a:gd name="T82" fmla="*/ 1052 w 1257"/>
                <a:gd name="T83" fmla="*/ 11 h 275"/>
                <a:gd name="T84" fmla="*/ 1078 w 1257"/>
                <a:gd name="T85" fmla="*/ 13 h 275"/>
                <a:gd name="T86" fmla="*/ 1103 w 1257"/>
                <a:gd name="T87" fmla="*/ 17 h 275"/>
                <a:gd name="T88" fmla="*/ 1129 w 1257"/>
                <a:gd name="T89" fmla="*/ 22 h 275"/>
                <a:gd name="T90" fmla="*/ 1155 w 1257"/>
                <a:gd name="T91" fmla="*/ 28 h 275"/>
                <a:gd name="T92" fmla="*/ 1180 w 1257"/>
                <a:gd name="T93" fmla="*/ 35 h 275"/>
                <a:gd name="T94" fmla="*/ 1206 w 1257"/>
                <a:gd name="T95" fmla="*/ 43 h 275"/>
                <a:gd name="T96" fmla="*/ 1232 w 1257"/>
                <a:gd name="T97" fmla="*/ 52 h 275"/>
                <a:gd name="T98" fmla="*/ 1257 w 1257"/>
                <a:gd name="T99" fmla="*/ 6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75">
                  <a:moveTo>
                    <a:pt x="0" y="0"/>
                  </a:moveTo>
                  <a:lnTo>
                    <a:pt x="26" y="20"/>
                  </a:lnTo>
                  <a:lnTo>
                    <a:pt x="51" y="41"/>
                  </a:lnTo>
                  <a:lnTo>
                    <a:pt x="77" y="62"/>
                  </a:lnTo>
                  <a:lnTo>
                    <a:pt x="103" y="84"/>
                  </a:lnTo>
                  <a:lnTo>
                    <a:pt x="128" y="105"/>
                  </a:lnTo>
                  <a:lnTo>
                    <a:pt x="154" y="127"/>
                  </a:lnTo>
                  <a:lnTo>
                    <a:pt x="180" y="148"/>
                  </a:lnTo>
                  <a:lnTo>
                    <a:pt x="205" y="168"/>
                  </a:lnTo>
                  <a:lnTo>
                    <a:pt x="231" y="188"/>
                  </a:lnTo>
                  <a:lnTo>
                    <a:pt x="257" y="205"/>
                  </a:lnTo>
                  <a:lnTo>
                    <a:pt x="282" y="222"/>
                  </a:lnTo>
                  <a:lnTo>
                    <a:pt x="308" y="236"/>
                  </a:lnTo>
                  <a:lnTo>
                    <a:pt x="334" y="249"/>
                  </a:lnTo>
                  <a:lnTo>
                    <a:pt x="359" y="259"/>
                  </a:lnTo>
                  <a:lnTo>
                    <a:pt x="385" y="267"/>
                  </a:lnTo>
                  <a:lnTo>
                    <a:pt x="411" y="272"/>
                  </a:lnTo>
                  <a:lnTo>
                    <a:pt x="436" y="275"/>
                  </a:lnTo>
                  <a:lnTo>
                    <a:pt x="462" y="275"/>
                  </a:lnTo>
                  <a:lnTo>
                    <a:pt x="487" y="272"/>
                  </a:lnTo>
                  <a:lnTo>
                    <a:pt x="513" y="267"/>
                  </a:lnTo>
                  <a:lnTo>
                    <a:pt x="539" y="259"/>
                  </a:lnTo>
                  <a:lnTo>
                    <a:pt x="565" y="249"/>
                  </a:lnTo>
                  <a:lnTo>
                    <a:pt x="590" y="237"/>
                  </a:lnTo>
                  <a:lnTo>
                    <a:pt x="616" y="223"/>
                  </a:lnTo>
                  <a:lnTo>
                    <a:pt x="642" y="207"/>
                  </a:lnTo>
                  <a:lnTo>
                    <a:pt x="667" y="191"/>
                  </a:lnTo>
                  <a:lnTo>
                    <a:pt x="693" y="173"/>
                  </a:lnTo>
                  <a:lnTo>
                    <a:pt x="718" y="155"/>
                  </a:lnTo>
                  <a:lnTo>
                    <a:pt x="744" y="136"/>
                  </a:lnTo>
                  <a:lnTo>
                    <a:pt x="770" y="118"/>
                  </a:lnTo>
                  <a:lnTo>
                    <a:pt x="795" y="101"/>
                  </a:lnTo>
                  <a:lnTo>
                    <a:pt x="821" y="84"/>
                  </a:lnTo>
                  <a:lnTo>
                    <a:pt x="847" y="69"/>
                  </a:lnTo>
                  <a:lnTo>
                    <a:pt x="872" y="55"/>
                  </a:lnTo>
                  <a:lnTo>
                    <a:pt x="898" y="43"/>
                  </a:lnTo>
                  <a:lnTo>
                    <a:pt x="924" y="32"/>
                  </a:lnTo>
                  <a:lnTo>
                    <a:pt x="949" y="24"/>
                  </a:lnTo>
                  <a:lnTo>
                    <a:pt x="975" y="18"/>
                  </a:lnTo>
                  <a:lnTo>
                    <a:pt x="1001" y="14"/>
                  </a:lnTo>
                  <a:lnTo>
                    <a:pt x="1026" y="12"/>
                  </a:lnTo>
                  <a:lnTo>
                    <a:pt x="1052" y="11"/>
                  </a:lnTo>
                  <a:lnTo>
                    <a:pt x="1078" y="13"/>
                  </a:lnTo>
                  <a:lnTo>
                    <a:pt x="1103" y="17"/>
                  </a:lnTo>
                  <a:lnTo>
                    <a:pt x="1129" y="22"/>
                  </a:lnTo>
                  <a:lnTo>
                    <a:pt x="1155" y="28"/>
                  </a:lnTo>
                  <a:lnTo>
                    <a:pt x="1180" y="35"/>
                  </a:lnTo>
                  <a:lnTo>
                    <a:pt x="1206" y="43"/>
                  </a:lnTo>
                  <a:lnTo>
                    <a:pt x="1232" y="52"/>
                  </a:lnTo>
                  <a:lnTo>
                    <a:pt x="1257" y="61"/>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 name="Freeform 227"/>
            <p:cNvSpPr>
              <a:spLocks/>
            </p:cNvSpPr>
            <p:nvPr/>
          </p:nvSpPr>
          <p:spPr bwMode="auto">
            <a:xfrm>
              <a:off x="6214112" y="3868058"/>
              <a:ext cx="4543850" cy="872025"/>
            </a:xfrm>
            <a:custGeom>
              <a:avLst/>
              <a:gdLst>
                <a:gd name="T0" fmla="*/ 0 w 1308"/>
                <a:gd name="T1" fmla="*/ 0 h 399"/>
                <a:gd name="T2" fmla="*/ 25 w 1308"/>
                <a:gd name="T3" fmla="*/ 9 h 399"/>
                <a:gd name="T4" fmla="*/ 51 w 1308"/>
                <a:gd name="T5" fmla="*/ 17 h 399"/>
                <a:gd name="T6" fmla="*/ 77 w 1308"/>
                <a:gd name="T7" fmla="*/ 26 h 399"/>
                <a:gd name="T8" fmla="*/ 102 w 1308"/>
                <a:gd name="T9" fmla="*/ 34 h 399"/>
                <a:gd name="T10" fmla="*/ 128 w 1308"/>
                <a:gd name="T11" fmla="*/ 42 h 399"/>
                <a:gd name="T12" fmla="*/ 154 w 1308"/>
                <a:gd name="T13" fmla="*/ 49 h 399"/>
                <a:gd name="T14" fmla="*/ 179 w 1308"/>
                <a:gd name="T15" fmla="*/ 56 h 399"/>
                <a:gd name="T16" fmla="*/ 205 w 1308"/>
                <a:gd name="T17" fmla="*/ 62 h 399"/>
                <a:gd name="T18" fmla="*/ 231 w 1308"/>
                <a:gd name="T19" fmla="*/ 67 h 399"/>
                <a:gd name="T20" fmla="*/ 256 w 1308"/>
                <a:gd name="T21" fmla="*/ 71 h 399"/>
                <a:gd name="T22" fmla="*/ 282 w 1308"/>
                <a:gd name="T23" fmla="*/ 74 h 399"/>
                <a:gd name="T24" fmla="*/ 308 w 1308"/>
                <a:gd name="T25" fmla="*/ 77 h 399"/>
                <a:gd name="T26" fmla="*/ 333 w 1308"/>
                <a:gd name="T27" fmla="*/ 80 h 399"/>
                <a:gd name="T28" fmla="*/ 359 w 1308"/>
                <a:gd name="T29" fmla="*/ 82 h 399"/>
                <a:gd name="T30" fmla="*/ 385 w 1308"/>
                <a:gd name="T31" fmla="*/ 84 h 399"/>
                <a:gd name="T32" fmla="*/ 410 w 1308"/>
                <a:gd name="T33" fmla="*/ 86 h 399"/>
                <a:gd name="T34" fmla="*/ 436 w 1308"/>
                <a:gd name="T35" fmla="*/ 89 h 399"/>
                <a:gd name="T36" fmla="*/ 462 w 1308"/>
                <a:gd name="T37" fmla="*/ 92 h 399"/>
                <a:gd name="T38" fmla="*/ 487 w 1308"/>
                <a:gd name="T39" fmla="*/ 95 h 399"/>
                <a:gd name="T40" fmla="*/ 513 w 1308"/>
                <a:gd name="T41" fmla="*/ 100 h 399"/>
                <a:gd name="T42" fmla="*/ 539 w 1308"/>
                <a:gd name="T43" fmla="*/ 105 h 399"/>
                <a:gd name="T44" fmla="*/ 564 w 1308"/>
                <a:gd name="T45" fmla="*/ 111 h 399"/>
                <a:gd name="T46" fmla="*/ 590 w 1308"/>
                <a:gd name="T47" fmla="*/ 119 h 399"/>
                <a:gd name="T48" fmla="*/ 616 w 1308"/>
                <a:gd name="T49" fmla="*/ 128 h 399"/>
                <a:gd name="T50" fmla="*/ 641 w 1308"/>
                <a:gd name="T51" fmla="*/ 139 h 399"/>
                <a:gd name="T52" fmla="*/ 667 w 1308"/>
                <a:gd name="T53" fmla="*/ 150 h 399"/>
                <a:gd name="T54" fmla="*/ 693 w 1308"/>
                <a:gd name="T55" fmla="*/ 164 h 399"/>
                <a:gd name="T56" fmla="*/ 718 w 1308"/>
                <a:gd name="T57" fmla="*/ 178 h 399"/>
                <a:gd name="T58" fmla="*/ 744 w 1308"/>
                <a:gd name="T59" fmla="*/ 194 h 399"/>
                <a:gd name="T60" fmla="*/ 770 w 1308"/>
                <a:gd name="T61" fmla="*/ 210 h 399"/>
                <a:gd name="T62" fmla="*/ 795 w 1308"/>
                <a:gd name="T63" fmla="*/ 228 h 399"/>
                <a:gd name="T64" fmla="*/ 821 w 1308"/>
                <a:gd name="T65" fmla="*/ 245 h 399"/>
                <a:gd name="T66" fmla="*/ 846 w 1308"/>
                <a:gd name="T67" fmla="*/ 264 h 399"/>
                <a:gd name="T68" fmla="*/ 872 w 1308"/>
                <a:gd name="T69" fmla="*/ 282 h 399"/>
                <a:gd name="T70" fmla="*/ 898 w 1308"/>
                <a:gd name="T71" fmla="*/ 299 h 399"/>
                <a:gd name="T72" fmla="*/ 923 w 1308"/>
                <a:gd name="T73" fmla="*/ 316 h 399"/>
                <a:gd name="T74" fmla="*/ 949 w 1308"/>
                <a:gd name="T75" fmla="*/ 332 h 399"/>
                <a:gd name="T76" fmla="*/ 975 w 1308"/>
                <a:gd name="T77" fmla="*/ 347 h 399"/>
                <a:gd name="T78" fmla="*/ 1001 w 1308"/>
                <a:gd name="T79" fmla="*/ 360 h 399"/>
                <a:gd name="T80" fmla="*/ 1026 w 1308"/>
                <a:gd name="T81" fmla="*/ 372 h 399"/>
                <a:gd name="T82" fmla="*/ 1052 w 1308"/>
                <a:gd name="T83" fmla="*/ 382 h 399"/>
                <a:gd name="T84" fmla="*/ 1077 w 1308"/>
                <a:gd name="T85" fmla="*/ 389 h 399"/>
                <a:gd name="T86" fmla="*/ 1103 w 1308"/>
                <a:gd name="T87" fmla="*/ 395 h 399"/>
                <a:gd name="T88" fmla="*/ 1129 w 1308"/>
                <a:gd name="T89" fmla="*/ 398 h 399"/>
                <a:gd name="T90" fmla="*/ 1154 w 1308"/>
                <a:gd name="T91" fmla="*/ 399 h 399"/>
                <a:gd name="T92" fmla="*/ 1180 w 1308"/>
                <a:gd name="T93" fmla="*/ 399 h 399"/>
                <a:gd name="T94" fmla="*/ 1206 w 1308"/>
                <a:gd name="T95" fmla="*/ 396 h 399"/>
                <a:gd name="T96" fmla="*/ 1231 w 1308"/>
                <a:gd name="T97" fmla="*/ 392 h 399"/>
                <a:gd name="T98" fmla="*/ 1257 w 1308"/>
                <a:gd name="T99" fmla="*/ 387 h 399"/>
                <a:gd name="T100" fmla="*/ 1283 w 1308"/>
                <a:gd name="T101" fmla="*/ 381 h 399"/>
                <a:gd name="T102" fmla="*/ 1308 w 1308"/>
                <a:gd name="T103" fmla="*/ 374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399">
                  <a:moveTo>
                    <a:pt x="0" y="0"/>
                  </a:moveTo>
                  <a:lnTo>
                    <a:pt x="25" y="9"/>
                  </a:lnTo>
                  <a:lnTo>
                    <a:pt x="51" y="17"/>
                  </a:lnTo>
                  <a:lnTo>
                    <a:pt x="77" y="26"/>
                  </a:lnTo>
                  <a:lnTo>
                    <a:pt x="102" y="34"/>
                  </a:lnTo>
                  <a:lnTo>
                    <a:pt x="128" y="42"/>
                  </a:lnTo>
                  <a:lnTo>
                    <a:pt x="154" y="49"/>
                  </a:lnTo>
                  <a:lnTo>
                    <a:pt x="179" y="56"/>
                  </a:lnTo>
                  <a:lnTo>
                    <a:pt x="205" y="62"/>
                  </a:lnTo>
                  <a:lnTo>
                    <a:pt x="231" y="67"/>
                  </a:lnTo>
                  <a:lnTo>
                    <a:pt x="256" y="71"/>
                  </a:lnTo>
                  <a:lnTo>
                    <a:pt x="282" y="74"/>
                  </a:lnTo>
                  <a:lnTo>
                    <a:pt x="308" y="77"/>
                  </a:lnTo>
                  <a:lnTo>
                    <a:pt x="333" y="80"/>
                  </a:lnTo>
                  <a:lnTo>
                    <a:pt x="359" y="82"/>
                  </a:lnTo>
                  <a:lnTo>
                    <a:pt x="385" y="84"/>
                  </a:lnTo>
                  <a:lnTo>
                    <a:pt x="410" y="86"/>
                  </a:lnTo>
                  <a:lnTo>
                    <a:pt x="436" y="89"/>
                  </a:lnTo>
                  <a:lnTo>
                    <a:pt x="462" y="92"/>
                  </a:lnTo>
                  <a:lnTo>
                    <a:pt x="487" y="95"/>
                  </a:lnTo>
                  <a:lnTo>
                    <a:pt x="513" y="100"/>
                  </a:lnTo>
                  <a:lnTo>
                    <a:pt x="539" y="105"/>
                  </a:lnTo>
                  <a:lnTo>
                    <a:pt x="564" y="111"/>
                  </a:lnTo>
                  <a:lnTo>
                    <a:pt x="590" y="119"/>
                  </a:lnTo>
                  <a:lnTo>
                    <a:pt x="616" y="128"/>
                  </a:lnTo>
                  <a:lnTo>
                    <a:pt x="641" y="139"/>
                  </a:lnTo>
                  <a:lnTo>
                    <a:pt x="667" y="150"/>
                  </a:lnTo>
                  <a:lnTo>
                    <a:pt x="693" y="164"/>
                  </a:lnTo>
                  <a:lnTo>
                    <a:pt x="718" y="178"/>
                  </a:lnTo>
                  <a:lnTo>
                    <a:pt x="744" y="194"/>
                  </a:lnTo>
                  <a:lnTo>
                    <a:pt x="770" y="210"/>
                  </a:lnTo>
                  <a:lnTo>
                    <a:pt x="795" y="228"/>
                  </a:lnTo>
                  <a:lnTo>
                    <a:pt x="821" y="245"/>
                  </a:lnTo>
                  <a:lnTo>
                    <a:pt x="846" y="264"/>
                  </a:lnTo>
                  <a:lnTo>
                    <a:pt x="872" y="282"/>
                  </a:lnTo>
                  <a:lnTo>
                    <a:pt x="898" y="299"/>
                  </a:lnTo>
                  <a:lnTo>
                    <a:pt x="923" y="316"/>
                  </a:lnTo>
                  <a:lnTo>
                    <a:pt x="949" y="332"/>
                  </a:lnTo>
                  <a:lnTo>
                    <a:pt x="975" y="347"/>
                  </a:lnTo>
                  <a:lnTo>
                    <a:pt x="1001" y="360"/>
                  </a:lnTo>
                  <a:lnTo>
                    <a:pt x="1026" y="372"/>
                  </a:lnTo>
                  <a:lnTo>
                    <a:pt x="1052" y="382"/>
                  </a:lnTo>
                  <a:lnTo>
                    <a:pt x="1077" y="389"/>
                  </a:lnTo>
                  <a:lnTo>
                    <a:pt x="1103" y="395"/>
                  </a:lnTo>
                  <a:lnTo>
                    <a:pt x="1129" y="398"/>
                  </a:lnTo>
                  <a:lnTo>
                    <a:pt x="1154" y="399"/>
                  </a:lnTo>
                  <a:lnTo>
                    <a:pt x="1180" y="399"/>
                  </a:lnTo>
                  <a:lnTo>
                    <a:pt x="1206" y="396"/>
                  </a:lnTo>
                  <a:lnTo>
                    <a:pt x="1231" y="392"/>
                  </a:lnTo>
                  <a:lnTo>
                    <a:pt x="1257" y="387"/>
                  </a:lnTo>
                  <a:lnTo>
                    <a:pt x="1283" y="381"/>
                  </a:lnTo>
                  <a:lnTo>
                    <a:pt x="1308" y="374"/>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 name="Line 228"/>
            <p:cNvSpPr>
              <a:spLocks noChangeShapeType="1"/>
            </p:cNvSpPr>
            <p:nvPr/>
          </p:nvSpPr>
          <p:spPr bwMode="auto">
            <a:xfrm flipV="1">
              <a:off x="10671115" y="4685445"/>
              <a:ext cx="86847" cy="15299"/>
            </a:xfrm>
            <a:prstGeom prst="line">
              <a:avLst/>
            </a:prstGeom>
            <a:noFill/>
            <a:ln w="26988" cap="flat">
              <a:solidFill>
                <a:srgbClr val="EDB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 name="Freeform 229"/>
            <p:cNvSpPr>
              <a:spLocks/>
            </p:cNvSpPr>
            <p:nvPr/>
          </p:nvSpPr>
          <p:spPr bwMode="auto">
            <a:xfrm>
              <a:off x="1934278" y="3343531"/>
              <a:ext cx="4366681" cy="915735"/>
            </a:xfrm>
            <a:custGeom>
              <a:avLst/>
              <a:gdLst>
                <a:gd name="T0" fmla="*/ 0 w 1257"/>
                <a:gd name="T1" fmla="*/ 419 h 419"/>
                <a:gd name="T2" fmla="*/ 26 w 1257"/>
                <a:gd name="T3" fmla="*/ 413 h 419"/>
                <a:gd name="T4" fmla="*/ 51 w 1257"/>
                <a:gd name="T5" fmla="*/ 408 h 419"/>
                <a:gd name="T6" fmla="*/ 77 w 1257"/>
                <a:gd name="T7" fmla="*/ 403 h 419"/>
                <a:gd name="T8" fmla="*/ 103 w 1257"/>
                <a:gd name="T9" fmla="*/ 398 h 419"/>
                <a:gd name="T10" fmla="*/ 128 w 1257"/>
                <a:gd name="T11" fmla="*/ 393 h 419"/>
                <a:gd name="T12" fmla="*/ 154 w 1257"/>
                <a:gd name="T13" fmla="*/ 387 h 419"/>
                <a:gd name="T14" fmla="*/ 180 w 1257"/>
                <a:gd name="T15" fmla="*/ 381 h 419"/>
                <a:gd name="T16" fmla="*/ 205 w 1257"/>
                <a:gd name="T17" fmla="*/ 374 h 419"/>
                <a:gd name="T18" fmla="*/ 231 w 1257"/>
                <a:gd name="T19" fmla="*/ 366 h 419"/>
                <a:gd name="T20" fmla="*/ 257 w 1257"/>
                <a:gd name="T21" fmla="*/ 357 h 419"/>
                <a:gd name="T22" fmla="*/ 282 w 1257"/>
                <a:gd name="T23" fmla="*/ 347 h 419"/>
                <a:gd name="T24" fmla="*/ 308 w 1257"/>
                <a:gd name="T25" fmla="*/ 335 h 419"/>
                <a:gd name="T26" fmla="*/ 334 w 1257"/>
                <a:gd name="T27" fmla="*/ 323 h 419"/>
                <a:gd name="T28" fmla="*/ 359 w 1257"/>
                <a:gd name="T29" fmla="*/ 309 h 419"/>
                <a:gd name="T30" fmla="*/ 385 w 1257"/>
                <a:gd name="T31" fmla="*/ 294 h 419"/>
                <a:gd name="T32" fmla="*/ 411 w 1257"/>
                <a:gd name="T33" fmla="*/ 277 h 419"/>
                <a:gd name="T34" fmla="*/ 436 w 1257"/>
                <a:gd name="T35" fmla="*/ 260 h 419"/>
                <a:gd name="T36" fmla="*/ 462 w 1257"/>
                <a:gd name="T37" fmla="*/ 242 h 419"/>
                <a:gd name="T38" fmla="*/ 487 w 1257"/>
                <a:gd name="T39" fmla="*/ 223 h 419"/>
                <a:gd name="T40" fmla="*/ 513 w 1257"/>
                <a:gd name="T41" fmla="*/ 204 h 419"/>
                <a:gd name="T42" fmla="*/ 539 w 1257"/>
                <a:gd name="T43" fmla="*/ 184 h 419"/>
                <a:gd name="T44" fmla="*/ 565 w 1257"/>
                <a:gd name="T45" fmla="*/ 164 h 419"/>
                <a:gd name="T46" fmla="*/ 590 w 1257"/>
                <a:gd name="T47" fmla="*/ 145 h 419"/>
                <a:gd name="T48" fmla="*/ 616 w 1257"/>
                <a:gd name="T49" fmla="*/ 126 h 419"/>
                <a:gd name="T50" fmla="*/ 642 w 1257"/>
                <a:gd name="T51" fmla="*/ 108 h 419"/>
                <a:gd name="T52" fmla="*/ 667 w 1257"/>
                <a:gd name="T53" fmla="*/ 91 h 419"/>
                <a:gd name="T54" fmla="*/ 693 w 1257"/>
                <a:gd name="T55" fmla="*/ 75 h 419"/>
                <a:gd name="T56" fmla="*/ 718 w 1257"/>
                <a:gd name="T57" fmla="*/ 60 h 419"/>
                <a:gd name="T58" fmla="*/ 744 w 1257"/>
                <a:gd name="T59" fmla="*/ 47 h 419"/>
                <a:gd name="T60" fmla="*/ 770 w 1257"/>
                <a:gd name="T61" fmla="*/ 36 h 419"/>
                <a:gd name="T62" fmla="*/ 795 w 1257"/>
                <a:gd name="T63" fmla="*/ 26 h 419"/>
                <a:gd name="T64" fmla="*/ 821 w 1257"/>
                <a:gd name="T65" fmla="*/ 17 h 419"/>
                <a:gd name="T66" fmla="*/ 847 w 1257"/>
                <a:gd name="T67" fmla="*/ 11 h 419"/>
                <a:gd name="T68" fmla="*/ 872 w 1257"/>
                <a:gd name="T69" fmla="*/ 6 h 419"/>
                <a:gd name="T70" fmla="*/ 898 w 1257"/>
                <a:gd name="T71" fmla="*/ 2 h 419"/>
                <a:gd name="T72" fmla="*/ 924 w 1257"/>
                <a:gd name="T73" fmla="*/ 1 h 419"/>
                <a:gd name="T74" fmla="*/ 949 w 1257"/>
                <a:gd name="T75" fmla="*/ 0 h 419"/>
                <a:gd name="T76" fmla="*/ 975 w 1257"/>
                <a:gd name="T77" fmla="*/ 1 h 419"/>
                <a:gd name="T78" fmla="*/ 1001 w 1257"/>
                <a:gd name="T79" fmla="*/ 4 h 419"/>
                <a:gd name="T80" fmla="*/ 1026 w 1257"/>
                <a:gd name="T81" fmla="*/ 7 h 419"/>
                <a:gd name="T82" fmla="*/ 1052 w 1257"/>
                <a:gd name="T83" fmla="*/ 12 h 419"/>
                <a:gd name="T84" fmla="*/ 1078 w 1257"/>
                <a:gd name="T85" fmla="*/ 18 h 419"/>
                <a:gd name="T86" fmla="*/ 1103 w 1257"/>
                <a:gd name="T87" fmla="*/ 25 h 419"/>
                <a:gd name="T88" fmla="*/ 1129 w 1257"/>
                <a:gd name="T89" fmla="*/ 33 h 419"/>
                <a:gd name="T90" fmla="*/ 1155 w 1257"/>
                <a:gd name="T91" fmla="*/ 42 h 419"/>
                <a:gd name="T92" fmla="*/ 1180 w 1257"/>
                <a:gd name="T93" fmla="*/ 52 h 419"/>
                <a:gd name="T94" fmla="*/ 1206 w 1257"/>
                <a:gd name="T95" fmla="*/ 62 h 419"/>
                <a:gd name="T96" fmla="*/ 1232 w 1257"/>
                <a:gd name="T97" fmla="*/ 74 h 419"/>
                <a:gd name="T98" fmla="*/ 1257 w 1257"/>
                <a:gd name="T99" fmla="*/ 8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419">
                  <a:moveTo>
                    <a:pt x="0" y="419"/>
                  </a:moveTo>
                  <a:lnTo>
                    <a:pt x="26" y="413"/>
                  </a:lnTo>
                  <a:lnTo>
                    <a:pt x="51" y="408"/>
                  </a:lnTo>
                  <a:lnTo>
                    <a:pt x="77" y="403"/>
                  </a:lnTo>
                  <a:lnTo>
                    <a:pt x="103" y="398"/>
                  </a:lnTo>
                  <a:lnTo>
                    <a:pt x="128" y="393"/>
                  </a:lnTo>
                  <a:lnTo>
                    <a:pt x="154" y="387"/>
                  </a:lnTo>
                  <a:lnTo>
                    <a:pt x="180" y="381"/>
                  </a:lnTo>
                  <a:lnTo>
                    <a:pt x="205" y="374"/>
                  </a:lnTo>
                  <a:lnTo>
                    <a:pt x="231" y="366"/>
                  </a:lnTo>
                  <a:lnTo>
                    <a:pt x="257" y="357"/>
                  </a:lnTo>
                  <a:lnTo>
                    <a:pt x="282" y="347"/>
                  </a:lnTo>
                  <a:lnTo>
                    <a:pt x="308" y="335"/>
                  </a:lnTo>
                  <a:lnTo>
                    <a:pt x="334" y="323"/>
                  </a:lnTo>
                  <a:lnTo>
                    <a:pt x="359" y="309"/>
                  </a:lnTo>
                  <a:lnTo>
                    <a:pt x="385" y="294"/>
                  </a:lnTo>
                  <a:lnTo>
                    <a:pt x="411" y="277"/>
                  </a:lnTo>
                  <a:lnTo>
                    <a:pt x="436" y="260"/>
                  </a:lnTo>
                  <a:lnTo>
                    <a:pt x="462" y="242"/>
                  </a:lnTo>
                  <a:lnTo>
                    <a:pt x="487" y="223"/>
                  </a:lnTo>
                  <a:lnTo>
                    <a:pt x="513" y="204"/>
                  </a:lnTo>
                  <a:lnTo>
                    <a:pt x="539" y="184"/>
                  </a:lnTo>
                  <a:lnTo>
                    <a:pt x="565" y="164"/>
                  </a:lnTo>
                  <a:lnTo>
                    <a:pt x="590" y="145"/>
                  </a:lnTo>
                  <a:lnTo>
                    <a:pt x="616" y="126"/>
                  </a:lnTo>
                  <a:lnTo>
                    <a:pt x="642" y="108"/>
                  </a:lnTo>
                  <a:lnTo>
                    <a:pt x="667" y="91"/>
                  </a:lnTo>
                  <a:lnTo>
                    <a:pt x="693" y="75"/>
                  </a:lnTo>
                  <a:lnTo>
                    <a:pt x="718" y="60"/>
                  </a:lnTo>
                  <a:lnTo>
                    <a:pt x="744" y="47"/>
                  </a:lnTo>
                  <a:lnTo>
                    <a:pt x="770" y="36"/>
                  </a:lnTo>
                  <a:lnTo>
                    <a:pt x="795" y="26"/>
                  </a:lnTo>
                  <a:lnTo>
                    <a:pt x="821" y="17"/>
                  </a:lnTo>
                  <a:lnTo>
                    <a:pt x="847" y="11"/>
                  </a:lnTo>
                  <a:lnTo>
                    <a:pt x="872" y="6"/>
                  </a:lnTo>
                  <a:lnTo>
                    <a:pt x="898" y="2"/>
                  </a:lnTo>
                  <a:lnTo>
                    <a:pt x="924" y="1"/>
                  </a:lnTo>
                  <a:lnTo>
                    <a:pt x="949" y="0"/>
                  </a:lnTo>
                  <a:lnTo>
                    <a:pt x="975" y="1"/>
                  </a:lnTo>
                  <a:lnTo>
                    <a:pt x="1001" y="4"/>
                  </a:lnTo>
                  <a:lnTo>
                    <a:pt x="1026" y="7"/>
                  </a:lnTo>
                  <a:lnTo>
                    <a:pt x="1052" y="12"/>
                  </a:lnTo>
                  <a:lnTo>
                    <a:pt x="1078" y="18"/>
                  </a:lnTo>
                  <a:lnTo>
                    <a:pt x="1103" y="25"/>
                  </a:lnTo>
                  <a:lnTo>
                    <a:pt x="1129" y="33"/>
                  </a:lnTo>
                  <a:lnTo>
                    <a:pt x="1155" y="42"/>
                  </a:lnTo>
                  <a:lnTo>
                    <a:pt x="1180" y="52"/>
                  </a:lnTo>
                  <a:lnTo>
                    <a:pt x="1206" y="62"/>
                  </a:lnTo>
                  <a:lnTo>
                    <a:pt x="1232" y="74"/>
                  </a:lnTo>
                  <a:lnTo>
                    <a:pt x="1257" y="86"/>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 name="Freeform 230"/>
            <p:cNvSpPr>
              <a:spLocks/>
            </p:cNvSpPr>
            <p:nvPr/>
          </p:nvSpPr>
          <p:spPr bwMode="auto">
            <a:xfrm>
              <a:off x="6214112" y="3505260"/>
              <a:ext cx="4543850" cy="694997"/>
            </a:xfrm>
            <a:custGeom>
              <a:avLst/>
              <a:gdLst>
                <a:gd name="T0" fmla="*/ 0 w 1308"/>
                <a:gd name="T1" fmla="*/ 0 h 318"/>
                <a:gd name="T2" fmla="*/ 25 w 1308"/>
                <a:gd name="T3" fmla="*/ 12 h 318"/>
                <a:gd name="T4" fmla="*/ 51 w 1308"/>
                <a:gd name="T5" fmla="*/ 25 h 318"/>
                <a:gd name="T6" fmla="*/ 77 w 1308"/>
                <a:gd name="T7" fmla="*/ 38 h 318"/>
                <a:gd name="T8" fmla="*/ 102 w 1308"/>
                <a:gd name="T9" fmla="*/ 52 h 318"/>
                <a:gd name="T10" fmla="*/ 128 w 1308"/>
                <a:gd name="T11" fmla="*/ 66 h 318"/>
                <a:gd name="T12" fmla="*/ 154 w 1308"/>
                <a:gd name="T13" fmla="*/ 80 h 318"/>
                <a:gd name="T14" fmla="*/ 179 w 1308"/>
                <a:gd name="T15" fmla="*/ 93 h 318"/>
                <a:gd name="T16" fmla="*/ 205 w 1308"/>
                <a:gd name="T17" fmla="*/ 107 h 318"/>
                <a:gd name="T18" fmla="*/ 231 w 1308"/>
                <a:gd name="T19" fmla="*/ 120 h 318"/>
                <a:gd name="T20" fmla="*/ 256 w 1308"/>
                <a:gd name="T21" fmla="*/ 131 h 318"/>
                <a:gd name="T22" fmla="*/ 282 w 1308"/>
                <a:gd name="T23" fmla="*/ 142 h 318"/>
                <a:gd name="T24" fmla="*/ 308 w 1308"/>
                <a:gd name="T25" fmla="*/ 152 h 318"/>
                <a:gd name="T26" fmla="*/ 333 w 1308"/>
                <a:gd name="T27" fmla="*/ 160 h 318"/>
                <a:gd name="T28" fmla="*/ 359 w 1308"/>
                <a:gd name="T29" fmla="*/ 167 h 318"/>
                <a:gd name="T30" fmla="*/ 385 w 1308"/>
                <a:gd name="T31" fmla="*/ 172 h 318"/>
                <a:gd name="T32" fmla="*/ 410 w 1308"/>
                <a:gd name="T33" fmla="*/ 176 h 318"/>
                <a:gd name="T34" fmla="*/ 436 w 1308"/>
                <a:gd name="T35" fmla="*/ 178 h 318"/>
                <a:gd name="T36" fmla="*/ 462 w 1308"/>
                <a:gd name="T37" fmla="*/ 178 h 318"/>
                <a:gd name="T38" fmla="*/ 487 w 1308"/>
                <a:gd name="T39" fmla="*/ 176 h 318"/>
                <a:gd name="T40" fmla="*/ 513 w 1308"/>
                <a:gd name="T41" fmla="*/ 174 h 318"/>
                <a:gd name="T42" fmla="*/ 539 w 1308"/>
                <a:gd name="T43" fmla="*/ 170 h 318"/>
                <a:gd name="T44" fmla="*/ 564 w 1308"/>
                <a:gd name="T45" fmla="*/ 165 h 318"/>
                <a:gd name="T46" fmla="*/ 590 w 1308"/>
                <a:gd name="T47" fmla="*/ 159 h 318"/>
                <a:gd name="T48" fmla="*/ 616 w 1308"/>
                <a:gd name="T49" fmla="*/ 153 h 318"/>
                <a:gd name="T50" fmla="*/ 641 w 1308"/>
                <a:gd name="T51" fmla="*/ 147 h 318"/>
                <a:gd name="T52" fmla="*/ 667 w 1308"/>
                <a:gd name="T53" fmla="*/ 140 h 318"/>
                <a:gd name="T54" fmla="*/ 693 w 1308"/>
                <a:gd name="T55" fmla="*/ 134 h 318"/>
                <a:gd name="T56" fmla="*/ 718 w 1308"/>
                <a:gd name="T57" fmla="*/ 129 h 318"/>
                <a:gd name="T58" fmla="*/ 744 w 1308"/>
                <a:gd name="T59" fmla="*/ 124 h 318"/>
                <a:gd name="T60" fmla="*/ 770 w 1308"/>
                <a:gd name="T61" fmla="*/ 120 h 318"/>
                <a:gd name="T62" fmla="*/ 795 w 1308"/>
                <a:gd name="T63" fmla="*/ 117 h 318"/>
                <a:gd name="T64" fmla="*/ 821 w 1308"/>
                <a:gd name="T65" fmla="*/ 115 h 318"/>
                <a:gd name="T66" fmla="*/ 846 w 1308"/>
                <a:gd name="T67" fmla="*/ 115 h 318"/>
                <a:gd name="T68" fmla="*/ 872 w 1308"/>
                <a:gd name="T69" fmla="*/ 116 h 318"/>
                <a:gd name="T70" fmla="*/ 898 w 1308"/>
                <a:gd name="T71" fmla="*/ 119 h 318"/>
                <a:gd name="T72" fmla="*/ 923 w 1308"/>
                <a:gd name="T73" fmla="*/ 123 h 318"/>
                <a:gd name="T74" fmla="*/ 949 w 1308"/>
                <a:gd name="T75" fmla="*/ 128 h 318"/>
                <a:gd name="T76" fmla="*/ 975 w 1308"/>
                <a:gd name="T77" fmla="*/ 134 h 318"/>
                <a:gd name="T78" fmla="*/ 1001 w 1308"/>
                <a:gd name="T79" fmla="*/ 142 h 318"/>
                <a:gd name="T80" fmla="*/ 1026 w 1308"/>
                <a:gd name="T81" fmla="*/ 152 h 318"/>
                <a:gd name="T82" fmla="*/ 1052 w 1308"/>
                <a:gd name="T83" fmla="*/ 162 h 318"/>
                <a:gd name="T84" fmla="*/ 1077 w 1308"/>
                <a:gd name="T85" fmla="*/ 174 h 318"/>
                <a:gd name="T86" fmla="*/ 1103 w 1308"/>
                <a:gd name="T87" fmla="*/ 187 h 318"/>
                <a:gd name="T88" fmla="*/ 1129 w 1308"/>
                <a:gd name="T89" fmla="*/ 200 h 318"/>
                <a:gd name="T90" fmla="*/ 1154 w 1308"/>
                <a:gd name="T91" fmla="*/ 215 h 318"/>
                <a:gd name="T92" fmla="*/ 1180 w 1308"/>
                <a:gd name="T93" fmla="*/ 230 h 318"/>
                <a:gd name="T94" fmla="*/ 1206 w 1308"/>
                <a:gd name="T95" fmla="*/ 247 h 318"/>
                <a:gd name="T96" fmla="*/ 1231 w 1308"/>
                <a:gd name="T97" fmla="*/ 264 h 318"/>
                <a:gd name="T98" fmla="*/ 1257 w 1308"/>
                <a:gd name="T99" fmla="*/ 281 h 318"/>
                <a:gd name="T100" fmla="*/ 1283 w 1308"/>
                <a:gd name="T101" fmla="*/ 299 h 318"/>
                <a:gd name="T102" fmla="*/ 1308 w 1308"/>
                <a:gd name="T103"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318">
                  <a:moveTo>
                    <a:pt x="0" y="0"/>
                  </a:moveTo>
                  <a:lnTo>
                    <a:pt x="25" y="12"/>
                  </a:lnTo>
                  <a:lnTo>
                    <a:pt x="51" y="25"/>
                  </a:lnTo>
                  <a:lnTo>
                    <a:pt x="77" y="38"/>
                  </a:lnTo>
                  <a:lnTo>
                    <a:pt x="102" y="52"/>
                  </a:lnTo>
                  <a:lnTo>
                    <a:pt x="128" y="66"/>
                  </a:lnTo>
                  <a:lnTo>
                    <a:pt x="154" y="80"/>
                  </a:lnTo>
                  <a:lnTo>
                    <a:pt x="179" y="93"/>
                  </a:lnTo>
                  <a:lnTo>
                    <a:pt x="205" y="107"/>
                  </a:lnTo>
                  <a:lnTo>
                    <a:pt x="231" y="120"/>
                  </a:lnTo>
                  <a:lnTo>
                    <a:pt x="256" y="131"/>
                  </a:lnTo>
                  <a:lnTo>
                    <a:pt x="282" y="142"/>
                  </a:lnTo>
                  <a:lnTo>
                    <a:pt x="308" y="152"/>
                  </a:lnTo>
                  <a:lnTo>
                    <a:pt x="333" y="160"/>
                  </a:lnTo>
                  <a:lnTo>
                    <a:pt x="359" y="167"/>
                  </a:lnTo>
                  <a:lnTo>
                    <a:pt x="385" y="172"/>
                  </a:lnTo>
                  <a:lnTo>
                    <a:pt x="410" y="176"/>
                  </a:lnTo>
                  <a:lnTo>
                    <a:pt x="436" y="178"/>
                  </a:lnTo>
                  <a:lnTo>
                    <a:pt x="462" y="178"/>
                  </a:lnTo>
                  <a:lnTo>
                    <a:pt x="487" y="176"/>
                  </a:lnTo>
                  <a:lnTo>
                    <a:pt x="513" y="174"/>
                  </a:lnTo>
                  <a:lnTo>
                    <a:pt x="539" y="170"/>
                  </a:lnTo>
                  <a:lnTo>
                    <a:pt x="564" y="165"/>
                  </a:lnTo>
                  <a:lnTo>
                    <a:pt x="590" y="159"/>
                  </a:lnTo>
                  <a:lnTo>
                    <a:pt x="616" y="153"/>
                  </a:lnTo>
                  <a:lnTo>
                    <a:pt x="641" y="147"/>
                  </a:lnTo>
                  <a:lnTo>
                    <a:pt x="667" y="140"/>
                  </a:lnTo>
                  <a:lnTo>
                    <a:pt x="693" y="134"/>
                  </a:lnTo>
                  <a:lnTo>
                    <a:pt x="718" y="129"/>
                  </a:lnTo>
                  <a:lnTo>
                    <a:pt x="744" y="124"/>
                  </a:lnTo>
                  <a:lnTo>
                    <a:pt x="770" y="120"/>
                  </a:lnTo>
                  <a:lnTo>
                    <a:pt x="795" y="117"/>
                  </a:lnTo>
                  <a:lnTo>
                    <a:pt x="821" y="115"/>
                  </a:lnTo>
                  <a:lnTo>
                    <a:pt x="846" y="115"/>
                  </a:lnTo>
                  <a:lnTo>
                    <a:pt x="872" y="116"/>
                  </a:lnTo>
                  <a:lnTo>
                    <a:pt x="898" y="119"/>
                  </a:lnTo>
                  <a:lnTo>
                    <a:pt x="923" y="123"/>
                  </a:lnTo>
                  <a:lnTo>
                    <a:pt x="949" y="128"/>
                  </a:lnTo>
                  <a:lnTo>
                    <a:pt x="975" y="134"/>
                  </a:lnTo>
                  <a:lnTo>
                    <a:pt x="1001" y="142"/>
                  </a:lnTo>
                  <a:lnTo>
                    <a:pt x="1026" y="152"/>
                  </a:lnTo>
                  <a:lnTo>
                    <a:pt x="1052" y="162"/>
                  </a:lnTo>
                  <a:lnTo>
                    <a:pt x="1077" y="174"/>
                  </a:lnTo>
                  <a:lnTo>
                    <a:pt x="1103" y="187"/>
                  </a:lnTo>
                  <a:lnTo>
                    <a:pt x="1129" y="200"/>
                  </a:lnTo>
                  <a:lnTo>
                    <a:pt x="1154" y="215"/>
                  </a:lnTo>
                  <a:lnTo>
                    <a:pt x="1180" y="230"/>
                  </a:lnTo>
                  <a:lnTo>
                    <a:pt x="1206" y="247"/>
                  </a:lnTo>
                  <a:lnTo>
                    <a:pt x="1231" y="264"/>
                  </a:lnTo>
                  <a:lnTo>
                    <a:pt x="1257" y="281"/>
                  </a:lnTo>
                  <a:lnTo>
                    <a:pt x="1283" y="299"/>
                  </a:lnTo>
                  <a:lnTo>
                    <a:pt x="1308" y="318"/>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 name="Line 231"/>
            <p:cNvSpPr>
              <a:spLocks noChangeShapeType="1"/>
            </p:cNvSpPr>
            <p:nvPr/>
          </p:nvSpPr>
          <p:spPr bwMode="auto">
            <a:xfrm>
              <a:off x="10671115" y="4158733"/>
              <a:ext cx="86847" cy="41525"/>
            </a:xfrm>
            <a:prstGeom prst="line">
              <a:avLst/>
            </a:prstGeom>
            <a:noFill/>
            <a:ln w="26988" cap="flat">
              <a:solidFill>
                <a:srgbClr val="7E2F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 name="Freeform 232"/>
            <p:cNvSpPr>
              <a:spLocks/>
            </p:cNvSpPr>
            <p:nvPr/>
          </p:nvSpPr>
          <p:spPr bwMode="auto">
            <a:xfrm>
              <a:off x="1934278" y="3179617"/>
              <a:ext cx="4366681" cy="618504"/>
            </a:xfrm>
            <a:custGeom>
              <a:avLst/>
              <a:gdLst>
                <a:gd name="T0" fmla="*/ 0 w 1257"/>
                <a:gd name="T1" fmla="*/ 0 h 283"/>
                <a:gd name="T2" fmla="*/ 26 w 1257"/>
                <a:gd name="T3" fmla="*/ 13 h 283"/>
                <a:gd name="T4" fmla="*/ 51 w 1257"/>
                <a:gd name="T5" fmla="*/ 27 h 283"/>
                <a:gd name="T6" fmla="*/ 77 w 1257"/>
                <a:gd name="T7" fmla="*/ 42 h 283"/>
                <a:gd name="T8" fmla="*/ 103 w 1257"/>
                <a:gd name="T9" fmla="*/ 57 h 283"/>
                <a:gd name="T10" fmla="*/ 128 w 1257"/>
                <a:gd name="T11" fmla="*/ 73 h 283"/>
                <a:gd name="T12" fmla="*/ 154 w 1257"/>
                <a:gd name="T13" fmla="*/ 89 h 283"/>
                <a:gd name="T14" fmla="*/ 180 w 1257"/>
                <a:gd name="T15" fmla="*/ 105 h 283"/>
                <a:gd name="T16" fmla="*/ 205 w 1257"/>
                <a:gd name="T17" fmla="*/ 121 h 283"/>
                <a:gd name="T18" fmla="*/ 231 w 1257"/>
                <a:gd name="T19" fmla="*/ 137 h 283"/>
                <a:gd name="T20" fmla="*/ 257 w 1257"/>
                <a:gd name="T21" fmla="*/ 153 h 283"/>
                <a:gd name="T22" fmla="*/ 282 w 1257"/>
                <a:gd name="T23" fmla="*/ 168 h 283"/>
                <a:gd name="T24" fmla="*/ 308 w 1257"/>
                <a:gd name="T25" fmla="*/ 183 h 283"/>
                <a:gd name="T26" fmla="*/ 334 w 1257"/>
                <a:gd name="T27" fmla="*/ 197 h 283"/>
                <a:gd name="T28" fmla="*/ 359 w 1257"/>
                <a:gd name="T29" fmla="*/ 210 h 283"/>
                <a:gd name="T30" fmla="*/ 385 w 1257"/>
                <a:gd name="T31" fmla="*/ 223 h 283"/>
                <a:gd name="T32" fmla="*/ 411 w 1257"/>
                <a:gd name="T33" fmla="*/ 234 h 283"/>
                <a:gd name="T34" fmla="*/ 436 w 1257"/>
                <a:gd name="T35" fmla="*/ 244 h 283"/>
                <a:gd name="T36" fmla="*/ 462 w 1257"/>
                <a:gd name="T37" fmla="*/ 254 h 283"/>
                <a:gd name="T38" fmla="*/ 487 w 1257"/>
                <a:gd name="T39" fmla="*/ 261 h 283"/>
                <a:gd name="T40" fmla="*/ 513 w 1257"/>
                <a:gd name="T41" fmla="*/ 268 h 283"/>
                <a:gd name="T42" fmla="*/ 539 w 1257"/>
                <a:gd name="T43" fmla="*/ 274 h 283"/>
                <a:gd name="T44" fmla="*/ 565 w 1257"/>
                <a:gd name="T45" fmla="*/ 278 h 283"/>
                <a:gd name="T46" fmla="*/ 590 w 1257"/>
                <a:gd name="T47" fmla="*/ 281 h 283"/>
                <a:gd name="T48" fmla="*/ 616 w 1257"/>
                <a:gd name="T49" fmla="*/ 283 h 283"/>
                <a:gd name="T50" fmla="*/ 642 w 1257"/>
                <a:gd name="T51" fmla="*/ 283 h 283"/>
                <a:gd name="T52" fmla="*/ 667 w 1257"/>
                <a:gd name="T53" fmla="*/ 283 h 283"/>
                <a:gd name="T54" fmla="*/ 693 w 1257"/>
                <a:gd name="T55" fmla="*/ 281 h 283"/>
                <a:gd name="T56" fmla="*/ 718 w 1257"/>
                <a:gd name="T57" fmla="*/ 278 h 283"/>
                <a:gd name="T58" fmla="*/ 744 w 1257"/>
                <a:gd name="T59" fmla="*/ 274 h 283"/>
                <a:gd name="T60" fmla="*/ 770 w 1257"/>
                <a:gd name="T61" fmla="*/ 270 h 283"/>
                <a:gd name="T62" fmla="*/ 795 w 1257"/>
                <a:gd name="T63" fmla="*/ 264 h 283"/>
                <a:gd name="T64" fmla="*/ 821 w 1257"/>
                <a:gd name="T65" fmla="*/ 258 h 283"/>
                <a:gd name="T66" fmla="*/ 847 w 1257"/>
                <a:gd name="T67" fmla="*/ 251 h 283"/>
                <a:gd name="T68" fmla="*/ 872 w 1257"/>
                <a:gd name="T69" fmla="*/ 244 h 283"/>
                <a:gd name="T70" fmla="*/ 898 w 1257"/>
                <a:gd name="T71" fmla="*/ 236 h 283"/>
                <a:gd name="T72" fmla="*/ 924 w 1257"/>
                <a:gd name="T73" fmla="*/ 227 h 283"/>
                <a:gd name="T74" fmla="*/ 949 w 1257"/>
                <a:gd name="T75" fmla="*/ 218 h 283"/>
                <a:gd name="T76" fmla="*/ 975 w 1257"/>
                <a:gd name="T77" fmla="*/ 209 h 283"/>
                <a:gd name="T78" fmla="*/ 1001 w 1257"/>
                <a:gd name="T79" fmla="*/ 200 h 283"/>
                <a:gd name="T80" fmla="*/ 1026 w 1257"/>
                <a:gd name="T81" fmla="*/ 191 h 283"/>
                <a:gd name="T82" fmla="*/ 1052 w 1257"/>
                <a:gd name="T83" fmla="*/ 182 h 283"/>
                <a:gd name="T84" fmla="*/ 1078 w 1257"/>
                <a:gd name="T85" fmla="*/ 173 h 283"/>
                <a:gd name="T86" fmla="*/ 1103 w 1257"/>
                <a:gd name="T87" fmla="*/ 165 h 283"/>
                <a:gd name="T88" fmla="*/ 1129 w 1257"/>
                <a:gd name="T89" fmla="*/ 157 h 283"/>
                <a:gd name="T90" fmla="*/ 1155 w 1257"/>
                <a:gd name="T91" fmla="*/ 149 h 283"/>
                <a:gd name="T92" fmla="*/ 1180 w 1257"/>
                <a:gd name="T93" fmla="*/ 142 h 283"/>
                <a:gd name="T94" fmla="*/ 1206 w 1257"/>
                <a:gd name="T95" fmla="*/ 136 h 283"/>
                <a:gd name="T96" fmla="*/ 1232 w 1257"/>
                <a:gd name="T97" fmla="*/ 130 h 283"/>
                <a:gd name="T98" fmla="*/ 1257 w 1257"/>
                <a:gd name="T99" fmla="*/ 12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83">
                  <a:moveTo>
                    <a:pt x="0" y="0"/>
                  </a:moveTo>
                  <a:lnTo>
                    <a:pt x="26" y="13"/>
                  </a:lnTo>
                  <a:lnTo>
                    <a:pt x="51" y="27"/>
                  </a:lnTo>
                  <a:lnTo>
                    <a:pt x="77" y="42"/>
                  </a:lnTo>
                  <a:lnTo>
                    <a:pt x="103" y="57"/>
                  </a:lnTo>
                  <a:lnTo>
                    <a:pt x="128" y="73"/>
                  </a:lnTo>
                  <a:lnTo>
                    <a:pt x="154" y="89"/>
                  </a:lnTo>
                  <a:lnTo>
                    <a:pt x="180" y="105"/>
                  </a:lnTo>
                  <a:lnTo>
                    <a:pt x="205" y="121"/>
                  </a:lnTo>
                  <a:lnTo>
                    <a:pt x="231" y="137"/>
                  </a:lnTo>
                  <a:lnTo>
                    <a:pt x="257" y="153"/>
                  </a:lnTo>
                  <a:lnTo>
                    <a:pt x="282" y="168"/>
                  </a:lnTo>
                  <a:lnTo>
                    <a:pt x="308" y="183"/>
                  </a:lnTo>
                  <a:lnTo>
                    <a:pt x="334" y="197"/>
                  </a:lnTo>
                  <a:lnTo>
                    <a:pt x="359" y="210"/>
                  </a:lnTo>
                  <a:lnTo>
                    <a:pt x="385" y="223"/>
                  </a:lnTo>
                  <a:lnTo>
                    <a:pt x="411" y="234"/>
                  </a:lnTo>
                  <a:lnTo>
                    <a:pt x="436" y="244"/>
                  </a:lnTo>
                  <a:lnTo>
                    <a:pt x="462" y="254"/>
                  </a:lnTo>
                  <a:lnTo>
                    <a:pt x="487" y="261"/>
                  </a:lnTo>
                  <a:lnTo>
                    <a:pt x="513" y="268"/>
                  </a:lnTo>
                  <a:lnTo>
                    <a:pt x="539" y="274"/>
                  </a:lnTo>
                  <a:lnTo>
                    <a:pt x="565" y="278"/>
                  </a:lnTo>
                  <a:lnTo>
                    <a:pt x="590" y="281"/>
                  </a:lnTo>
                  <a:lnTo>
                    <a:pt x="616" y="283"/>
                  </a:lnTo>
                  <a:lnTo>
                    <a:pt x="642" y="283"/>
                  </a:lnTo>
                  <a:lnTo>
                    <a:pt x="667" y="283"/>
                  </a:lnTo>
                  <a:lnTo>
                    <a:pt x="693" y="281"/>
                  </a:lnTo>
                  <a:lnTo>
                    <a:pt x="718" y="278"/>
                  </a:lnTo>
                  <a:lnTo>
                    <a:pt x="744" y="274"/>
                  </a:lnTo>
                  <a:lnTo>
                    <a:pt x="770" y="270"/>
                  </a:lnTo>
                  <a:lnTo>
                    <a:pt x="795" y="264"/>
                  </a:lnTo>
                  <a:lnTo>
                    <a:pt x="821" y="258"/>
                  </a:lnTo>
                  <a:lnTo>
                    <a:pt x="847" y="251"/>
                  </a:lnTo>
                  <a:lnTo>
                    <a:pt x="872" y="244"/>
                  </a:lnTo>
                  <a:lnTo>
                    <a:pt x="898" y="236"/>
                  </a:lnTo>
                  <a:lnTo>
                    <a:pt x="924" y="227"/>
                  </a:lnTo>
                  <a:lnTo>
                    <a:pt x="949" y="218"/>
                  </a:lnTo>
                  <a:lnTo>
                    <a:pt x="975" y="209"/>
                  </a:lnTo>
                  <a:lnTo>
                    <a:pt x="1001" y="200"/>
                  </a:lnTo>
                  <a:lnTo>
                    <a:pt x="1026" y="191"/>
                  </a:lnTo>
                  <a:lnTo>
                    <a:pt x="1052" y="182"/>
                  </a:lnTo>
                  <a:lnTo>
                    <a:pt x="1078" y="173"/>
                  </a:lnTo>
                  <a:lnTo>
                    <a:pt x="1103" y="165"/>
                  </a:lnTo>
                  <a:lnTo>
                    <a:pt x="1129" y="157"/>
                  </a:lnTo>
                  <a:lnTo>
                    <a:pt x="1155" y="149"/>
                  </a:lnTo>
                  <a:lnTo>
                    <a:pt x="1180" y="142"/>
                  </a:lnTo>
                  <a:lnTo>
                    <a:pt x="1206" y="136"/>
                  </a:lnTo>
                  <a:lnTo>
                    <a:pt x="1232" y="130"/>
                  </a:lnTo>
                  <a:lnTo>
                    <a:pt x="1257" y="126"/>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 name="Freeform 233"/>
            <p:cNvSpPr>
              <a:spLocks/>
            </p:cNvSpPr>
            <p:nvPr/>
          </p:nvSpPr>
          <p:spPr bwMode="auto">
            <a:xfrm>
              <a:off x="6214112" y="3428767"/>
              <a:ext cx="4543850" cy="1969159"/>
            </a:xfrm>
            <a:custGeom>
              <a:avLst/>
              <a:gdLst>
                <a:gd name="T0" fmla="*/ 0 w 1308"/>
                <a:gd name="T1" fmla="*/ 16 h 901"/>
                <a:gd name="T2" fmla="*/ 25 w 1308"/>
                <a:gd name="T3" fmla="*/ 12 h 901"/>
                <a:gd name="T4" fmla="*/ 51 w 1308"/>
                <a:gd name="T5" fmla="*/ 7 h 901"/>
                <a:gd name="T6" fmla="*/ 77 w 1308"/>
                <a:gd name="T7" fmla="*/ 4 h 901"/>
                <a:gd name="T8" fmla="*/ 102 w 1308"/>
                <a:gd name="T9" fmla="*/ 2 h 901"/>
                <a:gd name="T10" fmla="*/ 128 w 1308"/>
                <a:gd name="T11" fmla="*/ 0 h 901"/>
                <a:gd name="T12" fmla="*/ 154 w 1308"/>
                <a:gd name="T13" fmla="*/ 0 h 901"/>
                <a:gd name="T14" fmla="*/ 179 w 1308"/>
                <a:gd name="T15" fmla="*/ 0 h 901"/>
                <a:gd name="T16" fmla="*/ 205 w 1308"/>
                <a:gd name="T17" fmla="*/ 2 h 901"/>
                <a:gd name="T18" fmla="*/ 231 w 1308"/>
                <a:gd name="T19" fmla="*/ 4 h 901"/>
                <a:gd name="T20" fmla="*/ 256 w 1308"/>
                <a:gd name="T21" fmla="*/ 8 h 901"/>
                <a:gd name="T22" fmla="*/ 282 w 1308"/>
                <a:gd name="T23" fmla="*/ 13 h 901"/>
                <a:gd name="T24" fmla="*/ 308 w 1308"/>
                <a:gd name="T25" fmla="*/ 19 h 901"/>
                <a:gd name="T26" fmla="*/ 333 w 1308"/>
                <a:gd name="T27" fmla="*/ 27 h 901"/>
                <a:gd name="T28" fmla="*/ 359 w 1308"/>
                <a:gd name="T29" fmla="*/ 37 h 901"/>
                <a:gd name="T30" fmla="*/ 385 w 1308"/>
                <a:gd name="T31" fmla="*/ 48 h 901"/>
                <a:gd name="T32" fmla="*/ 410 w 1308"/>
                <a:gd name="T33" fmla="*/ 61 h 901"/>
                <a:gd name="T34" fmla="*/ 436 w 1308"/>
                <a:gd name="T35" fmla="*/ 76 h 901"/>
                <a:gd name="T36" fmla="*/ 462 w 1308"/>
                <a:gd name="T37" fmla="*/ 92 h 901"/>
                <a:gd name="T38" fmla="*/ 487 w 1308"/>
                <a:gd name="T39" fmla="*/ 111 h 901"/>
                <a:gd name="T40" fmla="*/ 513 w 1308"/>
                <a:gd name="T41" fmla="*/ 131 h 901"/>
                <a:gd name="T42" fmla="*/ 539 w 1308"/>
                <a:gd name="T43" fmla="*/ 153 h 901"/>
                <a:gd name="T44" fmla="*/ 564 w 1308"/>
                <a:gd name="T45" fmla="*/ 177 h 901"/>
                <a:gd name="T46" fmla="*/ 590 w 1308"/>
                <a:gd name="T47" fmla="*/ 203 h 901"/>
                <a:gd name="T48" fmla="*/ 616 w 1308"/>
                <a:gd name="T49" fmla="*/ 230 h 901"/>
                <a:gd name="T50" fmla="*/ 641 w 1308"/>
                <a:gd name="T51" fmla="*/ 258 h 901"/>
                <a:gd name="T52" fmla="*/ 667 w 1308"/>
                <a:gd name="T53" fmla="*/ 288 h 901"/>
                <a:gd name="T54" fmla="*/ 693 w 1308"/>
                <a:gd name="T55" fmla="*/ 318 h 901"/>
                <a:gd name="T56" fmla="*/ 718 w 1308"/>
                <a:gd name="T57" fmla="*/ 349 h 901"/>
                <a:gd name="T58" fmla="*/ 744 w 1308"/>
                <a:gd name="T59" fmla="*/ 381 h 901"/>
                <a:gd name="T60" fmla="*/ 770 w 1308"/>
                <a:gd name="T61" fmla="*/ 413 h 901"/>
                <a:gd name="T62" fmla="*/ 795 w 1308"/>
                <a:gd name="T63" fmla="*/ 445 h 901"/>
                <a:gd name="T64" fmla="*/ 821 w 1308"/>
                <a:gd name="T65" fmla="*/ 477 h 901"/>
                <a:gd name="T66" fmla="*/ 846 w 1308"/>
                <a:gd name="T67" fmla="*/ 508 h 901"/>
                <a:gd name="T68" fmla="*/ 872 w 1308"/>
                <a:gd name="T69" fmla="*/ 539 h 901"/>
                <a:gd name="T70" fmla="*/ 898 w 1308"/>
                <a:gd name="T71" fmla="*/ 569 h 901"/>
                <a:gd name="T72" fmla="*/ 923 w 1308"/>
                <a:gd name="T73" fmla="*/ 597 h 901"/>
                <a:gd name="T74" fmla="*/ 949 w 1308"/>
                <a:gd name="T75" fmla="*/ 625 h 901"/>
                <a:gd name="T76" fmla="*/ 975 w 1308"/>
                <a:gd name="T77" fmla="*/ 652 h 901"/>
                <a:gd name="T78" fmla="*/ 1001 w 1308"/>
                <a:gd name="T79" fmla="*/ 677 h 901"/>
                <a:gd name="T80" fmla="*/ 1026 w 1308"/>
                <a:gd name="T81" fmla="*/ 701 h 901"/>
                <a:gd name="T82" fmla="*/ 1052 w 1308"/>
                <a:gd name="T83" fmla="*/ 723 h 901"/>
                <a:gd name="T84" fmla="*/ 1077 w 1308"/>
                <a:gd name="T85" fmla="*/ 745 h 901"/>
                <a:gd name="T86" fmla="*/ 1103 w 1308"/>
                <a:gd name="T87" fmla="*/ 765 h 901"/>
                <a:gd name="T88" fmla="*/ 1129 w 1308"/>
                <a:gd name="T89" fmla="*/ 785 h 901"/>
                <a:gd name="T90" fmla="*/ 1154 w 1308"/>
                <a:gd name="T91" fmla="*/ 803 h 901"/>
                <a:gd name="T92" fmla="*/ 1180 w 1308"/>
                <a:gd name="T93" fmla="*/ 821 h 901"/>
                <a:gd name="T94" fmla="*/ 1206 w 1308"/>
                <a:gd name="T95" fmla="*/ 838 h 901"/>
                <a:gd name="T96" fmla="*/ 1231 w 1308"/>
                <a:gd name="T97" fmla="*/ 855 h 901"/>
                <a:gd name="T98" fmla="*/ 1257 w 1308"/>
                <a:gd name="T99" fmla="*/ 871 h 901"/>
                <a:gd name="T100" fmla="*/ 1283 w 1308"/>
                <a:gd name="T101" fmla="*/ 886 h 901"/>
                <a:gd name="T102" fmla="*/ 1308 w 1308"/>
                <a:gd name="T103"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901">
                  <a:moveTo>
                    <a:pt x="0" y="16"/>
                  </a:moveTo>
                  <a:lnTo>
                    <a:pt x="25" y="12"/>
                  </a:lnTo>
                  <a:lnTo>
                    <a:pt x="51" y="7"/>
                  </a:lnTo>
                  <a:lnTo>
                    <a:pt x="77" y="4"/>
                  </a:lnTo>
                  <a:lnTo>
                    <a:pt x="102" y="2"/>
                  </a:lnTo>
                  <a:lnTo>
                    <a:pt x="128" y="0"/>
                  </a:lnTo>
                  <a:lnTo>
                    <a:pt x="154" y="0"/>
                  </a:lnTo>
                  <a:lnTo>
                    <a:pt x="179" y="0"/>
                  </a:lnTo>
                  <a:lnTo>
                    <a:pt x="205" y="2"/>
                  </a:lnTo>
                  <a:lnTo>
                    <a:pt x="231" y="4"/>
                  </a:lnTo>
                  <a:lnTo>
                    <a:pt x="256" y="8"/>
                  </a:lnTo>
                  <a:lnTo>
                    <a:pt x="282" y="13"/>
                  </a:lnTo>
                  <a:lnTo>
                    <a:pt x="308" y="19"/>
                  </a:lnTo>
                  <a:lnTo>
                    <a:pt x="333" y="27"/>
                  </a:lnTo>
                  <a:lnTo>
                    <a:pt x="359" y="37"/>
                  </a:lnTo>
                  <a:lnTo>
                    <a:pt x="385" y="48"/>
                  </a:lnTo>
                  <a:lnTo>
                    <a:pt x="410" y="61"/>
                  </a:lnTo>
                  <a:lnTo>
                    <a:pt x="436" y="76"/>
                  </a:lnTo>
                  <a:lnTo>
                    <a:pt x="462" y="92"/>
                  </a:lnTo>
                  <a:lnTo>
                    <a:pt x="487" y="111"/>
                  </a:lnTo>
                  <a:lnTo>
                    <a:pt x="513" y="131"/>
                  </a:lnTo>
                  <a:lnTo>
                    <a:pt x="539" y="153"/>
                  </a:lnTo>
                  <a:lnTo>
                    <a:pt x="564" y="177"/>
                  </a:lnTo>
                  <a:lnTo>
                    <a:pt x="590" y="203"/>
                  </a:lnTo>
                  <a:lnTo>
                    <a:pt x="616" y="230"/>
                  </a:lnTo>
                  <a:lnTo>
                    <a:pt x="641" y="258"/>
                  </a:lnTo>
                  <a:lnTo>
                    <a:pt x="667" y="288"/>
                  </a:lnTo>
                  <a:lnTo>
                    <a:pt x="693" y="318"/>
                  </a:lnTo>
                  <a:lnTo>
                    <a:pt x="718" y="349"/>
                  </a:lnTo>
                  <a:lnTo>
                    <a:pt x="744" y="381"/>
                  </a:lnTo>
                  <a:lnTo>
                    <a:pt x="770" y="413"/>
                  </a:lnTo>
                  <a:lnTo>
                    <a:pt x="795" y="445"/>
                  </a:lnTo>
                  <a:lnTo>
                    <a:pt x="821" y="477"/>
                  </a:lnTo>
                  <a:lnTo>
                    <a:pt x="846" y="508"/>
                  </a:lnTo>
                  <a:lnTo>
                    <a:pt x="872" y="539"/>
                  </a:lnTo>
                  <a:lnTo>
                    <a:pt x="898" y="569"/>
                  </a:lnTo>
                  <a:lnTo>
                    <a:pt x="923" y="597"/>
                  </a:lnTo>
                  <a:lnTo>
                    <a:pt x="949" y="625"/>
                  </a:lnTo>
                  <a:lnTo>
                    <a:pt x="975" y="652"/>
                  </a:lnTo>
                  <a:lnTo>
                    <a:pt x="1001" y="677"/>
                  </a:lnTo>
                  <a:lnTo>
                    <a:pt x="1026" y="701"/>
                  </a:lnTo>
                  <a:lnTo>
                    <a:pt x="1052" y="723"/>
                  </a:lnTo>
                  <a:lnTo>
                    <a:pt x="1077" y="745"/>
                  </a:lnTo>
                  <a:lnTo>
                    <a:pt x="1103" y="765"/>
                  </a:lnTo>
                  <a:lnTo>
                    <a:pt x="1129" y="785"/>
                  </a:lnTo>
                  <a:lnTo>
                    <a:pt x="1154" y="803"/>
                  </a:lnTo>
                  <a:lnTo>
                    <a:pt x="1180" y="821"/>
                  </a:lnTo>
                  <a:lnTo>
                    <a:pt x="1206" y="838"/>
                  </a:lnTo>
                  <a:lnTo>
                    <a:pt x="1231" y="855"/>
                  </a:lnTo>
                  <a:lnTo>
                    <a:pt x="1257" y="871"/>
                  </a:lnTo>
                  <a:lnTo>
                    <a:pt x="1283" y="886"/>
                  </a:lnTo>
                  <a:lnTo>
                    <a:pt x="1308" y="901"/>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 name="Line 234"/>
            <p:cNvSpPr>
              <a:spLocks noChangeShapeType="1"/>
            </p:cNvSpPr>
            <p:nvPr/>
          </p:nvSpPr>
          <p:spPr bwMode="auto">
            <a:xfrm>
              <a:off x="10671115" y="5365143"/>
              <a:ext cx="86847" cy="32783"/>
            </a:xfrm>
            <a:prstGeom prst="line">
              <a:avLst/>
            </a:prstGeom>
            <a:noFill/>
            <a:ln w="26988" cap="flat">
              <a:solidFill>
                <a:srgbClr val="77AC3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 name="Freeform 235"/>
            <p:cNvSpPr>
              <a:spLocks/>
            </p:cNvSpPr>
            <p:nvPr/>
          </p:nvSpPr>
          <p:spPr bwMode="auto">
            <a:xfrm>
              <a:off x="1934278" y="2641978"/>
              <a:ext cx="4366681" cy="959446"/>
            </a:xfrm>
            <a:custGeom>
              <a:avLst/>
              <a:gdLst>
                <a:gd name="T0" fmla="*/ 0 w 1257"/>
                <a:gd name="T1" fmla="*/ 265 h 439"/>
                <a:gd name="T2" fmla="*/ 26 w 1257"/>
                <a:gd name="T3" fmla="*/ 253 h 439"/>
                <a:gd name="T4" fmla="*/ 51 w 1257"/>
                <a:gd name="T5" fmla="*/ 239 h 439"/>
                <a:gd name="T6" fmla="*/ 77 w 1257"/>
                <a:gd name="T7" fmla="*/ 223 h 439"/>
                <a:gd name="T8" fmla="*/ 103 w 1257"/>
                <a:gd name="T9" fmla="*/ 207 h 439"/>
                <a:gd name="T10" fmla="*/ 128 w 1257"/>
                <a:gd name="T11" fmla="*/ 190 h 439"/>
                <a:gd name="T12" fmla="*/ 154 w 1257"/>
                <a:gd name="T13" fmla="*/ 172 h 439"/>
                <a:gd name="T14" fmla="*/ 180 w 1257"/>
                <a:gd name="T15" fmla="*/ 154 h 439"/>
                <a:gd name="T16" fmla="*/ 205 w 1257"/>
                <a:gd name="T17" fmla="*/ 135 h 439"/>
                <a:gd name="T18" fmla="*/ 231 w 1257"/>
                <a:gd name="T19" fmla="*/ 117 h 439"/>
                <a:gd name="T20" fmla="*/ 257 w 1257"/>
                <a:gd name="T21" fmla="*/ 99 h 439"/>
                <a:gd name="T22" fmla="*/ 282 w 1257"/>
                <a:gd name="T23" fmla="*/ 83 h 439"/>
                <a:gd name="T24" fmla="*/ 308 w 1257"/>
                <a:gd name="T25" fmla="*/ 67 h 439"/>
                <a:gd name="T26" fmla="*/ 334 w 1257"/>
                <a:gd name="T27" fmla="*/ 52 h 439"/>
                <a:gd name="T28" fmla="*/ 359 w 1257"/>
                <a:gd name="T29" fmla="*/ 39 h 439"/>
                <a:gd name="T30" fmla="*/ 385 w 1257"/>
                <a:gd name="T31" fmla="*/ 28 h 439"/>
                <a:gd name="T32" fmla="*/ 411 w 1257"/>
                <a:gd name="T33" fmla="*/ 18 h 439"/>
                <a:gd name="T34" fmla="*/ 436 w 1257"/>
                <a:gd name="T35" fmla="*/ 10 h 439"/>
                <a:gd name="T36" fmla="*/ 462 w 1257"/>
                <a:gd name="T37" fmla="*/ 5 h 439"/>
                <a:gd name="T38" fmla="*/ 487 w 1257"/>
                <a:gd name="T39" fmla="*/ 1 h 439"/>
                <a:gd name="T40" fmla="*/ 513 w 1257"/>
                <a:gd name="T41" fmla="*/ 0 h 439"/>
                <a:gd name="T42" fmla="*/ 539 w 1257"/>
                <a:gd name="T43" fmla="*/ 1 h 439"/>
                <a:gd name="T44" fmla="*/ 565 w 1257"/>
                <a:gd name="T45" fmla="*/ 4 h 439"/>
                <a:gd name="T46" fmla="*/ 590 w 1257"/>
                <a:gd name="T47" fmla="*/ 9 h 439"/>
                <a:gd name="T48" fmla="*/ 616 w 1257"/>
                <a:gd name="T49" fmla="*/ 16 h 439"/>
                <a:gd name="T50" fmla="*/ 642 w 1257"/>
                <a:gd name="T51" fmla="*/ 25 h 439"/>
                <a:gd name="T52" fmla="*/ 667 w 1257"/>
                <a:gd name="T53" fmla="*/ 36 h 439"/>
                <a:gd name="T54" fmla="*/ 693 w 1257"/>
                <a:gd name="T55" fmla="*/ 49 h 439"/>
                <a:gd name="T56" fmla="*/ 718 w 1257"/>
                <a:gd name="T57" fmla="*/ 63 h 439"/>
                <a:gd name="T58" fmla="*/ 744 w 1257"/>
                <a:gd name="T59" fmla="*/ 79 h 439"/>
                <a:gd name="T60" fmla="*/ 770 w 1257"/>
                <a:gd name="T61" fmla="*/ 96 h 439"/>
                <a:gd name="T62" fmla="*/ 795 w 1257"/>
                <a:gd name="T63" fmla="*/ 115 h 439"/>
                <a:gd name="T64" fmla="*/ 821 w 1257"/>
                <a:gd name="T65" fmla="*/ 135 h 439"/>
                <a:gd name="T66" fmla="*/ 847 w 1257"/>
                <a:gd name="T67" fmla="*/ 155 h 439"/>
                <a:gd name="T68" fmla="*/ 872 w 1257"/>
                <a:gd name="T69" fmla="*/ 177 h 439"/>
                <a:gd name="T70" fmla="*/ 898 w 1257"/>
                <a:gd name="T71" fmla="*/ 198 h 439"/>
                <a:gd name="T72" fmla="*/ 924 w 1257"/>
                <a:gd name="T73" fmla="*/ 221 h 439"/>
                <a:gd name="T74" fmla="*/ 949 w 1257"/>
                <a:gd name="T75" fmla="*/ 243 h 439"/>
                <a:gd name="T76" fmla="*/ 975 w 1257"/>
                <a:gd name="T77" fmla="*/ 265 h 439"/>
                <a:gd name="T78" fmla="*/ 1001 w 1257"/>
                <a:gd name="T79" fmla="*/ 286 h 439"/>
                <a:gd name="T80" fmla="*/ 1026 w 1257"/>
                <a:gd name="T81" fmla="*/ 308 h 439"/>
                <a:gd name="T82" fmla="*/ 1052 w 1257"/>
                <a:gd name="T83" fmla="*/ 328 h 439"/>
                <a:gd name="T84" fmla="*/ 1078 w 1257"/>
                <a:gd name="T85" fmla="*/ 347 h 439"/>
                <a:gd name="T86" fmla="*/ 1103 w 1257"/>
                <a:gd name="T87" fmla="*/ 365 h 439"/>
                <a:gd name="T88" fmla="*/ 1129 w 1257"/>
                <a:gd name="T89" fmla="*/ 382 h 439"/>
                <a:gd name="T90" fmla="*/ 1155 w 1257"/>
                <a:gd name="T91" fmla="*/ 397 h 439"/>
                <a:gd name="T92" fmla="*/ 1180 w 1257"/>
                <a:gd name="T93" fmla="*/ 410 h 439"/>
                <a:gd name="T94" fmla="*/ 1206 w 1257"/>
                <a:gd name="T95" fmla="*/ 422 h 439"/>
                <a:gd name="T96" fmla="*/ 1232 w 1257"/>
                <a:gd name="T97" fmla="*/ 431 h 439"/>
                <a:gd name="T98" fmla="*/ 1257 w 1257"/>
                <a:gd name="T99" fmla="*/ 439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439">
                  <a:moveTo>
                    <a:pt x="0" y="265"/>
                  </a:moveTo>
                  <a:lnTo>
                    <a:pt x="26" y="253"/>
                  </a:lnTo>
                  <a:lnTo>
                    <a:pt x="51" y="239"/>
                  </a:lnTo>
                  <a:lnTo>
                    <a:pt x="77" y="223"/>
                  </a:lnTo>
                  <a:lnTo>
                    <a:pt x="103" y="207"/>
                  </a:lnTo>
                  <a:lnTo>
                    <a:pt x="128" y="190"/>
                  </a:lnTo>
                  <a:lnTo>
                    <a:pt x="154" y="172"/>
                  </a:lnTo>
                  <a:lnTo>
                    <a:pt x="180" y="154"/>
                  </a:lnTo>
                  <a:lnTo>
                    <a:pt x="205" y="135"/>
                  </a:lnTo>
                  <a:lnTo>
                    <a:pt x="231" y="117"/>
                  </a:lnTo>
                  <a:lnTo>
                    <a:pt x="257" y="99"/>
                  </a:lnTo>
                  <a:lnTo>
                    <a:pt x="282" y="83"/>
                  </a:lnTo>
                  <a:lnTo>
                    <a:pt x="308" y="67"/>
                  </a:lnTo>
                  <a:lnTo>
                    <a:pt x="334" y="52"/>
                  </a:lnTo>
                  <a:lnTo>
                    <a:pt x="359" y="39"/>
                  </a:lnTo>
                  <a:lnTo>
                    <a:pt x="385" y="28"/>
                  </a:lnTo>
                  <a:lnTo>
                    <a:pt x="411" y="18"/>
                  </a:lnTo>
                  <a:lnTo>
                    <a:pt x="436" y="10"/>
                  </a:lnTo>
                  <a:lnTo>
                    <a:pt x="462" y="5"/>
                  </a:lnTo>
                  <a:lnTo>
                    <a:pt x="487" y="1"/>
                  </a:lnTo>
                  <a:lnTo>
                    <a:pt x="513" y="0"/>
                  </a:lnTo>
                  <a:lnTo>
                    <a:pt x="539" y="1"/>
                  </a:lnTo>
                  <a:lnTo>
                    <a:pt x="565" y="4"/>
                  </a:lnTo>
                  <a:lnTo>
                    <a:pt x="590" y="9"/>
                  </a:lnTo>
                  <a:lnTo>
                    <a:pt x="616" y="16"/>
                  </a:lnTo>
                  <a:lnTo>
                    <a:pt x="642" y="25"/>
                  </a:lnTo>
                  <a:lnTo>
                    <a:pt x="667" y="36"/>
                  </a:lnTo>
                  <a:lnTo>
                    <a:pt x="693" y="49"/>
                  </a:lnTo>
                  <a:lnTo>
                    <a:pt x="718" y="63"/>
                  </a:lnTo>
                  <a:lnTo>
                    <a:pt x="744" y="79"/>
                  </a:lnTo>
                  <a:lnTo>
                    <a:pt x="770" y="96"/>
                  </a:lnTo>
                  <a:lnTo>
                    <a:pt x="795" y="115"/>
                  </a:lnTo>
                  <a:lnTo>
                    <a:pt x="821" y="135"/>
                  </a:lnTo>
                  <a:lnTo>
                    <a:pt x="847" y="155"/>
                  </a:lnTo>
                  <a:lnTo>
                    <a:pt x="872" y="177"/>
                  </a:lnTo>
                  <a:lnTo>
                    <a:pt x="898" y="198"/>
                  </a:lnTo>
                  <a:lnTo>
                    <a:pt x="924" y="221"/>
                  </a:lnTo>
                  <a:lnTo>
                    <a:pt x="949" y="243"/>
                  </a:lnTo>
                  <a:lnTo>
                    <a:pt x="975" y="265"/>
                  </a:lnTo>
                  <a:lnTo>
                    <a:pt x="1001" y="286"/>
                  </a:lnTo>
                  <a:lnTo>
                    <a:pt x="1026" y="308"/>
                  </a:lnTo>
                  <a:lnTo>
                    <a:pt x="1052" y="328"/>
                  </a:lnTo>
                  <a:lnTo>
                    <a:pt x="1078" y="347"/>
                  </a:lnTo>
                  <a:lnTo>
                    <a:pt x="1103" y="365"/>
                  </a:lnTo>
                  <a:lnTo>
                    <a:pt x="1129" y="382"/>
                  </a:lnTo>
                  <a:lnTo>
                    <a:pt x="1155" y="397"/>
                  </a:lnTo>
                  <a:lnTo>
                    <a:pt x="1180" y="410"/>
                  </a:lnTo>
                  <a:lnTo>
                    <a:pt x="1206" y="422"/>
                  </a:lnTo>
                  <a:lnTo>
                    <a:pt x="1232" y="431"/>
                  </a:lnTo>
                  <a:lnTo>
                    <a:pt x="1257" y="439"/>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 name="Freeform 236"/>
            <p:cNvSpPr>
              <a:spLocks/>
            </p:cNvSpPr>
            <p:nvPr/>
          </p:nvSpPr>
          <p:spPr bwMode="auto">
            <a:xfrm>
              <a:off x="6214112" y="3548971"/>
              <a:ext cx="4543850" cy="131132"/>
            </a:xfrm>
            <a:custGeom>
              <a:avLst/>
              <a:gdLst>
                <a:gd name="T0" fmla="*/ 0 w 1308"/>
                <a:gd name="T1" fmla="*/ 16 h 60"/>
                <a:gd name="T2" fmla="*/ 25 w 1308"/>
                <a:gd name="T3" fmla="*/ 24 h 60"/>
                <a:gd name="T4" fmla="*/ 51 w 1308"/>
                <a:gd name="T5" fmla="*/ 31 h 60"/>
                <a:gd name="T6" fmla="*/ 77 w 1308"/>
                <a:gd name="T7" fmla="*/ 36 h 60"/>
                <a:gd name="T8" fmla="*/ 102 w 1308"/>
                <a:gd name="T9" fmla="*/ 39 h 60"/>
                <a:gd name="T10" fmla="*/ 128 w 1308"/>
                <a:gd name="T11" fmla="*/ 41 h 60"/>
                <a:gd name="T12" fmla="*/ 154 w 1308"/>
                <a:gd name="T13" fmla="*/ 42 h 60"/>
                <a:gd name="T14" fmla="*/ 179 w 1308"/>
                <a:gd name="T15" fmla="*/ 41 h 60"/>
                <a:gd name="T16" fmla="*/ 205 w 1308"/>
                <a:gd name="T17" fmla="*/ 40 h 60"/>
                <a:gd name="T18" fmla="*/ 231 w 1308"/>
                <a:gd name="T19" fmla="*/ 38 h 60"/>
                <a:gd name="T20" fmla="*/ 256 w 1308"/>
                <a:gd name="T21" fmla="*/ 36 h 60"/>
                <a:gd name="T22" fmla="*/ 282 w 1308"/>
                <a:gd name="T23" fmla="*/ 33 h 60"/>
                <a:gd name="T24" fmla="*/ 308 w 1308"/>
                <a:gd name="T25" fmla="*/ 30 h 60"/>
                <a:gd name="T26" fmla="*/ 333 w 1308"/>
                <a:gd name="T27" fmla="*/ 26 h 60"/>
                <a:gd name="T28" fmla="*/ 359 w 1308"/>
                <a:gd name="T29" fmla="*/ 23 h 60"/>
                <a:gd name="T30" fmla="*/ 385 w 1308"/>
                <a:gd name="T31" fmla="*/ 20 h 60"/>
                <a:gd name="T32" fmla="*/ 410 w 1308"/>
                <a:gd name="T33" fmla="*/ 16 h 60"/>
                <a:gd name="T34" fmla="*/ 436 w 1308"/>
                <a:gd name="T35" fmla="*/ 13 h 60"/>
                <a:gd name="T36" fmla="*/ 462 w 1308"/>
                <a:gd name="T37" fmla="*/ 11 h 60"/>
                <a:gd name="T38" fmla="*/ 487 w 1308"/>
                <a:gd name="T39" fmla="*/ 8 h 60"/>
                <a:gd name="T40" fmla="*/ 513 w 1308"/>
                <a:gd name="T41" fmla="*/ 6 h 60"/>
                <a:gd name="T42" fmla="*/ 539 w 1308"/>
                <a:gd name="T43" fmla="*/ 4 h 60"/>
                <a:gd name="T44" fmla="*/ 564 w 1308"/>
                <a:gd name="T45" fmla="*/ 3 h 60"/>
                <a:gd name="T46" fmla="*/ 590 w 1308"/>
                <a:gd name="T47" fmla="*/ 1 h 60"/>
                <a:gd name="T48" fmla="*/ 616 w 1308"/>
                <a:gd name="T49" fmla="*/ 1 h 60"/>
                <a:gd name="T50" fmla="*/ 641 w 1308"/>
                <a:gd name="T51" fmla="*/ 0 h 60"/>
                <a:gd name="T52" fmla="*/ 667 w 1308"/>
                <a:gd name="T53" fmla="*/ 1 h 60"/>
                <a:gd name="T54" fmla="*/ 693 w 1308"/>
                <a:gd name="T55" fmla="*/ 1 h 60"/>
                <a:gd name="T56" fmla="*/ 718 w 1308"/>
                <a:gd name="T57" fmla="*/ 2 h 60"/>
                <a:gd name="T58" fmla="*/ 744 w 1308"/>
                <a:gd name="T59" fmla="*/ 4 h 60"/>
                <a:gd name="T60" fmla="*/ 770 w 1308"/>
                <a:gd name="T61" fmla="*/ 6 h 60"/>
                <a:gd name="T62" fmla="*/ 795 w 1308"/>
                <a:gd name="T63" fmla="*/ 8 h 60"/>
                <a:gd name="T64" fmla="*/ 821 w 1308"/>
                <a:gd name="T65" fmla="*/ 11 h 60"/>
                <a:gd name="T66" fmla="*/ 846 w 1308"/>
                <a:gd name="T67" fmla="*/ 14 h 60"/>
                <a:gd name="T68" fmla="*/ 872 w 1308"/>
                <a:gd name="T69" fmla="*/ 17 h 60"/>
                <a:gd name="T70" fmla="*/ 898 w 1308"/>
                <a:gd name="T71" fmla="*/ 21 h 60"/>
                <a:gd name="T72" fmla="*/ 923 w 1308"/>
                <a:gd name="T73" fmla="*/ 24 h 60"/>
                <a:gd name="T74" fmla="*/ 949 w 1308"/>
                <a:gd name="T75" fmla="*/ 28 h 60"/>
                <a:gd name="T76" fmla="*/ 975 w 1308"/>
                <a:gd name="T77" fmla="*/ 32 h 60"/>
                <a:gd name="T78" fmla="*/ 1001 w 1308"/>
                <a:gd name="T79" fmla="*/ 36 h 60"/>
                <a:gd name="T80" fmla="*/ 1026 w 1308"/>
                <a:gd name="T81" fmla="*/ 39 h 60"/>
                <a:gd name="T82" fmla="*/ 1052 w 1308"/>
                <a:gd name="T83" fmla="*/ 43 h 60"/>
                <a:gd name="T84" fmla="*/ 1077 w 1308"/>
                <a:gd name="T85" fmla="*/ 46 h 60"/>
                <a:gd name="T86" fmla="*/ 1103 w 1308"/>
                <a:gd name="T87" fmla="*/ 49 h 60"/>
                <a:gd name="T88" fmla="*/ 1129 w 1308"/>
                <a:gd name="T89" fmla="*/ 52 h 60"/>
                <a:gd name="T90" fmla="*/ 1154 w 1308"/>
                <a:gd name="T91" fmla="*/ 54 h 60"/>
                <a:gd name="T92" fmla="*/ 1180 w 1308"/>
                <a:gd name="T93" fmla="*/ 56 h 60"/>
                <a:gd name="T94" fmla="*/ 1206 w 1308"/>
                <a:gd name="T95" fmla="*/ 58 h 60"/>
                <a:gd name="T96" fmla="*/ 1231 w 1308"/>
                <a:gd name="T97" fmla="*/ 59 h 60"/>
                <a:gd name="T98" fmla="*/ 1257 w 1308"/>
                <a:gd name="T99" fmla="*/ 60 h 60"/>
                <a:gd name="T100" fmla="*/ 1283 w 1308"/>
                <a:gd name="T101" fmla="*/ 60 h 60"/>
                <a:gd name="T102" fmla="*/ 1308 w 1308"/>
                <a:gd name="T103"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60">
                  <a:moveTo>
                    <a:pt x="0" y="16"/>
                  </a:moveTo>
                  <a:lnTo>
                    <a:pt x="25" y="24"/>
                  </a:lnTo>
                  <a:lnTo>
                    <a:pt x="51" y="31"/>
                  </a:lnTo>
                  <a:lnTo>
                    <a:pt x="77" y="36"/>
                  </a:lnTo>
                  <a:lnTo>
                    <a:pt x="102" y="39"/>
                  </a:lnTo>
                  <a:lnTo>
                    <a:pt x="128" y="41"/>
                  </a:lnTo>
                  <a:lnTo>
                    <a:pt x="154" y="42"/>
                  </a:lnTo>
                  <a:lnTo>
                    <a:pt x="179" y="41"/>
                  </a:lnTo>
                  <a:lnTo>
                    <a:pt x="205" y="40"/>
                  </a:lnTo>
                  <a:lnTo>
                    <a:pt x="231" y="38"/>
                  </a:lnTo>
                  <a:lnTo>
                    <a:pt x="256" y="36"/>
                  </a:lnTo>
                  <a:lnTo>
                    <a:pt x="282" y="33"/>
                  </a:lnTo>
                  <a:lnTo>
                    <a:pt x="308" y="30"/>
                  </a:lnTo>
                  <a:lnTo>
                    <a:pt x="333" y="26"/>
                  </a:lnTo>
                  <a:lnTo>
                    <a:pt x="359" y="23"/>
                  </a:lnTo>
                  <a:lnTo>
                    <a:pt x="385" y="20"/>
                  </a:lnTo>
                  <a:lnTo>
                    <a:pt x="410" y="16"/>
                  </a:lnTo>
                  <a:lnTo>
                    <a:pt x="436" y="13"/>
                  </a:lnTo>
                  <a:lnTo>
                    <a:pt x="462" y="11"/>
                  </a:lnTo>
                  <a:lnTo>
                    <a:pt x="487" y="8"/>
                  </a:lnTo>
                  <a:lnTo>
                    <a:pt x="513" y="6"/>
                  </a:lnTo>
                  <a:lnTo>
                    <a:pt x="539" y="4"/>
                  </a:lnTo>
                  <a:lnTo>
                    <a:pt x="564" y="3"/>
                  </a:lnTo>
                  <a:lnTo>
                    <a:pt x="590" y="1"/>
                  </a:lnTo>
                  <a:lnTo>
                    <a:pt x="616" y="1"/>
                  </a:lnTo>
                  <a:lnTo>
                    <a:pt x="641" y="0"/>
                  </a:lnTo>
                  <a:lnTo>
                    <a:pt x="667" y="1"/>
                  </a:lnTo>
                  <a:lnTo>
                    <a:pt x="693" y="1"/>
                  </a:lnTo>
                  <a:lnTo>
                    <a:pt x="718" y="2"/>
                  </a:lnTo>
                  <a:lnTo>
                    <a:pt x="744" y="4"/>
                  </a:lnTo>
                  <a:lnTo>
                    <a:pt x="770" y="6"/>
                  </a:lnTo>
                  <a:lnTo>
                    <a:pt x="795" y="8"/>
                  </a:lnTo>
                  <a:lnTo>
                    <a:pt x="821" y="11"/>
                  </a:lnTo>
                  <a:lnTo>
                    <a:pt x="846" y="14"/>
                  </a:lnTo>
                  <a:lnTo>
                    <a:pt x="872" y="17"/>
                  </a:lnTo>
                  <a:lnTo>
                    <a:pt x="898" y="21"/>
                  </a:lnTo>
                  <a:lnTo>
                    <a:pt x="923" y="24"/>
                  </a:lnTo>
                  <a:lnTo>
                    <a:pt x="949" y="28"/>
                  </a:lnTo>
                  <a:lnTo>
                    <a:pt x="975" y="32"/>
                  </a:lnTo>
                  <a:lnTo>
                    <a:pt x="1001" y="36"/>
                  </a:lnTo>
                  <a:lnTo>
                    <a:pt x="1026" y="39"/>
                  </a:lnTo>
                  <a:lnTo>
                    <a:pt x="1052" y="43"/>
                  </a:lnTo>
                  <a:lnTo>
                    <a:pt x="1077" y="46"/>
                  </a:lnTo>
                  <a:lnTo>
                    <a:pt x="1103" y="49"/>
                  </a:lnTo>
                  <a:lnTo>
                    <a:pt x="1129" y="52"/>
                  </a:lnTo>
                  <a:lnTo>
                    <a:pt x="1154" y="54"/>
                  </a:lnTo>
                  <a:lnTo>
                    <a:pt x="1180" y="56"/>
                  </a:lnTo>
                  <a:lnTo>
                    <a:pt x="1206" y="58"/>
                  </a:lnTo>
                  <a:lnTo>
                    <a:pt x="1231" y="59"/>
                  </a:lnTo>
                  <a:lnTo>
                    <a:pt x="1257" y="60"/>
                  </a:lnTo>
                  <a:lnTo>
                    <a:pt x="1283" y="60"/>
                  </a:lnTo>
                  <a:lnTo>
                    <a:pt x="1308" y="60"/>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 name="Line 237"/>
            <p:cNvSpPr>
              <a:spLocks noChangeShapeType="1"/>
            </p:cNvSpPr>
            <p:nvPr/>
          </p:nvSpPr>
          <p:spPr bwMode="auto">
            <a:xfrm>
              <a:off x="10671115" y="3680103"/>
              <a:ext cx="86847" cy="0"/>
            </a:xfrm>
            <a:prstGeom prst="line">
              <a:avLst/>
            </a:prstGeom>
            <a:noFill/>
            <a:ln w="26988" cap="flat">
              <a:solidFill>
                <a:srgbClr val="4DBEE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 name="Freeform 238"/>
            <p:cNvSpPr>
              <a:spLocks/>
            </p:cNvSpPr>
            <p:nvPr/>
          </p:nvSpPr>
          <p:spPr bwMode="auto">
            <a:xfrm>
              <a:off x="1934278" y="3634206"/>
              <a:ext cx="4366681" cy="677513"/>
            </a:xfrm>
            <a:custGeom>
              <a:avLst/>
              <a:gdLst>
                <a:gd name="T0" fmla="*/ 0 w 1257"/>
                <a:gd name="T1" fmla="*/ 103 h 310"/>
                <a:gd name="T2" fmla="*/ 26 w 1257"/>
                <a:gd name="T3" fmla="*/ 86 h 310"/>
                <a:gd name="T4" fmla="*/ 51 w 1257"/>
                <a:gd name="T5" fmla="*/ 70 h 310"/>
                <a:gd name="T6" fmla="*/ 77 w 1257"/>
                <a:gd name="T7" fmla="*/ 56 h 310"/>
                <a:gd name="T8" fmla="*/ 103 w 1257"/>
                <a:gd name="T9" fmla="*/ 43 h 310"/>
                <a:gd name="T10" fmla="*/ 128 w 1257"/>
                <a:gd name="T11" fmla="*/ 32 h 310"/>
                <a:gd name="T12" fmla="*/ 154 w 1257"/>
                <a:gd name="T13" fmla="*/ 23 h 310"/>
                <a:gd name="T14" fmla="*/ 180 w 1257"/>
                <a:gd name="T15" fmla="*/ 15 h 310"/>
                <a:gd name="T16" fmla="*/ 205 w 1257"/>
                <a:gd name="T17" fmla="*/ 9 h 310"/>
                <a:gd name="T18" fmla="*/ 231 w 1257"/>
                <a:gd name="T19" fmla="*/ 5 h 310"/>
                <a:gd name="T20" fmla="*/ 257 w 1257"/>
                <a:gd name="T21" fmla="*/ 2 h 310"/>
                <a:gd name="T22" fmla="*/ 282 w 1257"/>
                <a:gd name="T23" fmla="*/ 0 h 310"/>
                <a:gd name="T24" fmla="*/ 308 w 1257"/>
                <a:gd name="T25" fmla="*/ 0 h 310"/>
                <a:gd name="T26" fmla="*/ 334 w 1257"/>
                <a:gd name="T27" fmla="*/ 1 h 310"/>
                <a:gd name="T28" fmla="*/ 359 w 1257"/>
                <a:gd name="T29" fmla="*/ 3 h 310"/>
                <a:gd name="T30" fmla="*/ 385 w 1257"/>
                <a:gd name="T31" fmla="*/ 6 h 310"/>
                <a:gd name="T32" fmla="*/ 411 w 1257"/>
                <a:gd name="T33" fmla="*/ 10 h 310"/>
                <a:gd name="T34" fmla="*/ 436 w 1257"/>
                <a:gd name="T35" fmla="*/ 15 h 310"/>
                <a:gd name="T36" fmla="*/ 462 w 1257"/>
                <a:gd name="T37" fmla="*/ 21 h 310"/>
                <a:gd name="T38" fmla="*/ 487 w 1257"/>
                <a:gd name="T39" fmla="*/ 27 h 310"/>
                <a:gd name="T40" fmla="*/ 513 w 1257"/>
                <a:gd name="T41" fmla="*/ 33 h 310"/>
                <a:gd name="T42" fmla="*/ 539 w 1257"/>
                <a:gd name="T43" fmla="*/ 40 h 310"/>
                <a:gd name="T44" fmla="*/ 565 w 1257"/>
                <a:gd name="T45" fmla="*/ 47 h 310"/>
                <a:gd name="T46" fmla="*/ 590 w 1257"/>
                <a:gd name="T47" fmla="*/ 54 h 310"/>
                <a:gd name="T48" fmla="*/ 616 w 1257"/>
                <a:gd name="T49" fmla="*/ 61 h 310"/>
                <a:gd name="T50" fmla="*/ 642 w 1257"/>
                <a:gd name="T51" fmla="*/ 68 h 310"/>
                <a:gd name="T52" fmla="*/ 667 w 1257"/>
                <a:gd name="T53" fmla="*/ 75 h 310"/>
                <a:gd name="T54" fmla="*/ 693 w 1257"/>
                <a:gd name="T55" fmla="*/ 82 h 310"/>
                <a:gd name="T56" fmla="*/ 718 w 1257"/>
                <a:gd name="T57" fmla="*/ 89 h 310"/>
                <a:gd name="T58" fmla="*/ 744 w 1257"/>
                <a:gd name="T59" fmla="*/ 96 h 310"/>
                <a:gd name="T60" fmla="*/ 770 w 1257"/>
                <a:gd name="T61" fmla="*/ 103 h 310"/>
                <a:gd name="T62" fmla="*/ 795 w 1257"/>
                <a:gd name="T63" fmla="*/ 110 h 310"/>
                <a:gd name="T64" fmla="*/ 821 w 1257"/>
                <a:gd name="T65" fmla="*/ 117 h 310"/>
                <a:gd name="T66" fmla="*/ 847 w 1257"/>
                <a:gd name="T67" fmla="*/ 124 h 310"/>
                <a:gd name="T68" fmla="*/ 872 w 1257"/>
                <a:gd name="T69" fmla="*/ 131 h 310"/>
                <a:gd name="T70" fmla="*/ 898 w 1257"/>
                <a:gd name="T71" fmla="*/ 139 h 310"/>
                <a:gd name="T72" fmla="*/ 924 w 1257"/>
                <a:gd name="T73" fmla="*/ 148 h 310"/>
                <a:gd name="T74" fmla="*/ 949 w 1257"/>
                <a:gd name="T75" fmla="*/ 157 h 310"/>
                <a:gd name="T76" fmla="*/ 975 w 1257"/>
                <a:gd name="T77" fmla="*/ 167 h 310"/>
                <a:gd name="T78" fmla="*/ 1001 w 1257"/>
                <a:gd name="T79" fmla="*/ 177 h 310"/>
                <a:gd name="T80" fmla="*/ 1026 w 1257"/>
                <a:gd name="T81" fmla="*/ 189 h 310"/>
                <a:gd name="T82" fmla="*/ 1052 w 1257"/>
                <a:gd name="T83" fmla="*/ 201 h 310"/>
                <a:gd name="T84" fmla="*/ 1078 w 1257"/>
                <a:gd name="T85" fmla="*/ 213 h 310"/>
                <a:gd name="T86" fmla="*/ 1103 w 1257"/>
                <a:gd name="T87" fmla="*/ 227 h 310"/>
                <a:gd name="T88" fmla="*/ 1129 w 1257"/>
                <a:gd name="T89" fmla="*/ 241 h 310"/>
                <a:gd name="T90" fmla="*/ 1155 w 1257"/>
                <a:gd name="T91" fmla="*/ 255 h 310"/>
                <a:gd name="T92" fmla="*/ 1180 w 1257"/>
                <a:gd name="T93" fmla="*/ 269 h 310"/>
                <a:gd name="T94" fmla="*/ 1206 w 1257"/>
                <a:gd name="T95" fmla="*/ 283 h 310"/>
                <a:gd name="T96" fmla="*/ 1232 w 1257"/>
                <a:gd name="T97" fmla="*/ 297 h 310"/>
                <a:gd name="T98" fmla="*/ 1257 w 1257"/>
                <a:gd name="T99"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10">
                  <a:moveTo>
                    <a:pt x="0" y="103"/>
                  </a:moveTo>
                  <a:lnTo>
                    <a:pt x="26" y="86"/>
                  </a:lnTo>
                  <a:lnTo>
                    <a:pt x="51" y="70"/>
                  </a:lnTo>
                  <a:lnTo>
                    <a:pt x="77" y="56"/>
                  </a:lnTo>
                  <a:lnTo>
                    <a:pt x="103" y="43"/>
                  </a:lnTo>
                  <a:lnTo>
                    <a:pt x="128" y="32"/>
                  </a:lnTo>
                  <a:lnTo>
                    <a:pt x="154" y="23"/>
                  </a:lnTo>
                  <a:lnTo>
                    <a:pt x="180" y="15"/>
                  </a:lnTo>
                  <a:lnTo>
                    <a:pt x="205" y="9"/>
                  </a:lnTo>
                  <a:lnTo>
                    <a:pt x="231" y="5"/>
                  </a:lnTo>
                  <a:lnTo>
                    <a:pt x="257" y="2"/>
                  </a:lnTo>
                  <a:lnTo>
                    <a:pt x="282" y="0"/>
                  </a:lnTo>
                  <a:lnTo>
                    <a:pt x="308" y="0"/>
                  </a:lnTo>
                  <a:lnTo>
                    <a:pt x="334" y="1"/>
                  </a:lnTo>
                  <a:lnTo>
                    <a:pt x="359" y="3"/>
                  </a:lnTo>
                  <a:lnTo>
                    <a:pt x="385" y="6"/>
                  </a:lnTo>
                  <a:lnTo>
                    <a:pt x="411" y="10"/>
                  </a:lnTo>
                  <a:lnTo>
                    <a:pt x="436" y="15"/>
                  </a:lnTo>
                  <a:lnTo>
                    <a:pt x="462" y="21"/>
                  </a:lnTo>
                  <a:lnTo>
                    <a:pt x="487" y="27"/>
                  </a:lnTo>
                  <a:lnTo>
                    <a:pt x="513" y="33"/>
                  </a:lnTo>
                  <a:lnTo>
                    <a:pt x="539" y="40"/>
                  </a:lnTo>
                  <a:lnTo>
                    <a:pt x="565" y="47"/>
                  </a:lnTo>
                  <a:lnTo>
                    <a:pt x="590" y="54"/>
                  </a:lnTo>
                  <a:lnTo>
                    <a:pt x="616" y="61"/>
                  </a:lnTo>
                  <a:lnTo>
                    <a:pt x="642" y="68"/>
                  </a:lnTo>
                  <a:lnTo>
                    <a:pt x="667" y="75"/>
                  </a:lnTo>
                  <a:lnTo>
                    <a:pt x="693" y="82"/>
                  </a:lnTo>
                  <a:lnTo>
                    <a:pt x="718" y="89"/>
                  </a:lnTo>
                  <a:lnTo>
                    <a:pt x="744" y="96"/>
                  </a:lnTo>
                  <a:lnTo>
                    <a:pt x="770" y="103"/>
                  </a:lnTo>
                  <a:lnTo>
                    <a:pt x="795" y="110"/>
                  </a:lnTo>
                  <a:lnTo>
                    <a:pt x="821" y="117"/>
                  </a:lnTo>
                  <a:lnTo>
                    <a:pt x="847" y="124"/>
                  </a:lnTo>
                  <a:lnTo>
                    <a:pt x="872" y="131"/>
                  </a:lnTo>
                  <a:lnTo>
                    <a:pt x="898" y="139"/>
                  </a:lnTo>
                  <a:lnTo>
                    <a:pt x="924" y="148"/>
                  </a:lnTo>
                  <a:lnTo>
                    <a:pt x="949" y="157"/>
                  </a:lnTo>
                  <a:lnTo>
                    <a:pt x="975" y="167"/>
                  </a:lnTo>
                  <a:lnTo>
                    <a:pt x="1001" y="177"/>
                  </a:lnTo>
                  <a:lnTo>
                    <a:pt x="1026" y="189"/>
                  </a:lnTo>
                  <a:lnTo>
                    <a:pt x="1052" y="201"/>
                  </a:lnTo>
                  <a:lnTo>
                    <a:pt x="1078" y="213"/>
                  </a:lnTo>
                  <a:lnTo>
                    <a:pt x="1103" y="227"/>
                  </a:lnTo>
                  <a:lnTo>
                    <a:pt x="1129" y="241"/>
                  </a:lnTo>
                  <a:lnTo>
                    <a:pt x="1155" y="255"/>
                  </a:lnTo>
                  <a:lnTo>
                    <a:pt x="1180" y="269"/>
                  </a:lnTo>
                  <a:lnTo>
                    <a:pt x="1206" y="283"/>
                  </a:lnTo>
                  <a:lnTo>
                    <a:pt x="1232" y="297"/>
                  </a:lnTo>
                  <a:lnTo>
                    <a:pt x="1257" y="310"/>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 name="Freeform 239"/>
            <p:cNvSpPr>
              <a:spLocks/>
            </p:cNvSpPr>
            <p:nvPr/>
          </p:nvSpPr>
          <p:spPr bwMode="auto">
            <a:xfrm>
              <a:off x="6214112" y="3896470"/>
              <a:ext cx="4543850" cy="531083"/>
            </a:xfrm>
            <a:custGeom>
              <a:avLst/>
              <a:gdLst>
                <a:gd name="T0" fmla="*/ 0 w 1308"/>
                <a:gd name="T1" fmla="*/ 177 h 243"/>
                <a:gd name="T2" fmla="*/ 25 w 1308"/>
                <a:gd name="T3" fmla="*/ 190 h 243"/>
                <a:gd name="T4" fmla="*/ 51 w 1308"/>
                <a:gd name="T5" fmla="*/ 203 h 243"/>
                <a:gd name="T6" fmla="*/ 77 w 1308"/>
                <a:gd name="T7" fmla="*/ 214 h 243"/>
                <a:gd name="T8" fmla="*/ 102 w 1308"/>
                <a:gd name="T9" fmla="*/ 224 h 243"/>
                <a:gd name="T10" fmla="*/ 128 w 1308"/>
                <a:gd name="T11" fmla="*/ 232 h 243"/>
                <a:gd name="T12" fmla="*/ 154 w 1308"/>
                <a:gd name="T13" fmla="*/ 238 h 243"/>
                <a:gd name="T14" fmla="*/ 179 w 1308"/>
                <a:gd name="T15" fmla="*/ 242 h 243"/>
                <a:gd name="T16" fmla="*/ 205 w 1308"/>
                <a:gd name="T17" fmla="*/ 243 h 243"/>
                <a:gd name="T18" fmla="*/ 231 w 1308"/>
                <a:gd name="T19" fmla="*/ 242 h 243"/>
                <a:gd name="T20" fmla="*/ 256 w 1308"/>
                <a:gd name="T21" fmla="*/ 239 h 243"/>
                <a:gd name="T22" fmla="*/ 282 w 1308"/>
                <a:gd name="T23" fmla="*/ 233 h 243"/>
                <a:gd name="T24" fmla="*/ 308 w 1308"/>
                <a:gd name="T25" fmla="*/ 225 h 243"/>
                <a:gd name="T26" fmla="*/ 333 w 1308"/>
                <a:gd name="T27" fmla="*/ 214 h 243"/>
                <a:gd name="T28" fmla="*/ 359 w 1308"/>
                <a:gd name="T29" fmla="*/ 202 h 243"/>
                <a:gd name="T30" fmla="*/ 385 w 1308"/>
                <a:gd name="T31" fmla="*/ 187 h 243"/>
                <a:gd name="T32" fmla="*/ 410 w 1308"/>
                <a:gd name="T33" fmla="*/ 171 h 243"/>
                <a:gd name="T34" fmla="*/ 436 w 1308"/>
                <a:gd name="T35" fmla="*/ 154 h 243"/>
                <a:gd name="T36" fmla="*/ 462 w 1308"/>
                <a:gd name="T37" fmla="*/ 136 h 243"/>
                <a:gd name="T38" fmla="*/ 487 w 1308"/>
                <a:gd name="T39" fmla="*/ 118 h 243"/>
                <a:gd name="T40" fmla="*/ 513 w 1308"/>
                <a:gd name="T41" fmla="*/ 100 h 243"/>
                <a:gd name="T42" fmla="*/ 539 w 1308"/>
                <a:gd name="T43" fmla="*/ 82 h 243"/>
                <a:gd name="T44" fmla="*/ 564 w 1308"/>
                <a:gd name="T45" fmla="*/ 65 h 243"/>
                <a:gd name="T46" fmla="*/ 590 w 1308"/>
                <a:gd name="T47" fmla="*/ 50 h 243"/>
                <a:gd name="T48" fmla="*/ 616 w 1308"/>
                <a:gd name="T49" fmla="*/ 36 h 243"/>
                <a:gd name="T50" fmla="*/ 641 w 1308"/>
                <a:gd name="T51" fmla="*/ 24 h 243"/>
                <a:gd name="T52" fmla="*/ 667 w 1308"/>
                <a:gd name="T53" fmla="*/ 14 h 243"/>
                <a:gd name="T54" fmla="*/ 693 w 1308"/>
                <a:gd name="T55" fmla="*/ 7 h 243"/>
                <a:gd name="T56" fmla="*/ 718 w 1308"/>
                <a:gd name="T57" fmla="*/ 2 h 243"/>
                <a:gd name="T58" fmla="*/ 744 w 1308"/>
                <a:gd name="T59" fmla="*/ 0 h 243"/>
                <a:gd name="T60" fmla="*/ 770 w 1308"/>
                <a:gd name="T61" fmla="*/ 0 h 243"/>
                <a:gd name="T62" fmla="*/ 795 w 1308"/>
                <a:gd name="T63" fmla="*/ 2 h 243"/>
                <a:gd name="T64" fmla="*/ 821 w 1308"/>
                <a:gd name="T65" fmla="*/ 7 h 243"/>
                <a:gd name="T66" fmla="*/ 846 w 1308"/>
                <a:gd name="T67" fmla="*/ 15 h 243"/>
                <a:gd name="T68" fmla="*/ 872 w 1308"/>
                <a:gd name="T69" fmla="*/ 24 h 243"/>
                <a:gd name="T70" fmla="*/ 898 w 1308"/>
                <a:gd name="T71" fmla="*/ 34 h 243"/>
                <a:gd name="T72" fmla="*/ 923 w 1308"/>
                <a:gd name="T73" fmla="*/ 47 h 243"/>
                <a:gd name="T74" fmla="*/ 949 w 1308"/>
                <a:gd name="T75" fmla="*/ 60 h 243"/>
                <a:gd name="T76" fmla="*/ 975 w 1308"/>
                <a:gd name="T77" fmla="*/ 74 h 243"/>
                <a:gd name="T78" fmla="*/ 1001 w 1308"/>
                <a:gd name="T79" fmla="*/ 88 h 243"/>
                <a:gd name="T80" fmla="*/ 1026 w 1308"/>
                <a:gd name="T81" fmla="*/ 103 h 243"/>
                <a:gd name="T82" fmla="*/ 1052 w 1308"/>
                <a:gd name="T83" fmla="*/ 117 h 243"/>
                <a:gd name="T84" fmla="*/ 1077 w 1308"/>
                <a:gd name="T85" fmla="*/ 131 h 243"/>
                <a:gd name="T86" fmla="*/ 1103 w 1308"/>
                <a:gd name="T87" fmla="*/ 143 h 243"/>
                <a:gd name="T88" fmla="*/ 1129 w 1308"/>
                <a:gd name="T89" fmla="*/ 155 h 243"/>
                <a:gd name="T90" fmla="*/ 1154 w 1308"/>
                <a:gd name="T91" fmla="*/ 165 h 243"/>
                <a:gd name="T92" fmla="*/ 1180 w 1308"/>
                <a:gd name="T93" fmla="*/ 173 h 243"/>
                <a:gd name="T94" fmla="*/ 1206 w 1308"/>
                <a:gd name="T95" fmla="*/ 179 h 243"/>
                <a:gd name="T96" fmla="*/ 1231 w 1308"/>
                <a:gd name="T97" fmla="*/ 183 h 243"/>
                <a:gd name="T98" fmla="*/ 1257 w 1308"/>
                <a:gd name="T99" fmla="*/ 185 h 243"/>
                <a:gd name="T100" fmla="*/ 1283 w 1308"/>
                <a:gd name="T101" fmla="*/ 185 h 243"/>
                <a:gd name="T102" fmla="*/ 1308 w 1308"/>
                <a:gd name="T103" fmla="*/ 18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243">
                  <a:moveTo>
                    <a:pt x="0" y="177"/>
                  </a:moveTo>
                  <a:lnTo>
                    <a:pt x="25" y="190"/>
                  </a:lnTo>
                  <a:lnTo>
                    <a:pt x="51" y="203"/>
                  </a:lnTo>
                  <a:lnTo>
                    <a:pt x="77" y="214"/>
                  </a:lnTo>
                  <a:lnTo>
                    <a:pt x="102" y="224"/>
                  </a:lnTo>
                  <a:lnTo>
                    <a:pt x="128" y="232"/>
                  </a:lnTo>
                  <a:lnTo>
                    <a:pt x="154" y="238"/>
                  </a:lnTo>
                  <a:lnTo>
                    <a:pt x="179" y="242"/>
                  </a:lnTo>
                  <a:lnTo>
                    <a:pt x="205" y="243"/>
                  </a:lnTo>
                  <a:lnTo>
                    <a:pt x="231" y="242"/>
                  </a:lnTo>
                  <a:lnTo>
                    <a:pt x="256" y="239"/>
                  </a:lnTo>
                  <a:lnTo>
                    <a:pt x="282" y="233"/>
                  </a:lnTo>
                  <a:lnTo>
                    <a:pt x="308" y="225"/>
                  </a:lnTo>
                  <a:lnTo>
                    <a:pt x="333" y="214"/>
                  </a:lnTo>
                  <a:lnTo>
                    <a:pt x="359" y="202"/>
                  </a:lnTo>
                  <a:lnTo>
                    <a:pt x="385" y="187"/>
                  </a:lnTo>
                  <a:lnTo>
                    <a:pt x="410" y="171"/>
                  </a:lnTo>
                  <a:lnTo>
                    <a:pt x="436" y="154"/>
                  </a:lnTo>
                  <a:lnTo>
                    <a:pt x="462" y="136"/>
                  </a:lnTo>
                  <a:lnTo>
                    <a:pt x="487" y="118"/>
                  </a:lnTo>
                  <a:lnTo>
                    <a:pt x="513" y="100"/>
                  </a:lnTo>
                  <a:lnTo>
                    <a:pt x="539" y="82"/>
                  </a:lnTo>
                  <a:lnTo>
                    <a:pt x="564" y="65"/>
                  </a:lnTo>
                  <a:lnTo>
                    <a:pt x="590" y="50"/>
                  </a:lnTo>
                  <a:lnTo>
                    <a:pt x="616" y="36"/>
                  </a:lnTo>
                  <a:lnTo>
                    <a:pt x="641" y="24"/>
                  </a:lnTo>
                  <a:lnTo>
                    <a:pt x="667" y="14"/>
                  </a:lnTo>
                  <a:lnTo>
                    <a:pt x="693" y="7"/>
                  </a:lnTo>
                  <a:lnTo>
                    <a:pt x="718" y="2"/>
                  </a:lnTo>
                  <a:lnTo>
                    <a:pt x="744" y="0"/>
                  </a:lnTo>
                  <a:lnTo>
                    <a:pt x="770" y="0"/>
                  </a:lnTo>
                  <a:lnTo>
                    <a:pt x="795" y="2"/>
                  </a:lnTo>
                  <a:lnTo>
                    <a:pt x="821" y="7"/>
                  </a:lnTo>
                  <a:lnTo>
                    <a:pt x="846" y="15"/>
                  </a:lnTo>
                  <a:lnTo>
                    <a:pt x="872" y="24"/>
                  </a:lnTo>
                  <a:lnTo>
                    <a:pt x="898" y="34"/>
                  </a:lnTo>
                  <a:lnTo>
                    <a:pt x="923" y="47"/>
                  </a:lnTo>
                  <a:lnTo>
                    <a:pt x="949" y="60"/>
                  </a:lnTo>
                  <a:lnTo>
                    <a:pt x="975" y="74"/>
                  </a:lnTo>
                  <a:lnTo>
                    <a:pt x="1001" y="88"/>
                  </a:lnTo>
                  <a:lnTo>
                    <a:pt x="1026" y="103"/>
                  </a:lnTo>
                  <a:lnTo>
                    <a:pt x="1052" y="117"/>
                  </a:lnTo>
                  <a:lnTo>
                    <a:pt x="1077" y="131"/>
                  </a:lnTo>
                  <a:lnTo>
                    <a:pt x="1103" y="143"/>
                  </a:lnTo>
                  <a:lnTo>
                    <a:pt x="1129" y="155"/>
                  </a:lnTo>
                  <a:lnTo>
                    <a:pt x="1154" y="165"/>
                  </a:lnTo>
                  <a:lnTo>
                    <a:pt x="1180" y="173"/>
                  </a:lnTo>
                  <a:lnTo>
                    <a:pt x="1206" y="179"/>
                  </a:lnTo>
                  <a:lnTo>
                    <a:pt x="1231" y="183"/>
                  </a:lnTo>
                  <a:lnTo>
                    <a:pt x="1257" y="185"/>
                  </a:lnTo>
                  <a:lnTo>
                    <a:pt x="1283" y="185"/>
                  </a:lnTo>
                  <a:lnTo>
                    <a:pt x="1308" y="182"/>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 name="Line 240"/>
            <p:cNvSpPr>
              <a:spLocks noChangeShapeType="1"/>
            </p:cNvSpPr>
            <p:nvPr/>
          </p:nvSpPr>
          <p:spPr bwMode="auto">
            <a:xfrm flipV="1">
              <a:off x="10671115" y="4294235"/>
              <a:ext cx="86847" cy="6557"/>
            </a:xfrm>
            <a:prstGeom prst="line">
              <a:avLst/>
            </a:prstGeom>
            <a:noFill/>
            <a:ln w="26988" cap="flat">
              <a:solidFill>
                <a:srgbClr val="A214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 name="Freeform 241"/>
            <p:cNvSpPr>
              <a:spLocks/>
            </p:cNvSpPr>
            <p:nvPr/>
          </p:nvSpPr>
          <p:spPr bwMode="auto">
            <a:xfrm>
              <a:off x="1934278" y="3750039"/>
              <a:ext cx="4366681" cy="542011"/>
            </a:xfrm>
            <a:custGeom>
              <a:avLst/>
              <a:gdLst>
                <a:gd name="T0" fmla="*/ 0 w 1257"/>
                <a:gd name="T1" fmla="*/ 29 h 248"/>
                <a:gd name="T2" fmla="*/ 26 w 1257"/>
                <a:gd name="T3" fmla="*/ 34 h 248"/>
                <a:gd name="T4" fmla="*/ 51 w 1257"/>
                <a:gd name="T5" fmla="*/ 41 h 248"/>
                <a:gd name="T6" fmla="*/ 77 w 1257"/>
                <a:gd name="T7" fmla="*/ 48 h 248"/>
                <a:gd name="T8" fmla="*/ 103 w 1257"/>
                <a:gd name="T9" fmla="*/ 57 h 248"/>
                <a:gd name="T10" fmla="*/ 128 w 1257"/>
                <a:gd name="T11" fmla="*/ 66 h 248"/>
                <a:gd name="T12" fmla="*/ 154 w 1257"/>
                <a:gd name="T13" fmla="*/ 76 h 248"/>
                <a:gd name="T14" fmla="*/ 180 w 1257"/>
                <a:gd name="T15" fmla="*/ 87 h 248"/>
                <a:gd name="T16" fmla="*/ 205 w 1257"/>
                <a:gd name="T17" fmla="*/ 98 h 248"/>
                <a:gd name="T18" fmla="*/ 231 w 1257"/>
                <a:gd name="T19" fmla="*/ 110 h 248"/>
                <a:gd name="T20" fmla="*/ 257 w 1257"/>
                <a:gd name="T21" fmla="*/ 121 h 248"/>
                <a:gd name="T22" fmla="*/ 282 w 1257"/>
                <a:gd name="T23" fmla="*/ 132 h 248"/>
                <a:gd name="T24" fmla="*/ 308 w 1257"/>
                <a:gd name="T25" fmla="*/ 144 h 248"/>
                <a:gd name="T26" fmla="*/ 334 w 1257"/>
                <a:gd name="T27" fmla="*/ 155 h 248"/>
                <a:gd name="T28" fmla="*/ 359 w 1257"/>
                <a:gd name="T29" fmla="*/ 166 h 248"/>
                <a:gd name="T30" fmla="*/ 385 w 1257"/>
                <a:gd name="T31" fmla="*/ 176 h 248"/>
                <a:gd name="T32" fmla="*/ 411 w 1257"/>
                <a:gd name="T33" fmla="*/ 186 h 248"/>
                <a:gd name="T34" fmla="*/ 436 w 1257"/>
                <a:gd name="T35" fmla="*/ 195 h 248"/>
                <a:gd name="T36" fmla="*/ 462 w 1257"/>
                <a:gd name="T37" fmla="*/ 203 h 248"/>
                <a:gd name="T38" fmla="*/ 487 w 1257"/>
                <a:gd name="T39" fmla="*/ 211 h 248"/>
                <a:gd name="T40" fmla="*/ 513 w 1257"/>
                <a:gd name="T41" fmla="*/ 218 h 248"/>
                <a:gd name="T42" fmla="*/ 539 w 1257"/>
                <a:gd name="T43" fmla="*/ 225 h 248"/>
                <a:gd name="T44" fmla="*/ 565 w 1257"/>
                <a:gd name="T45" fmla="*/ 231 h 248"/>
                <a:gd name="T46" fmla="*/ 590 w 1257"/>
                <a:gd name="T47" fmla="*/ 236 h 248"/>
                <a:gd name="T48" fmla="*/ 616 w 1257"/>
                <a:gd name="T49" fmla="*/ 240 h 248"/>
                <a:gd name="T50" fmla="*/ 642 w 1257"/>
                <a:gd name="T51" fmla="*/ 243 h 248"/>
                <a:gd name="T52" fmla="*/ 667 w 1257"/>
                <a:gd name="T53" fmla="*/ 246 h 248"/>
                <a:gd name="T54" fmla="*/ 693 w 1257"/>
                <a:gd name="T55" fmla="*/ 247 h 248"/>
                <a:gd name="T56" fmla="*/ 718 w 1257"/>
                <a:gd name="T57" fmla="*/ 248 h 248"/>
                <a:gd name="T58" fmla="*/ 744 w 1257"/>
                <a:gd name="T59" fmla="*/ 248 h 248"/>
                <a:gd name="T60" fmla="*/ 770 w 1257"/>
                <a:gd name="T61" fmla="*/ 246 h 248"/>
                <a:gd name="T62" fmla="*/ 795 w 1257"/>
                <a:gd name="T63" fmla="*/ 244 h 248"/>
                <a:gd name="T64" fmla="*/ 821 w 1257"/>
                <a:gd name="T65" fmla="*/ 240 h 248"/>
                <a:gd name="T66" fmla="*/ 847 w 1257"/>
                <a:gd name="T67" fmla="*/ 236 h 248"/>
                <a:gd name="T68" fmla="*/ 872 w 1257"/>
                <a:gd name="T69" fmla="*/ 230 h 248"/>
                <a:gd name="T70" fmla="*/ 898 w 1257"/>
                <a:gd name="T71" fmla="*/ 222 h 248"/>
                <a:gd name="T72" fmla="*/ 924 w 1257"/>
                <a:gd name="T73" fmla="*/ 214 h 248"/>
                <a:gd name="T74" fmla="*/ 949 w 1257"/>
                <a:gd name="T75" fmla="*/ 204 h 248"/>
                <a:gd name="T76" fmla="*/ 975 w 1257"/>
                <a:gd name="T77" fmla="*/ 193 h 248"/>
                <a:gd name="T78" fmla="*/ 1001 w 1257"/>
                <a:gd name="T79" fmla="*/ 181 h 248"/>
                <a:gd name="T80" fmla="*/ 1026 w 1257"/>
                <a:gd name="T81" fmla="*/ 167 h 248"/>
                <a:gd name="T82" fmla="*/ 1052 w 1257"/>
                <a:gd name="T83" fmla="*/ 152 h 248"/>
                <a:gd name="T84" fmla="*/ 1078 w 1257"/>
                <a:gd name="T85" fmla="*/ 136 h 248"/>
                <a:gd name="T86" fmla="*/ 1103 w 1257"/>
                <a:gd name="T87" fmla="*/ 119 h 248"/>
                <a:gd name="T88" fmla="*/ 1129 w 1257"/>
                <a:gd name="T89" fmla="*/ 101 h 248"/>
                <a:gd name="T90" fmla="*/ 1155 w 1257"/>
                <a:gd name="T91" fmla="*/ 82 h 248"/>
                <a:gd name="T92" fmla="*/ 1180 w 1257"/>
                <a:gd name="T93" fmla="*/ 62 h 248"/>
                <a:gd name="T94" fmla="*/ 1206 w 1257"/>
                <a:gd name="T95" fmla="*/ 42 h 248"/>
                <a:gd name="T96" fmla="*/ 1232 w 1257"/>
                <a:gd name="T97" fmla="*/ 21 h 248"/>
                <a:gd name="T98" fmla="*/ 1257 w 1257"/>
                <a:gd name="T9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48">
                  <a:moveTo>
                    <a:pt x="0" y="29"/>
                  </a:moveTo>
                  <a:lnTo>
                    <a:pt x="26" y="34"/>
                  </a:lnTo>
                  <a:lnTo>
                    <a:pt x="51" y="41"/>
                  </a:lnTo>
                  <a:lnTo>
                    <a:pt x="77" y="48"/>
                  </a:lnTo>
                  <a:lnTo>
                    <a:pt x="103" y="57"/>
                  </a:lnTo>
                  <a:lnTo>
                    <a:pt x="128" y="66"/>
                  </a:lnTo>
                  <a:lnTo>
                    <a:pt x="154" y="76"/>
                  </a:lnTo>
                  <a:lnTo>
                    <a:pt x="180" y="87"/>
                  </a:lnTo>
                  <a:lnTo>
                    <a:pt x="205" y="98"/>
                  </a:lnTo>
                  <a:lnTo>
                    <a:pt x="231" y="110"/>
                  </a:lnTo>
                  <a:lnTo>
                    <a:pt x="257" y="121"/>
                  </a:lnTo>
                  <a:lnTo>
                    <a:pt x="282" y="132"/>
                  </a:lnTo>
                  <a:lnTo>
                    <a:pt x="308" y="144"/>
                  </a:lnTo>
                  <a:lnTo>
                    <a:pt x="334" y="155"/>
                  </a:lnTo>
                  <a:lnTo>
                    <a:pt x="359" y="166"/>
                  </a:lnTo>
                  <a:lnTo>
                    <a:pt x="385" y="176"/>
                  </a:lnTo>
                  <a:lnTo>
                    <a:pt x="411" y="186"/>
                  </a:lnTo>
                  <a:lnTo>
                    <a:pt x="436" y="195"/>
                  </a:lnTo>
                  <a:lnTo>
                    <a:pt x="462" y="203"/>
                  </a:lnTo>
                  <a:lnTo>
                    <a:pt x="487" y="211"/>
                  </a:lnTo>
                  <a:lnTo>
                    <a:pt x="513" y="218"/>
                  </a:lnTo>
                  <a:lnTo>
                    <a:pt x="539" y="225"/>
                  </a:lnTo>
                  <a:lnTo>
                    <a:pt x="565" y="231"/>
                  </a:lnTo>
                  <a:lnTo>
                    <a:pt x="590" y="236"/>
                  </a:lnTo>
                  <a:lnTo>
                    <a:pt x="616" y="240"/>
                  </a:lnTo>
                  <a:lnTo>
                    <a:pt x="642" y="243"/>
                  </a:lnTo>
                  <a:lnTo>
                    <a:pt x="667" y="246"/>
                  </a:lnTo>
                  <a:lnTo>
                    <a:pt x="693" y="247"/>
                  </a:lnTo>
                  <a:lnTo>
                    <a:pt x="718" y="248"/>
                  </a:lnTo>
                  <a:lnTo>
                    <a:pt x="744" y="248"/>
                  </a:lnTo>
                  <a:lnTo>
                    <a:pt x="770" y="246"/>
                  </a:lnTo>
                  <a:lnTo>
                    <a:pt x="795" y="244"/>
                  </a:lnTo>
                  <a:lnTo>
                    <a:pt x="821" y="240"/>
                  </a:lnTo>
                  <a:lnTo>
                    <a:pt x="847" y="236"/>
                  </a:lnTo>
                  <a:lnTo>
                    <a:pt x="872" y="230"/>
                  </a:lnTo>
                  <a:lnTo>
                    <a:pt x="898" y="222"/>
                  </a:lnTo>
                  <a:lnTo>
                    <a:pt x="924" y="214"/>
                  </a:lnTo>
                  <a:lnTo>
                    <a:pt x="949" y="204"/>
                  </a:lnTo>
                  <a:lnTo>
                    <a:pt x="975" y="193"/>
                  </a:lnTo>
                  <a:lnTo>
                    <a:pt x="1001" y="181"/>
                  </a:lnTo>
                  <a:lnTo>
                    <a:pt x="1026" y="167"/>
                  </a:lnTo>
                  <a:lnTo>
                    <a:pt x="1052" y="152"/>
                  </a:lnTo>
                  <a:lnTo>
                    <a:pt x="1078" y="136"/>
                  </a:lnTo>
                  <a:lnTo>
                    <a:pt x="1103" y="119"/>
                  </a:lnTo>
                  <a:lnTo>
                    <a:pt x="1129" y="101"/>
                  </a:lnTo>
                  <a:lnTo>
                    <a:pt x="1155" y="82"/>
                  </a:lnTo>
                  <a:lnTo>
                    <a:pt x="1180" y="62"/>
                  </a:lnTo>
                  <a:lnTo>
                    <a:pt x="1206" y="42"/>
                  </a:lnTo>
                  <a:lnTo>
                    <a:pt x="1232" y="21"/>
                  </a:lnTo>
                  <a:lnTo>
                    <a:pt x="1257" y="0"/>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 name="Freeform 242"/>
            <p:cNvSpPr>
              <a:spLocks/>
            </p:cNvSpPr>
            <p:nvPr/>
          </p:nvSpPr>
          <p:spPr bwMode="auto">
            <a:xfrm>
              <a:off x="6214112" y="2858345"/>
              <a:ext cx="4543850" cy="937591"/>
            </a:xfrm>
            <a:custGeom>
              <a:avLst/>
              <a:gdLst>
                <a:gd name="T0" fmla="*/ 0 w 1308"/>
                <a:gd name="T1" fmla="*/ 429 h 429"/>
                <a:gd name="T2" fmla="*/ 25 w 1308"/>
                <a:gd name="T3" fmla="*/ 408 h 429"/>
                <a:gd name="T4" fmla="*/ 51 w 1308"/>
                <a:gd name="T5" fmla="*/ 386 h 429"/>
                <a:gd name="T6" fmla="*/ 77 w 1308"/>
                <a:gd name="T7" fmla="*/ 365 h 429"/>
                <a:gd name="T8" fmla="*/ 102 w 1308"/>
                <a:gd name="T9" fmla="*/ 343 h 429"/>
                <a:gd name="T10" fmla="*/ 128 w 1308"/>
                <a:gd name="T11" fmla="*/ 322 h 429"/>
                <a:gd name="T12" fmla="*/ 154 w 1308"/>
                <a:gd name="T13" fmla="*/ 301 h 429"/>
                <a:gd name="T14" fmla="*/ 179 w 1308"/>
                <a:gd name="T15" fmla="*/ 280 h 429"/>
                <a:gd name="T16" fmla="*/ 205 w 1308"/>
                <a:gd name="T17" fmla="*/ 260 h 429"/>
                <a:gd name="T18" fmla="*/ 231 w 1308"/>
                <a:gd name="T19" fmla="*/ 240 h 429"/>
                <a:gd name="T20" fmla="*/ 256 w 1308"/>
                <a:gd name="T21" fmla="*/ 220 h 429"/>
                <a:gd name="T22" fmla="*/ 282 w 1308"/>
                <a:gd name="T23" fmla="*/ 201 h 429"/>
                <a:gd name="T24" fmla="*/ 308 w 1308"/>
                <a:gd name="T25" fmla="*/ 183 h 429"/>
                <a:gd name="T26" fmla="*/ 333 w 1308"/>
                <a:gd name="T27" fmla="*/ 165 h 429"/>
                <a:gd name="T28" fmla="*/ 359 w 1308"/>
                <a:gd name="T29" fmla="*/ 147 h 429"/>
                <a:gd name="T30" fmla="*/ 385 w 1308"/>
                <a:gd name="T31" fmla="*/ 131 h 429"/>
                <a:gd name="T32" fmla="*/ 410 w 1308"/>
                <a:gd name="T33" fmla="*/ 115 h 429"/>
                <a:gd name="T34" fmla="*/ 436 w 1308"/>
                <a:gd name="T35" fmla="*/ 99 h 429"/>
                <a:gd name="T36" fmla="*/ 462 w 1308"/>
                <a:gd name="T37" fmla="*/ 85 h 429"/>
                <a:gd name="T38" fmla="*/ 487 w 1308"/>
                <a:gd name="T39" fmla="*/ 71 h 429"/>
                <a:gd name="T40" fmla="*/ 513 w 1308"/>
                <a:gd name="T41" fmla="*/ 58 h 429"/>
                <a:gd name="T42" fmla="*/ 539 w 1308"/>
                <a:gd name="T43" fmla="*/ 46 h 429"/>
                <a:gd name="T44" fmla="*/ 564 w 1308"/>
                <a:gd name="T45" fmla="*/ 36 h 429"/>
                <a:gd name="T46" fmla="*/ 590 w 1308"/>
                <a:gd name="T47" fmla="*/ 26 h 429"/>
                <a:gd name="T48" fmla="*/ 616 w 1308"/>
                <a:gd name="T49" fmla="*/ 18 h 429"/>
                <a:gd name="T50" fmla="*/ 641 w 1308"/>
                <a:gd name="T51" fmla="*/ 11 h 429"/>
                <a:gd name="T52" fmla="*/ 667 w 1308"/>
                <a:gd name="T53" fmla="*/ 6 h 429"/>
                <a:gd name="T54" fmla="*/ 693 w 1308"/>
                <a:gd name="T55" fmla="*/ 2 h 429"/>
                <a:gd name="T56" fmla="*/ 718 w 1308"/>
                <a:gd name="T57" fmla="*/ 0 h 429"/>
                <a:gd name="T58" fmla="*/ 744 w 1308"/>
                <a:gd name="T59" fmla="*/ 0 h 429"/>
                <a:gd name="T60" fmla="*/ 770 w 1308"/>
                <a:gd name="T61" fmla="*/ 1 h 429"/>
                <a:gd name="T62" fmla="*/ 795 w 1308"/>
                <a:gd name="T63" fmla="*/ 5 h 429"/>
                <a:gd name="T64" fmla="*/ 821 w 1308"/>
                <a:gd name="T65" fmla="*/ 10 h 429"/>
                <a:gd name="T66" fmla="*/ 846 w 1308"/>
                <a:gd name="T67" fmla="*/ 17 h 429"/>
                <a:gd name="T68" fmla="*/ 872 w 1308"/>
                <a:gd name="T69" fmla="*/ 26 h 429"/>
                <a:gd name="T70" fmla="*/ 898 w 1308"/>
                <a:gd name="T71" fmla="*/ 36 h 429"/>
                <a:gd name="T72" fmla="*/ 923 w 1308"/>
                <a:gd name="T73" fmla="*/ 48 h 429"/>
                <a:gd name="T74" fmla="*/ 949 w 1308"/>
                <a:gd name="T75" fmla="*/ 61 h 429"/>
                <a:gd name="T76" fmla="*/ 975 w 1308"/>
                <a:gd name="T77" fmla="*/ 75 h 429"/>
                <a:gd name="T78" fmla="*/ 1001 w 1308"/>
                <a:gd name="T79" fmla="*/ 91 h 429"/>
                <a:gd name="T80" fmla="*/ 1026 w 1308"/>
                <a:gd name="T81" fmla="*/ 107 h 429"/>
                <a:gd name="T82" fmla="*/ 1052 w 1308"/>
                <a:gd name="T83" fmla="*/ 123 h 429"/>
                <a:gd name="T84" fmla="*/ 1077 w 1308"/>
                <a:gd name="T85" fmla="*/ 140 h 429"/>
                <a:gd name="T86" fmla="*/ 1103 w 1308"/>
                <a:gd name="T87" fmla="*/ 156 h 429"/>
                <a:gd name="T88" fmla="*/ 1129 w 1308"/>
                <a:gd name="T89" fmla="*/ 172 h 429"/>
                <a:gd name="T90" fmla="*/ 1154 w 1308"/>
                <a:gd name="T91" fmla="*/ 188 h 429"/>
                <a:gd name="T92" fmla="*/ 1180 w 1308"/>
                <a:gd name="T93" fmla="*/ 203 h 429"/>
                <a:gd name="T94" fmla="*/ 1206 w 1308"/>
                <a:gd name="T95" fmla="*/ 216 h 429"/>
                <a:gd name="T96" fmla="*/ 1231 w 1308"/>
                <a:gd name="T97" fmla="*/ 228 h 429"/>
                <a:gd name="T98" fmla="*/ 1257 w 1308"/>
                <a:gd name="T99" fmla="*/ 240 h 429"/>
                <a:gd name="T100" fmla="*/ 1283 w 1308"/>
                <a:gd name="T101" fmla="*/ 249 h 429"/>
                <a:gd name="T102" fmla="*/ 1308 w 1308"/>
                <a:gd name="T103" fmla="*/ 257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29">
                  <a:moveTo>
                    <a:pt x="0" y="429"/>
                  </a:moveTo>
                  <a:lnTo>
                    <a:pt x="25" y="408"/>
                  </a:lnTo>
                  <a:lnTo>
                    <a:pt x="51" y="386"/>
                  </a:lnTo>
                  <a:lnTo>
                    <a:pt x="77" y="365"/>
                  </a:lnTo>
                  <a:lnTo>
                    <a:pt x="102" y="343"/>
                  </a:lnTo>
                  <a:lnTo>
                    <a:pt x="128" y="322"/>
                  </a:lnTo>
                  <a:lnTo>
                    <a:pt x="154" y="301"/>
                  </a:lnTo>
                  <a:lnTo>
                    <a:pt x="179" y="280"/>
                  </a:lnTo>
                  <a:lnTo>
                    <a:pt x="205" y="260"/>
                  </a:lnTo>
                  <a:lnTo>
                    <a:pt x="231" y="240"/>
                  </a:lnTo>
                  <a:lnTo>
                    <a:pt x="256" y="220"/>
                  </a:lnTo>
                  <a:lnTo>
                    <a:pt x="282" y="201"/>
                  </a:lnTo>
                  <a:lnTo>
                    <a:pt x="308" y="183"/>
                  </a:lnTo>
                  <a:lnTo>
                    <a:pt x="333" y="165"/>
                  </a:lnTo>
                  <a:lnTo>
                    <a:pt x="359" y="147"/>
                  </a:lnTo>
                  <a:lnTo>
                    <a:pt x="385" y="131"/>
                  </a:lnTo>
                  <a:lnTo>
                    <a:pt x="410" y="115"/>
                  </a:lnTo>
                  <a:lnTo>
                    <a:pt x="436" y="99"/>
                  </a:lnTo>
                  <a:lnTo>
                    <a:pt x="462" y="85"/>
                  </a:lnTo>
                  <a:lnTo>
                    <a:pt x="487" y="71"/>
                  </a:lnTo>
                  <a:lnTo>
                    <a:pt x="513" y="58"/>
                  </a:lnTo>
                  <a:lnTo>
                    <a:pt x="539" y="46"/>
                  </a:lnTo>
                  <a:lnTo>
                    <a:pt x="564" y="36"/>
                  </a:lnTo>
                  <a:lnTo>
                    <a:pt x="590" y="26"/>
                  </a:lnTo>
                  <a:lnTo>
                    <a:pt x="616" y="18"/>
                  </a:lnTo>
                  <a:lnTo>
                    <a:pt x="641" y="11"/>
                  </a:lnTo>
                  <a:lnTo>
                    <a:pt x="667" y="6"/>
                  </a:lnTo>
                  <a:lnTo>
                    <a:pt x="693" y="2"/>
                  </a:lnTo>
                  <a:lnTo>
                    <a:pt x="718" y="0"/>
                  </a:lnTo>
                  <a:lnTo>
                    <a:pt x="744" y="0"/>
                  </a:lnTo>
                  <a:lnTo>
                    <a:pt x="770" y="1"/>
                  </a:lnTo>
                  <a:lnTo>
                    <a:pt x="795" y="5"/>
                  </a:lnTo>
                  <a:lnTo>
                    <a:pt x="821" y="10"/>
                  </a:lnTo>
                  <a:lnTo>
                    <a:pt x="846" y="17"/>
                  </a:lnTo>
                  <a:lnTo>
                    <a:pt x="872" y="26"/>
                  </a:lnTo>
                  <a:lnTo>
                    <a:pt x="898" y="36"/>
                  </a:lnTo>
                  <a:lnTo>
                    <a:pt x="923" y="48"/>
                  </a:lnTo>
                  <a:lnTo>
                    <a:pt x="949" y="61"/>
                  </a:lnTo>
                  <a:lnTo>
                    <a:pt x="975" y="75"/>
                  </a:lnTo>
                  <a:lnTo>
                    <a:pt x="1001" y="91"/>
                  </a:lnTo>
                  <a:lnTo>
                    <a:pt x="1026" y="107"/>
                  </a:lnTo>
                  <a:lnTo>
                    <a:pt x="1052" y="123"/>
                  </a:lnTo>
                  <a:lnTo>
                    <a:pt x="1077" y="140"/>
                  </a:lnTo>
                  <a:lnTo>
                    <a:pt x="1103" y="156"/>
                  </a:lnTo>
                  <a:lnTo>
                    <a:pt x="1129" y="172"/>
                  </a:lnTo>
                  <a:lnTo>
                    <a:pt x="1154" y="188"/>
                  </a:lnTo>
                  <a:lnTo>
                    <a:pt x="1180" y="203"/>
                  </a:lnTo>
                  <a:lnTo>
                    <a:pt x="1206" y="216"/>
                  </a:lnTo>
                  <a:lnTo>
                    <a:pt x="1231" y="228"/>
                  </a:lnTo>
                  <a:lnTo>
                    <a:pt x="1257" y="240"/>
                  </a:lnTo>
                  <a:lnTo>
                    <a:pt x="1283" y="249"/>
                  </a:lnTo>
                  <a:lnTo>
                    <a:pt x="1308" y="257"/>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1" name="Line 243"/>
            <p:cNvSpPr>
              <a:spLocks noChangeShapeType="1"/>
            </p:cNvSpPr>
            <p:nvPr/>
          </p:nvSpPr>
          <p:spPr bwMode="auto">
            <a:xfrm>
              <a:off x="10671115" y="3402541"/>
              <a:ext cx="86847" cy="17484"/>
            </a:xfrm>
            <a:prstGeom prst="line">
              <a:avLst/>
            </a:prstGeom>
            <a:noFill/>
            <a:ln w="26988"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2" name="Freeform 244"/>
            <p:cNvSpPr>
              <a:spLocks/>
            </p:cNvSpPr>
            <p:nvPr/>
          </p:nvSpPr>
          <p:spPr bwMode="auto">
            <a:xfrm>
              <a:off x="1934278" y="3393799"/>
              <a:ext cx="4366681" cy="439291"/>
            </a:xfrm>
            <a:custGeom>
              <a:avLst/>
              <a:gdLst>
                <a:gd name="T0" fmla="*/ 0 w 1257"/>
                <a:gd name="T1" fmla="*/ 0 h 201"/>
                <a:gd name="T2" fmla="*/ 26 w 1257"/>
                <a:gd name="T3" fmla="*/ 14 h 201"/>
                <a:gd name="T4" fmla="*/ 51 w 1257"/>
                <a:gd name="T5" fmla="*/ 26 h 201"/>
                <a:gd name="T6" fmla="*/ 77 w 1257"/>
                <a:gd name="T7" fmla="*/ 39 h 201"/>
                <a:gd name="T8" fmla="*/ 103 w 1257"/>
                <a:gd name="T9" fmla="*/ 50 h 201"/>
                <a:gd name="T10" fmla="*/ 128 w 1257"/>
                <a:gd name="T11" fmla="*/ 60 h 201"/>
                <a:gd name="T12" fmla="*/ 154 w 1257"/>
                <a:gd name="T13" fmla="*/ 68 h 201"/>
                <a:gd name="T14" fmla="*/ 180 w 1257"/>
                <a:gd name="T15" fmla="*/ 76 h 201"/>
                <a:gd name="T16" fmla="*/ 205 w 1257"/>
                <a:gd name="T17" fmla="*/ 82 h 201"/>
                <a:gd name="T18" fmla="*/ 231 w 1257"/>
                <a:gd name="T19" fmla="*/ 87 h 201"/>
                <a:gd name="T20" fmla="*/ 257 w 1257"/>
                <a:gd name="T21" fmla="*/ 91 h 201"/>
                <a:gd name="T22" fmla="*/ 282 w 1257"/>
                <a:gd name="T23" fmla="*/ 94 h 201"/>
                <a:gd name="T24" fmla="*/ 308 w 1257"/>
                <a:gd name="T25" fmla="*/ 97 h 201"/>
                <a:gd name="T26" fmla="*/ 334 w 1257"/>
                <a:gd name="T27" fmla="*/ 99 h 201"/>
                <a:gd name="T28" fmla="*/ 359 w 1257"/>
                <a:gd name="T29" fmla="*/ 100 h 201"/>
                <a:gd name="T30" fmla="*/ 385 w 1257"/>
                <a:gd name="T31" fmla="*/ 101 h 201"/>
                <a:gd name="T32" fmla="*/ 411 w 1257"/>
                <a:gd name="T33" fmla="*/ 103 h 201"/>
                <a:gd name="T34" fmla="*/ 436 w 1257"/>
                <a:gd name="T35" fmla="*/ 105 h 201"/>
                <a:gd name="T36" fmla="*/ 462 w 1257"/>
                <a:gd name="T37" fmla="*/ 107 h 201"/>
                <a:gd name="T38" fmla="*/ 487 w 1257"/>
                <a:gd name="T39" fmla="*/ 109 h 201"/>
                <a:gd name="T40" fmla="*/ 513 w 1257"/>
                <a:gd name="T41" fmla="*/ 112 h 201"/>
                <a:gd name="T42" fmla="*/ 539 w 1257"/>
                <a:gd name="T43" fmla="*/ 116 h 201"/>
                <a:gd name="T44" fmla="*/ 565 w 1257"/>
                <a:gd name="T45" fmla="*/ 120 h 201"/>
                <a:gd name="T46" fmla="*/ 590 w 1257"/>
                <a:gd name="T47" fmla="*/ 124 h 201"/>
                <a:gd name="T48" fmla="*/ 616 w 1257"/>
                <a:gd name="T49" fmla="*/ 129 h 201"/>
                <a:gd name="T50" fmla="*/ 642 w 1257"/>
                <a:gd name="T51" fmla="*/ 135 h 201"/>
                <a:gd name="T52" fmla="*/ 667 w 1257"/>
                <a:gd name="T53" fmla="*/ 140 h 201"/>
                <a:gd name="T54" fmla="*/ 693 w 1257"/>
                <a:gd name="T55" fmla="*/ 146 h 201"/>
                <a:gd name="T56" fmla="*/ 718 w 1257"/>
                <a:gd name="T57" fmla="*/ 151 h 201"/>
                <a:gd name="T58" fmla="*/ 744 w 1257"/>
                <a:gd name="T59" fmla="*/ 156 h 201"/>
                <a:gd name="T60" fmla="*/ 770 w 1257"/>
                <a:gd name="T61" fmla="*/ 161 h 201"/>
                <a:gd name="T62" fmla="*/ 795 w 1257"/>
                <a:gd name="T63" fmla="*/ 165 h 201"/>
                <a:gd name="T64" fmla="*/ 821 w 1257"/>
                <a:gd name="T65" fmla="*/ 168 h 201"/>
                <a:gd name="T66" fmla="*/ 847 w 1257"/>
                <a:gd name="T67" fmla="*/ 171 h 201"/>
                <a:gd name="T68" fmla="*/ 872 w 1257"/>
                <a:gd name="T69" fmla="*/ 174 h 201"/>
                <a:gd name="T70" fmla="*/ 898 w 1257"/>
                <a:gd name="T71" fmla="*/ 176 h 201"/>
                <a:gd name="T72" fmla="*/ 924 w 1257"/>
                <a:gd name="T73" fmla="*/ 178 h 201"/>
                <a:gd name="T74" fmla="*/ 949 w 1257"/>
                <a:gd name="T75" fmla="*/ 178 h 201"/>
                <a:gd name="T76" fmla="*/ 975 w 1257"/>
                <a:gd name="T77" fmla="*/ 179 h 201"/>
                <a:gd name="T78" fmla="*/ 1001 w 1257"/>
                <a:gd name="T79" fmla="*/ 180 h 201"/>
                <a:gd name="T80" fmla="*/ 1026 w 1257"/>
                <a:gd name="T81" fmla="*/ 180 h 201"/>
                <a:gd name="T82" fmla="*/ 1052 w 1257"/>
                <a:gd name="T83" fmla="*/ 180 h 201"/>
                <a:gd name="T84" fmla="*/ 1078 w 1257"/>
                <a:gd name="T85" fmla="*/ 181 h 201"/>
                <a:gd name="T86" fmla="*/ 1103 w 1257"/>
                <a:gd name="T87" fmla="*/ 182 h 201"/>
                <a:gd name="T88" fmla="*/ 1129 w 1257"/>
                <a:gd name="T89" fmla="*/ 183 h 201"/>
                <a:gd name="T90" fmla="*/ 1155 w 1257"/>
                <a:gd name="T91" fmla="*/ 185 h 201"/>
                <a:gd name="T92" fmla="*/ 1180 w 1257"/>
                <a:gd name="T93" fmla="*/ 188 h 201"/>
                <a:gd name="T94" fmla="*/ 1206 w 1257"/>
                <a:gd name="T95" fmla="*/ 191 h 201"/>
                <a:gd name="T96" fmla="*/ 1232 w 1257"/>
                <a:gd name="T97" fmla="*/ 196 h 201"/>
                <a:gd name="T98" fmla="*/ 1257 w 1257"/>
                <a:gd name="T9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01">
                  <a:moveTo>
                    <a:pt x="0" y="0"/>
                  </a:moveTo>
                  <a:lnTo>
                    <a:pt x="26" y="14"/>
                  </a:lnTo>
                  <a:lnTo>
                    <a:pt x="51" y="26"/>
                  </a:lnTo>
                  <a:lnTo>
                    <a:pt x="77" y="39"/>
                  </a:lnTo>
                  <a:lnTo>
                    <a:pt x="103" y="50"/>
                  </a:lnTo>
                  <a:lnTo>
                    <a:pt x="128" y="60"/>
                  </a:lnTo>
                  <a:lnTo>
                    <a:pt x="154" y="68"/>
                  </a:lnTo>
                  <a:lnTo>
                    <a:pt x="180" y="76"/>
                  </a:lnTo>
                  <a:lnTo>
                    <a:pt x="205" y="82"/>
                  </a:lnTo>
                  <a:lnTo>
                    <a:pt x="231" y="87"/>
                  </a:lnTo>
                  <a:lnTo>
                    <a:pt x="257" y="91"/>
                  </a:lnTo>
                  <a:lnTo>
                    <a:pt x="282" y="94"/>
                  </a:lnTo>
                  <a:lnTo>
                    <a:pt x="308" y="97"/>
                  </a:lnTo>
                  <a:lnTo>
                    <a:pt x="334" y="99"/>
                  </a:lnTo>
                  <a:lnTo>
                    <a:pt x="359" y="100"/>
                  </a:lnTo>
                  <a:lnTo>
                    <a:pt x="385" y="101"/>
                  </a:lnTo>
                  <a:lnTo>
                    <a:pt x="411" y="103"/>
                  </a:lnTo>
                  <a:lnTo>
                    <a:pt x="436" y="105"/>
                  </a:lnTo>
                  <a:lnTo>
                    <a:pt x="462" y="107"/>
                  </a:lnTo>
                  <a:lnTo>
                    <a:pt x="487" y="109"/>
                  </a:lnTo>
                  <a:lnTo>
                    <a:pt x="513" y="112"/>
                  </a:lnTo>
                  <a:lnTo>
                    <a:pt x="539" y="116"/>
                  </a:lnTo>
                  <a:lnTo>
                    <a:pt x="565" y="120"/>
                  </a:lnTo>
                  <a:lnTo>
                    <a:pt x="590" y="124"/>
                  </a:lnTo>
                  <a:lnTo>
                    <a:pt x="616" y="129"/>
                  </a:lnTo>
                  <a:lnTo>
                    <a:pt x="642" y="135"/>
                  </a:lnTo>
                  <a:lnTo>
                    <a:pt x="667" y="140"/>
                  </a:lnTo>
                  <a:lnTo>
                    <a:pt x="693" y="146"/>
                  </a:lnTo>
                  <a:lnTo>
                    <a:pt x="718" y="151"/>
                  </a:lnTo>
                  <a:lnTo>
                    <a:pt x="744" y="156"/>
                  </a:lnTo>
                  <a:lnTo>
                    <a:pt x="770" y="161"/>
                  </a:lnTo>
                  <a:lnTo>
                    <a:pt x="795" y="165"/>
                  </a:lnTo>
                  <a:lnTo>
                    <a:pt x="821" y="168"/>
                  </a:lnTo>
                  <a:lnTo>
                    <a:pt x="847" y="171"/>
                  </a:lnTo>
                  <a:lnTo>
                    <a:pt x="872" y="174"/>
                  </a:lnTo>
                  <a:lnTo>
                    <a:pt x="898" y="176"/>
                  </a:lnTo>
                  <a:lnTo>
                    <a:pt x="924" y="178"/>
                  </a:lnTo>
                  <a:lnTo>
                    <a:pt x="949" y="178"/>
                  </a:lnTo>
                  <a:lnTo>
                    <a:pt x="975" y="179"/>
                  </a:lnTo>
                  <a:lnTo>
                    <a:pt x="1001" y="180"/>
                  </a:lnTo>
                  <a:lnTo>
                    <a:pt x="1026" y="180"/>
                  </a:lnTo>
                  <a:lnTo>
                    <a:pt x="1052" y="180"/>
                  </a:lnTo>
                  <a:lnTo>
                    <a:pt x="1078" y="181"/>
                  </a:lnTo>
                  <a:lnTo>
                    <a:pt x="1103" y="182"/>
                  </a:lnTo>
                  <a:lnTo>
                    <a:pt x="1129" y="183"/>
                  </a:lnTo>
                  <a:lnTo>
                    <a:pt x="1155" y="185"/>
                  </a:lnTo>
                  <a:lnTo>
                    <a:pt x="1180" y="188"/>
                  </a:lnTo>
                  <a:lnTo>
                    <a:pt x="1206" y="191"/>
                  </a:lnTo>
                  <a:lnTo>
                    <a:pt x="1232" y="196"/>
                  </a:lnTo>
                  <a:lnTo>
                    <a:pt x="1257" y="201"/>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3" name="Freeform 245"/>
            <p:cNvSpPr>
              <a:spLocks/>
            </p:cNvSpPr>
            <p:nvPr/>
          </p:nvSpPr>
          <p:spPr bwMode="auto">
            <a:xfrm>
              <a:off x="6214112" y="3822162"/>
              <a:ext cx="4543850" cy="900437"/>
            </a:xfrm>
            <a:custGeom>
              <a:avLst/>
              <a:gdLst>
                <a:gd name="T0" fmla="*/ 0 w 1308"/>
                <a:gd name="T1" fmla="*/ 0 h 412"/>
                <a:gd name="T2" fmla="*/ 25 w 1308"/>
                <a:gd name="T3" fmla="*/ 5 h 412"/>
                <a:gd name="T4" fmla="*/ 51 w 1308"/>
                <a:gd name="T5" fmla="*/ 11 h 412"/>
                <a:gd name="T6" fmla="*/ 77 w 1308"/>
                <a:gd name="T7" fmla="*/ 18 h 412"/>
                <a:gd name="T8" fmla="*/ 102 w 1308"/>
                <a:gd name="T9" fmla="*/ 26 h 412"/>
                <a:gd name="T10" fmla="*/ 128 w 1308"/>
                <a:gd name="T11" fmla="*/ 35 h 412"/>
                <a:gd name="T12" fmla="*/ 154 w 1308"/>
                <a:gd name="T13" fmla="*/ 45 h 412"/>
                <a:gd name="T14" fmla="*/ 179 w 1308"/>
                <a:gd name="T15" fmla="*/ 56 h 412"/>
                <a:gd name="T16" fmla="*/ 205 w 1308"/>
                <a:gd name="T17" fmla="*/ 68 h 412"/>
                <a:gd name="T18" fmla="*/ 231 w 1308"/>
                <a:gd name="T19" fmla="*/ 81 h 412"/>
                <a:gd name="T20" fmla="*/ 256 w 1308"/>
                <a:gd name="T21" fmla="*/ 94 h 412"/>
                <a:gd name="T22" fmla="*/ 282 w 1308"/>
                <a:gd name="T23" fmla="*/ 108 h 412"/>
                <a:gd name="T24" fmla="*/ 308 w 1308"/>
                <a:gd name="T25" fmla="*/ 123 h 412"/>
                <a:gd name="T26" fmla="*/ 333 w 1308"/>
                <a:gd name="T27" fmla="*/ 138 h 412"/>
                <a:gd name="T28" fmla="*/ 359 w 1308"/>
                <a:gd name="T29" fmla="*/ 153 h 412"/>
                <a:gd name="T30" fmla="*/ 385 w 1308"/>
                <a:gd name="T31" fmla="*/ 169 h 412"/>
                <a:gd name="T32" fmla="*/ 410 w 1308"/>
                <a:gd name="T33" fmla="*/ 185 h 412"/>
                <a:gd name="T34" fmla="*/ 436 w 1308"/>
                <a:gd name="T35" fmla="*/ 201 h 412"/>
                <a:gd name="T36" fmla="*/ 462 w 1308"/>
                <a:gd name="T37" fmla="*/ 216 h 412"/>
                <a:gd name="T38" fmla="*/ 487 w 1308"/>
                <a:gd name="T39" fmla="*/ 232 h 412"/>
                <a:gd name="T40" fmla="*/ 513 w 1308"/>
                <a:gd name="T41" fmla="*/ 247 h 412"/>
                <a:gd name="T42" fmla="*/ 539 w 1308"/>
                <a:gd name="T43" fmla="*/ 262 h 412"/>
                <a:gd name="T44" fmla="*/ 564 w 1308"/>
                <a:gd name="T45" fmla="*/ 276 h 412"/>
                <a:gd name="T46" fmla="*/ 590 w 1308"/>
                <a:gd name="T47" fmla="*/ 289 h 412"/>
                <a:gd name="T48" fmla="*/ 616 w 1308"/>
                <a:gd name="T49" fmla="*/ 302 h 412"/>
                <a:gd name="T50" fmla="*/ 641 w 1308"/>
                <a:gd name="T51" fmla="*/ 315 h 412"/>
                <a:gd name="T52" fmla="*/ 667 w 1308"/>
                <a:gd name="T53" fmla="*/ 326 h 412"/>
                <a:gd name="T54" fmla="*/ 693 w 1308"/>
                <a:gd name="T55" fmla="*/ 337 h 412"/>
                <a:gd name="T56" fmla="*/ 718 w 1308"/>
                <a:gd name="T57" fmla="*/ 347 h 412"/>
                <a:gd name="T58" fmla="*/ 744 w 1308"/>
                <a:gd name="T59" fmla="*/ 356 h 412"/>
                <a:gd name="T60" fmla="*/ 770 w 1308"/>
                <a:gd name="T61" fmla="*/ 364 h 412"/>
                <a:gd name="T62" fmla="*/ 795 w 1308"/>
                <a:gd name="T63" fmla="*/ 371 h 412"/>
                <a:gd name="T64" fmla="*/ 821 w 1308"/>
                <a:gd name="T65" fmla="*/ 378 h 412"/>
                <a:gd name="T66" fmla="*/ 846 w 1308"/>
                <a:gd name="T67" fmla="*/ 384 h 412"/>
                <a:gd name="T68" fmla="*/ 872 w 1308"/>
                <a:gd name="T69" fmla="*/ 389 h 412"/>
                <a:gd name="T70" fmla="*/ 898 w 1308"/>
                <a:gd name="T71" fmla="*/ 394 h 412"/>
                <a:gd name="T72" fmla="*/ 923 w 1308"/>
                <a:gd name="T73" fmla="*/ 398 h 412"/>
                <a:gd name="T74" fmla="*/ 949 w 1308"/>
                <a:gd name="T75" fmla="*/ 402 h 412"/>
                <a:gd name="T76" fmla="*/ 975 w 1308"/>
                <a:gd name="T77" fmla="*/ 405 h 412"/>
                <a:gd name="T78" fmla="*/ 1001 w 1308"/>
                <a:gd name="T79" fmla="*/ 407 h 412"/>
                <a:gd name="T80" fmla="*/ 1026 w 1308"/>
                <a:gd name="T81" fmla="*/ 409 h 412"/>
                <a:gd name="T82" fmla="*/ 1052 w 1308"/>
                <a:gd name="T83" fmla="*/ 411 h 412"/>
                <a:gd name="T84" fmla="*/ 1077 w 1308"/>
                <a:gd name="T85" fmla="*/ 411 h 412"/>
                <a:gd name="T86" fmla="*/ 1103 w 1308"/>
                <a:gd name="T87" fmla="*/ 412 h 412"/>
                <a:gd name="T88" fmla="*/ 1129 w 1308"/>
                <a:gd name="T89" fmla="*/ 411 h 412"/>
                <a:gd name="T90" fmla="*/ 1154 w 1308"/>
                <a:gd name="T91" fmla="*/ 410 h 412"/>
                <a:gd name="T92" fmla="*/ 1180 w 1308"/>
                <a:gd name="T93" fmla="*/ 408 h 412"/>
                <a:gd name="T94" fmla="*/ 1206 w 1308"/>
                <a:gd name="T95" fmla="*/ 405 h 412"/>
                <a:gd name="T96" fmla="*/ 1231 w 1308"/>
                <a:gd name="T97" fmla="*/ 402 h 412"/>
                <a:gd name="T98" fmla="*/ 1257 w 1308"/>
                <a:gd name="T99" fmla="*/ 397 h 412"/>
                <a:gd name="T100" fmla="*/ 1283 w 1308"/>
                <a:gd name="T101" fmla="*/ 391 h 412"/>
                <a:gd name="T102" fmla="*/ 1308 w 1308"/>
                <a:gd name="T103" fmla="*/ 384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12">
                  <a:moveTo>
                    <a:pt x="0" y="0"/>
                  </a:moveTo>
                  <a:lnTo>
                    <a:pt x="25" y="5"/>
                  </a:lnTo>
                  <a:lnTo>
                    <a:pt x="51" y="11"/>
                  </a:lnTo>
                  <a:lnTo>
                    <a:pt x="77" y="18"/>
                  </a:lnTo>
                  <a:lnTo>
                    <a:pt x="102" y="26"/>
                  </a:lnTo>
                  <a:lnTo>
                    <a:pt x="128" y="35"/>
                  </a:lnTo>
                  <a:lnTo>
                    <a:pt x="154" y="45"/>
                  </a:lnTo>
                  <a:lnTo>
                    <a:pt x="179" y="56"/>
                  </a:lnTo>
                  <a:lnTo>
                    <a:pt x="205" y="68"/>
                  </a:lnTo>
                  <a:lnTo>
                    <a:pt x="231" y="81"/>
                  </a:lnTo>
                  <a:lnTo>
                    <a:pt x="256" y="94"/>
                  </a:lnTo>
                  <a:lnTo>
                    <a:pt x="282" y="108"/>
                  </a:lnTo>
                  <a:lnTo>
                    <a:pt x="308" y="123"/>
                  </a:lnTo>
                  <a:lnTo>
                    <a:pt x="333" y="138"/>
                  </a:lnTo>
                  <a:lnTo>
                    <a:pt x="359" y="153"/>
                  </a:lnTo>
                  <a:lnTo>
                    <a:pt x="385" y="169"/>
                  </a:lnTo>
                  <a:lnTo>
                    <a:pt x="410" y="185"/>
                  </a:lnTo>
                  <a:lnTo>
                    <a:pt x="436" y="201"/>
                  </a:lnTo>
                  <a:lnTo>
                    <a:pt x="462" y="216"/>
                  </a:lnTo>
                  <a:lnTo>
                    <a:pt x="487" y="232"/>
                  </a:lnTo>
                  <a:lnTo>
                    <a:pt x="513" y="247"/>
                  </a:lnTo>
                  <a:lnTo>
                    <a:pt x="539" y="262"/>
                  </a:lnTo>
                  <a:lnTo>
                    <a:pt x="564" y="276"/>
                  </a:lnTo>
                  <a:lnTo>
                    <a:pt x="590" y="289"/>
                  </a:lnTo>
                  <a:lnTo>
                    <a:pt x="616" y="302"/>
                  </a:lnTo>
                  <a:lnTo>
                    <a:pt x="641" y="315"/>
                  </a:lnTo>
                  <a:lnTo>
                    <a:pt x="667" y="326"/>
                  </a:lnTo>
                  <a:lnTo>
                    <a:pt x="693" y="337"/>
                  </a:lnTo>
                  <a:lnTo>
                    <a:pt x="718" y="347"/>
                  </a:lnTo>
                  <a:lnTo>
                    <a:pt x="744" y="356"/>
                  </a:lnTo>
                  <a:lnTo>
                    <a:pt x="770" y="364"/>
                  </a:lnTo>
                  <a:lnTo>
                    <a:pt x="795" y="371"/>
                  </a:lnTo>
                  <a:lnTo>
                    <a:pt x="821" y="378"/>
                  </a:lnTo>
                  <a:lnTo>
                    <a:pt x="846" y="384"/>
                  </a:lnTo>
                  <a:lnTo>
                    <a:pt x="872" y="389"/>
                  </a:lnTo>
                  <a:lnTo>
                    <a:pt x="898" y="394"/>
                  </a:lnTo>
                  <a:lnTo>
                    <a:pt x="923" y="398"/>
                  </a:lnTo>
                  <a:lnTo>
                    <a:pt x="949" y="402"/>
                  </a:lnTo>
                  <a:lnTo>
                    <a:pt x="975" y="405"/>
                  </a:lnTo>
                  <a:lnTo>
                    <a:pt x="1001" y="407"/>
                  </a:lnTo>
                  <a:lnTo>
                    <a:pt x="1026" y="409"/>
                  </a:lnTo>
                  <a:lnTo>
                    <a:pt x="1052" y="411"/>
                  </a:lnTo>
                  <a:lnTo>
                    <a:pt x="1077" y="411"/>
                  </a:lnTo>
                  <a:lnTo>
                    <a:pt x="1103" y="412"/>
                  </a:lnTo>
                  <a:lnTo>
                    <a:pt x="1129" y="411"/>
                  </a:lnTo>
                  <a:lnTo>
                    <a:pt x="1154" y="410"/>
                  </a:lnTo>
                  <a:lnTo>
                    <a:pt x="1180" y="408"/>
                  </a:lnTo>
                  <a:lnTo>
                    <a:pt x="1206" y="405"/>
                  </a:lnTo>
                  <a:lnTo>
                    <a:pt x="1231" y="402"/>
                  </a:lnTo>
                  <a:lnTo>
                    <a:pt x="1257" y="397"/>
                  </a:lnTo>
                  <a:lnTo>
                    <a:pt x="1283" y="391"/>
                  </a:lnTo>
                  <a:lnTo>
                    <a:pt x="1308" y="384"/>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4" name="Line 246"/>
            <p:cNvSpPr>
              <a:spLocks noChangeShapeType="1"/>
            </p:cNvSpPr>
            <p:nvPr/>
          </p:nvSpPr>
          <p:spPr bwMode="auto">
            <a:xfrm flipV="1">
              <a:off x="10671115" y="4661404"/>
              <a:ext cx="86847" cy="15299"/>
            </a:xfrm>
            <a:prstGeom prst="line">
              <a:avLst/>
            </a:prstGeom>
            <a:noFill/>
            <a:ln w="26988" cap="flat">
              <a:solidFill>
                <a:srgbClr val="D9531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5" name="Freeform 247"/>
            <p:cNvSpPr>
              <a:spLocks/>
            </p:cNvSpPr>
            <p:nvPr/>
          </p:nvSpPr>
          <p:spPr bwMode="auto">
            <a:xfrm>
              <a:off x="1934278" y="3522745"/>
              <a:ext cx="4366681" cy="242593"/>
            </a:xfrm>
            <a:custGeom>
              <a:avLst/>
              <a:gdLst>
                <a:gd name="T0" fmla="*/ 0 w 1257"/>
                <a:gd name="T1" fmla="*/ 0 h 111"/>
                <a:gd name="T2" fmla="*/ 26 w 1257"/>
                <a:gd name="T3" fmla="*/ 4 h 111"/>
                <a:gd name="T4" fmla="*/ 51 w 1257"/>
                <a:gd name="T5" fmla="*/ 9 h 111"/>
                <a:gd name="T6" fmla="*/ 77 w 1257"/>
                <a:gd name="T7" fmla="*/ 14 h 111"/>
                <a:gd name="T8" fmla="*/ 103 w 1257"/>
                <a:gd name="T9" fmla="*/ 20 h 111"/>
                <a:gd name="T10" fmla="*/ 128 w 1257"/>
                <a:gd name="T11" fmla="*/ 25 h 111"/>
                <a:gd name="T12" fmla="*/ 154 w 1257"/>
                <a:gd name="T13" fmla="*/ 30 h 111"/>
                <a:gd name="T14" fmla="*/ 180 w 1257"/>
                <a:gd name="T15" fmla="*/ 34 h 111"/>
                <a:gd name="T16" fmla="*/ 205 w 1257"/>
                <a:gd name="T17" fmla="*/ 38 h 111"/>
                <a:gd name="T18" fmla="*/ 231 w 1257"/>
                <a:gd name="T19" fmla="*/ 42 h 111"/>
                <a:gd name="T20" fmla="*/ 257 w 1257"/>
                <a:gd name="T21" fmla="*/ 45 h 111"/>
                <a:gd name="T22" fmla="*/ 282 w 1257"/>
                <a:gd name="T23" fmla="*/ 48 h 111"/>
                <a:gd name="T24" fmla="*/ 308 w 1257"/>
                <a:gd name="T25" fmla="*/ 51 h 111"/>
                <a:gd name="T26" fmla="*/ 334 w 1257"/>
                <a:gd name="T27" fmla="*/ 54 h 111"/>
                <a:gd name="T28" fmla="*/ 359 w 1257"/>
                <a:gd name="T29" fmla="*/ 57 h 111"/>
                <a:gd name="T30" fmla="*/ 385 w 1257"/>
                <a:gd name="T31" fmla="*/ 59 h 111"/>
                <a:gd name="T32" fmla="*/ 411 w 1257"/>
                <a:gd name="T33" fmla="*/ 62 h 111"/>
                <a:gd name="T34" fmla="*/ 436 w 1257"/>
                <a:gd name="T35" fmla="*/ 65 h 111"/>
                <a:gd name="T36" fmla="*/ 462 w 1257"/>
                <a:gd name="T37" fmla="*/ 68 h 111"/>
                <a:gd name="T38" fmla="*/ 487 w 1257"/>
                <a:gd name="T39" fmla="*/ 71 h 111"/>
                <a:gd name="T40" fmla="*/ 513 w 1257"/>
                <a:gd name="T41" fmla="*/ 74 h 111"/>
                <a:gd name="T42" fmla="*/ 539 w 1257"/>
                <a:gd name="T43" fmla="*/ 78 h 111"/>
                <a:gd name="T44" fmla="*/ 565 w 1257"/>
                <a:gd name="T45" fmla="*/ 81 h 111"/>
                <a:gd name="T46" fmla="*/ 590 w 1257"/>
                <a:gd name="T47" fmla="*/ 84 h 111"/>
                <a:gd name="T48" fmla="*/ 616 w 1257"/>
                <a:gd name="T49" fmla="*/ 88 h 111"/>
                <a:gd name="T50" fmla="*/ 642 w 1257"/>
                <a:gd name="T51" fmla="*/ 91 h 111"/>
                <a:gd name="T52" fmla="*/ 667 w 1257"/>
                <a:gd name="T53" fmla="*/ 94 h 111"/>
                <a:gd name="T54" fmla="*/ 693 w 1257"/>
                <a:gd name="T55" fmla="*/ 97 h 111"/>
                <a:gd name="T56" fmla="*/ 718 w 1257"/>
                <a:gd name="T57" fmla="*/ 100 h 111"/>
                <a:gd name="T58" fmla="*/ 744 w 1257"/>
                <a:gd name="T59" fmla="*/ 102 h 111"/>
                <a:gd name="T60" fmla="*/ 770 w 1257"/>
                <a:gd name="T61" fmla="*/ 104 h 111"/>
                <a:gd name="T62" fmla="*/ 795 w 1257"/>
                <a:gd name="T63" fmla="*/ 106 h 111"/>
                <a:gd name="T64" fmla="*/ 821 w 1257"/>
                <a:gd name="T65" fmla="*/ 108 h 111"/>
                <a:gd name="T66" fmla="*/ 847 w 1257"/>
                <a:gd name="T67" fmla="*/ 109 h 111"/>
                <a:gd name="T68" fmla="*/ 872 w 1257"/>
                <a:gd name="T69" fmla="*/ 110 h 111"/>
                <a:gd name="T70" fmla="*/ 898 w 1257"/>
                <a:gd name="T71" fmla="*/ 110 h 111"/>
                <a:gd name="T72" fmla="*/ 924 w 1257"/>
                <a:gd name="T73" fmla="*/ 111 h 111"/>
                <a:gd name="T74" fmla="*/ 949 w 1257"/>
                <a:gd name="T75" fmla="*/ 110 h 111"/>
                <a:gd name="T76" fmla="*/ 975 w 1257"/>
                <a:gd name="T77" fmla="*/ 110 h 111"/>
                <a:gd name="T78" fmla="*/ 1001 w 1257"/>
                <a:gd name="T79" fmla="*/ 109 h 111"/>
                <a:gd name="T80" fmla="*/ 1026 w 1257"/>
                <a:gd name="T81" fmla="*/ 107 h 111"/>
                <a:gd name="T82" fmla="*/ 1052 w 1257"/>
                <a:gd name="T83" fmla="*/ 105 h 111"/>
                <a:gd name="T84" fmla="*/ 1078 w 1257"/>
                <a:gd name="T85" fmla="*/ 102 h 111"/>
                <a:gd name="T86" fmla="*/ 1103 w 1257"/>
                <a:gd name="T87" fmla="*/ 99 h 111"/>
                <a:gd name="T88" fmla="*/ 1129 w 1257"/>
                <a:gd name="T89" fmla="*/ 95 h 111"/>
                <a:gd name="T90" fmla="*/ 1155 w 1257"/>
                <a:gd name="T91" fmla="*/ 90 h 111"/>
                <a:gd name="T92" fmla="*/ 1180 w 1257"/>
                <a:gd name="T93" fmla="*/ 85 h 111"/>
                <a:gd name="T94" fmla="*/ 1206 w 1257"/>
                <a:gd name="T95" fmla="*/ 79 h 111"/>
                <a:gd name="T96" fmla="*/ 1232 w 1257"/>
                <a:gd name="T97" fmla="*/ 73 h 111"/>
                <a:gd name="T98" fmla="*/ 1257 w 1257"/>
                <a:gd name="T99" fmla="*/ 6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111">
                  <a:moveTo>
                    <a:pt x="0" y="0"/>
                  </a:moveTo>
                  <a:lnTo>
                    <a:pt x="26" y="4"/>
                  </a:lnTo>
                  <a:lnTo>
                    <a:pt x="51" y="9"/>
                  </a:lnTo>
                  <a:lnTo>
                    <a:pt x="77" y="14"/>
                  </a:lnTo>
                  <a:lnTo>
                    <a:pt x="103" y="20"/>
                  </a:lnTo>
                  <a:lnTo>
                    <a:pt x="128" y="25"/>
                  </a:lnTo>
                  <a:lnTo>
                    <a:pt x="154" y="30"/>
                  </a:lnTo>
                  <a:lnTo>
                    <a:pt x="180" y="34"/>
                  </a:lnTo>
                  <a:lnTo>
                    <a:pt x="205" y="38"/>
                  </a:lnTo>
                  <a:lnTo>
                    <a:pt x="231" y="42"/>
                  </a:lnTo>
                  <a:lnTo>
                    <a:pt x="257" y="45"/>
                  </a:lnTo>
                  <a:lnTo>
                    <a:pt x="282" y="48"/>
                  </a:lnTo>
                  <a:lnTo>
                    <a:pt x="308" y="51"/>
                  </a:lnTo>
                  <a:lnTo>
                    <a:pt x="334" y="54"/>
                  </a:lnTo>
                  <a:lnTo>
                    <a:pt x="359" y="57"/>
                  </a:lnTo>
                  <a:lnTo>
                    <a:pt x="385" y="59"/>
                  </a:lnTo>
                  <a:lnTo>
                    <a:pt x="411" y="62"/>
                  </a:lnTo>
                  <a:lnTo>
                    <a:pt x="436" y="65"/>
                  </a:lnTo>
                  <a:lnTo>
                    <a:pt x="462" y="68"/>
                  </a:lnTo>
                  <a:lnTo>
                    <a:pt x="487" y="71"/>
                  </a:lnTo>
                  <a:lnTo>
                    <a:pt x="513" y="74"/>
                  </a:lnTo>
                  <a:lnTo>
                    <a:pt x="539" y="78"/>
                  </a:lnTo>
                  <a:lnTo>
                    <a:pt x="565" y="81"/>
                  </a:lnTo>
                  <a:lnTo>
                    <a:pt x="590" y="84"/>
                  </a:lnTo>
                  <a:lnTo>
                    <a:pt x="616" y="88"/>
                  </a:lnTo>
                  <a:lnTo>
                    <a:pt x="642" y="91"/>
                  </a:lnTo>
                  <a:lnTo>
                    <a:pt x="667" y="94"/>
                  </a:lnTo>
                  <a:lnTo>
                    <a:pt x="693" y="97"/>
                  </a:lnTo>
                  <a:lnTo>
                    <a:pt x="718" y="100"/>
                  </a:lnTo>
                  <a:lnTo>
                    <a:pt x="744" y="102"/>
                  </a:lnTo>
                  <a:lnTo>
                    <a:pt x="770" y="104"/>
                  </a:lnTo>
                  <a:lnTo>
                    <a:pt x="795" y="106"/>
                  </a:lnTo>
                  <a:lnTo>
                    <a:pt x="821" y="108"/>
                  </a:lnTo>
                  <a:lnTo>
                    <a:pt x="847" y="109"/>
                  </a:lnTo>
                  <a:lnTo>
                    <a:pt x="872" y="110"/>
                  </a:lnTo>
                  <a:lnTo>
                    <a:pt x="898" y="110"/>
                  </a:lnTo>
                  <a:lnTo>
                    <a:pt x="924" y="111"/>
                  </a:lnTo>
                  <a:lnTo>
                    <a:pt x="949" y="110"/>
                  </a:lnTo>
                  <a:lnTo>
                    <a:pt x="975" y="110"/>
                  </a:lnTo>
                  <a:lnTo>
                    <a:pt x="1001" y="109"/>
                  </a:lnTo>
                  <a:lnTo>
                    <a:pt x="1026" y="107"/>
                  </a:lnTo>
                  <a:lnTo>
                    <a:pt x="1052" y="105"/>
                  </a:lnTo>
                  <a:lnTo>
                    <a:pt x="1078" y="102"/>
                  </a:lnTo>
                  <a:lnTo>
                    <a:pt x="1103" y="99"/>
                  </a:lnTo>
                  <a:lnTo>
                    <a:pt x="1129" y="95"/>
                  </a:lnTo>
                  <a:lnTo>
                    <a:pt x="1155" y="90"/>
                  </a:lnTo>
                  <a:lnTo>
                    <a:pt x="1180" y="85"/>
                  </a:lnTo>
                  <a:lnTo>
                    <a:pt x="1206" y="79"/>
                  </a:lnTo>
                  <a:lnTo>
                    <a:pt x="1232" y="73"/>
                  </a:lnTo>
                  <a:lnTo>
                    <a:pt x="1257" y="66"/>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6" name="Freeform 248"/>
            <p:cNvSpPr>
              <a:spLocks/>
            </p:cNvSpPr>
            <p:nvPr/>
          </p:nvSpPr>
          <p:spPr bwMode="auto">
            <a:xfrm>
              <a:off x="6214112" y="3282337"/>
              <a:ext cx="4543850" cy="399951"/>
            </a:xfrm>
            <a:custGeom>
              <a:avLst/>
              <a:gdLst>
                <a:gd name="T0" fmla="*/ 0 w 1308"/>
                <a:gd name="T1" fmla="*/ 183 h 183"/>
                <a:gd name="T2" fmla="*/ 25 w 1308"/>
                <a:gd name="T3" fmla="*/ 176 h 183"/>
                <a:gd name="T4" fmla="*/ 51 w 1308"/>
                <a:gd name="T5" fmla="*/ 169 h 183"/>
                <a:gd name="T6" fmla="*/ 77 w 1308"/>
                <a:gd name="T7" fmla="*/ 162 h 183"/>
                <a:gd name="T8" fmla="*/ 102 w 1308"/>
                <a:gd name="T9" fmla="*/ 155 h 183"/>
                <a:gd name="T10" fmla="*/ 128 w 1308"/>
                <a:gd name="T11" fmla="*/ 147 h 183"/>
                <a:gd name="T12" fmla="*/ 154 w 1308"/>
                <a:gd name="T13" fmla="*/ 140 h 183"/>
                <a:gd name="T14" fmla="*/ 179 w 1308"/>
                <a:gd name="T15" fmla="*/ 133 h 183"/>
                <a:gd name="T16" fmla="*/ 205 w 1308"/>
                <a:gd name="T17" fmla="*/ 126 h 183"/>
                <a:gd name="T18" fmla="*/ 231 w 1308"/>
                <a:gd name="T19" fmla="*/ 119 h 183"/>
                <a:gd name="T20" fmla="*/ 256 w 1308"/>
                <a:gd name="T21" fmla="*/ 113 h 183"/>
                <a:gd name="T22" fmla="*/ 282 w 1308"/>
                <a:gd name="T23" fmla="*/ 108 h 183"/>
                <a:gd name="T24" fmla="*/ 308 w 1308"/>
                <a:gd name="T25" fmla="*/ 103 h 183"/>
                <a:gd name="T26" fmla="*/ 333 w 1308"/>
                <a:gd name="T27" fmla="*/ 98 h 183"/>
                <a:gd name="T28" fmla="*/ 359 w 1308"/>
                <a:gd name="T29" fmla="*/ 95 h 183"/>
                <a:gd name="T30" fmla="*/ 385 w 1308"/>
                <a:gd name="T31" fmla="*/ 91 h 183"/>
                <a:gd name="T32" fmla="*/ 410 w 1308"/>
                <a:gd name="T33" fmla="*/ 89 h 183"/>
                <a:gd name="T34" fmla="*/ 436 w 1308"/>
                <a:gd name="T35" fmla="*/ 86 h 183"/>
                <a:gd name="T36" fmla="*/ 462 w 1308"/>
                <a:gd name="T37" fmla="*/ 84 h 183"/>
                <a:gd name="T38" fmla="*/ 487 w 1308"/>
                <a:gd name="T39" fmla="*/ 82 h 183"/>
                <a:gd name="T40" fmla="*/ 513 w 1308"/>
                <a:gd name="T41" fmla="*/ 80 h 183"/>
                <a:gd name="T42" fmla="*/ 539 w 1308"/>
                <a:gd name="T43" fmla="*/ 79 h 183"/>
                <a:gd name="T44" fmla="*/ 564 w 1308"/>
                <a:gd name="T45" fmla="*/ 77 h 183"/>
                <a:gd name="T46" fmla="*/ 590 w 1308"/>
                <a:gd name="T47" fmla="*/ 75 h 183"/>
                <a:gd name="T48" fmla="*/ 616 w 1308"/>
                <a:gd name="T49" fmla="*/ 73 h 183"/>
                <a:gd name="T50" fmla="*/ 641 w 1308"/>
                <a:gd name="T51" fmla="*/ 70 h 183"/>
                <a:gd name="T52" fmla="*/ 667 w 1308"/>
                <a:gd name="T53" fmla="*/ 67 h 183"/>
                <a:gd name="T54" fmla="*/ 693 w 1308"/>
                <a:gd name="T55" fmla="*/ 64 h 183"/>
                <a:gd name="T56" fmla="*/ 718 w 1308"/>
                <a:gd name="T57" fmla="*/ 60 h 183"/>
                <a:gd name="T58" fmla="*/ 744 w 1308"/>
                <a:gd name="T59" fmla="*/ 56 h 183"/>
                <a:gd name="T60" fmla="*/ 770 w 1308"/>
                <a:gd name="T61" fmla="*/ 51 h 183"/>
                <a:gd name="T62" fmla="*/ 795 w 1308"/>
                <a:gd name="T63" fmla="*/ 47 h 183"/>
                <a:gd name="T64" fmla="*/ 821 w 1308"/>
                <a:gd name="T65" fmla="*/ 42 h 183"/>
                <a:gd name="T66" fmla="*/ 846 w 1308"/>
                <a:gd name="T67" fmla="*/ 37 h 183"/>
                <a:gd name="T68" fmla="*/ 872 w 1308"/>
                <a:gd name="T69" fmla="*/ 32 h 183"/>
                <a:gd name="T70" fmla="*/ 898 w 1308"/>
                <a:gd name="T71" fmla="*/ 26 h 183"/>
                <a:gd name="T72" fmla="*/ 923 w 1308"/>
                <a:gd name="T73" fmla="*/ 22 h 183"/>
                <a:gd name="T74" fmla="*/ 949 w 1308"/>
                <a:gd name="T75" fmla="*/ 17 h 183"/>
                <a:gd name="T76" fmla="*/ 975 w 1308"/>
                <a:gd name="T77" fmla="*/ 13 h 183"/>
                <a:gd name="T78" fmla="*/ 1001 w 1308"/>
                <a:gd name="T79" fmla="*/ 9 h 183"/>
                <a:gd name="T80" fmla="*/ 1026 w 1308"/>
                <a:gd name="T81" fmla="*/ 6 h 183"/>
                <a:gd name="T82" fmla="*/ 1052 w 1308"/>
                <a:gd name="T83" fmla="*/ 3 h 183"/>
                <a:gd name="T84" fmla="*/ 1077 w 1308"/>
                <a:gd name="T85" fmla="*/ 2 h 183"/>
                <a:gd name="T86" fmla="*/ 1103 w 1308"/>
                <a:gd name="T87" fmla="*/ 1 h 183"/>
                <a:gd name="T88" fmla="*/ 1129 w 1308"/>
                <a:gd name="T89" fmla="*/ 0 h 183"/>
                <a:gd name="T90" fmla="*/ 1154 w 1308"/>
                <a:gd name="T91" fmla="*/ 1 h 183"/>
                <a:gd name="T92" fmla="*/ 1180 w 1308"/>
                <a:gd name="T93" fmla="*/ 3 h 183"/>
                <a:gd name="T94" fmla="*/ 1206 w 1308"/>
                <a:gd name="T95" fmla="*/ 5 h 183"/>
                <a:gd name="T96" fmla="*/ 1231 w 1308"/>
                <a:gd name="T97" fmla="*/ 9 h 183"/>
                <a:gd name="T98" fmla="*/ 1257 w 1308"/>
                <a:gd name="T99" fmla="*/ 13 h 183"/>
                <a:gd name="T100" fmla="*/ 1283 w 1308"/>
                <a:gd name="T101" fmla="*/ 18 h 183"/>
                <a:gd name="T102" fmla="*/ 1308 w 1308"/>
                <a:gd name="T103" fmla="*/ 2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183">
                  <a:moveTo>
                    <a:pt x="0" y="183"/>
                  </a:moveTo>
                  <a:lnTo>
                    <a:pt x="25" y="176"/>
                  </a:lnTo>
                  <a:lnTo>
                    <a:pt x="51" y="169"/>
                  </a:lnTo>
                  <a:lnTo>
                    <a:pt x="77" y="162"/>
                  </a:lnTo>
                  <a:lnTo>
                    <a:pt x="102" y="155"/>
                  </a:lnTo>
                  <a:lnTo>
                    <a:pt x="128" y="147"/>
                  </a:lnTo>
                  <a:lnTo>
                    <a:pt x="154" y="140"/>
                  </a:lnTo>
                  <a:lnTo>
                    <a:pt x="179" y="133"/>
                  </a:lnTo>
                  <a:lnTo>
                    <a:pt x="205" y="126"/>
                  </a:lnTo>
                  <a:lnTo>
                    <a:pt x="231" y="119"/>
                  </a:lnTo>
                  <a:lnTo>
                    <a:pt x="256" y="113"/>
                  </a:lnTo>
                  <a:lnTo>
                    <a:pt x="282" y="108"/>
                  </a:lnTo>
                  <a:lnTo>
                    <a:pt x="308" y="103"/>
                  </a:lnTo>
                  <a:lnTo>
                    <a:pt x="333" y="98"/>
                  </a:lnTo>
                  <a:lnTo>
                    <a:pt x="359" y="95"/>
                  </a:lnTo>
                  <a:lnTo>
                    <a:pt x="385" y="91"/>
                  </a:lnTo>
                  <a:lnTo>
                    <a:pt x="410" y="89"/>
                  </a:lnTo>
                  <a:lnTo>
                    <a:pt x="436" y="86"/>
                  </a:lnTo>
                  <a:lnTo>
                    <a:pt x="462" y="84"/>
                  </a:lnTo>
                  <a:lnTo>
                    <a:pt x="487" y="82"/>
                  </a:lnTo>
                  <a:lnTo>
                    <a:pt x="513" y="80"/>
                  </a:lnTo>
                  <a:lnTo>
                    <a:pt x="539" y="79"/>
                  </a:lnTo>
                  <a:lnTo>
                    <a:pt x="564" y="77"/>
                  </a:lnTo>
                  <a:lnTo>
                    <a:pt x="590" y="75"/>
                  </a:lnTo>
                  <a:lnTo>
                    <a:pt x="616" y="73"/>
                  </a:lnTo>
                  <a:lnTo>
                    <a:pt x="641" y="70"/>
                  </a:lnTo>
                  <a:lnTo>
                    <a:pt x="667" y="67"/>
                  </a:lnTo>
                  <a:lnTo>
                    <a:pt x="693" y="64"/>
                  </a:lnTo>
                  <a:lnTo>
                    <a:pt x="718" y="60"/>
                  </a:lnTo>
                  <a:lnTo>
                    <a:pt x="744" y="56"/>
                  </a:lnTo>
                  <a:lnTo>
                    <a:pt x="770" y="51"/>
                  </a:lnTo>
                  <a:lnTo>
                    <a:pt x="795" y="47"/>
                  </a:lnTo>
                  <a:lnTo>
                    <a:pt x="821" y="42"/>
                  </a:lnTo>
                  <a:lnTo>
                    <a:pt x="846" y="37"/>
                  </a:lnTo>
                  <a:lnTo>
                    <a:pt x="872" y="32"/>
                  </a:lnTo>
                  <a:lnTo>
                    <a:pt x="898" y="26"/>
                  </a:lnTo>
                  <a:lnTo>
                    <a:pt x="923" y="22"/>
                  </a:lnTo>
                  <a:lnTo>
                    <a:pt x="949" y="17"/>
                  </a:lnTo>
                  <a:lnTo>
                    <a:pt x="975" y="13"/>
                  </a:lnTo>
                  <a:lnTo>
                    <a:pt x="1001" y="9"/>
                  </a:lnTo>
                  <a:lnTo>
                    <a:pt x="1026" y="6"/>
                  </a:lnTo>
                  <a:lnTo>
                    <a:pt x="1052" y="3"/>
                  </a:lnTo>
                  <a:lnTo>
                    <a:pt x="1077" y="2"/>
                  </a:lnTo>
                  <a:lnTo>
                    <a:pt x="1103" y="1"/>
                  </a:lnTo>
                  <a:lnTo>
                    <a:pt x="1129" y="0"/>
                  </a:lnTo>
                  <a:lnTo>
                    <a:pt x="1154" y="1"/>
                  </a:lnTo>
                  <a:lnTo>
                    <a:pt x="1180" y="3"/>
                  </a:lnTo>
                  <a:lnTo>
                    <a:pt x="1206" y="5"/>
                  </a:lnTo>
                  <a:lnTo>
                    <a:pt x="1231" y="9"/>
                  </a:lnTo>
                  <a:lnTo>
                    <a:pt x="1257" y="13"/>
                  </a:lnTo>
                  <a:lnTo>
                    <a:pt x="1283" y="18"/>
                  </a:lnTo>
                  <a:lnTo>
                    <a:pt x="1308" y="23"/>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7" name="Line 249"/>
            <p:cNvSpPr>
              <a:spLocks noChangeShapeType="1"/>
            </p:cNvSpPr>
            <p:nvPr/>
          </p:nvSpPr>
          <p:spPr bwMode="auto">
            <a:xfrm>
              <a:off x="10671115" y="3321676"/>
              <a:ext cx="86847" cy="10928"/>
            </a:xfrm>
            <a:prstGeom prst="line">
              <a:avLst/>
            </a:prstGeom>
            <a:noFill/>
            <a:ln w="26988" cap="flat">
              <a:solidFill>
                <a:srgbClr val="EDB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8" name="Freeform 250"/>
            <p:cNvSpPr>
              <a:spLocks/>
            </p:cNvSpPr>
            <p:nvPr/>
          </p:nvSpPr>
          <p:spPr bwMode="auto">
            <a:xfrm>
              <a:off x="1934278" y="3400355"/>
              <a:ext cx="4366681" cy="797717"/>
            </a:xfrm>
            <a:custGeom>
              <a:avLst/>
              <a:gdLst>
                <a:gd name="T0" fmla="*/ 0 w 1257"/>
                <a:gd name="T1" fmla="*/ 0 h 365"/>
                <a:gd name="T2" fmla="*/ 26 w 1257"/>
                <a:gd name="T3" fmla="*/ 6 h 365"/>
                <a:gd name="T4" fmla="*/ 51 w 1257"/>
                <a:gd name="T5" fmla="*/ 13 h 365"/>
                <a:gd name="T6" fmla="*/ 77 w 1257"/>
                <a:gd name="T7" fmla="*/ 21 h 365"/>
                <a:gd name="T8" fmla="*/ 103 w 1257"/>
                <a:gd name="T9" fmla="*/ 29 h 365"/>
                <a:gd name="T10" fmla="*/ 128 w 1257"/>
                <a:gd name="T11" fmla="*/ 37 h 365"/>
                <a:gd name="T12" fmla="*/ 154 w 1257"/>
                <a:gd name="T13" fmla="*/ 46 h 365"/>
                <a:gd name="T14" fmla="*/ 180 w 1257"/>
                <a:gd name="T15" fmla="*/ 56 h 365"/>
                <a:gd name="T16" fmla="*/ 205 w 1257"/>
                <a:gd name="T17" fmla="*/ 67 h 365"/>
                <a:gd name="T18" fmla="*/ 231 w 1257"/>
                <a:gd name="T19" fmla="*/ 78 h 365"/>
                <a:gd name="T20" fmla="*/ 257 w 1257"/>
                <a:gd name="T21" fmla="*/ 90 h 365"/>
                <a:gd name="T22" fmla="*/ 282 w 1257"/>
                <a:gd name="T23" fmla="*/ 103 h 365"/>
                <a:gd name="T24" fmla="*/ 308 w 1257"/>
                <a:gd name="T25" fmla="*/ 117 h 365"/>
                <a:gd name="T26" fmla="*/ 334 w 1257"/>
                <a:gd name="T27" fmla="*/ 131 h 365"/>
                <a:gd name="T28" fmla="*/ 359 w 1257"/>
                <a:gd name="T29" fmla="*/ 146 h 365"/>
                <a:gd name="T30" fmla="*/ 385 w 1257"/>
                <a:gd name="T31" fmla="*/ 162 h 365"/>
                <a:gd name="T32" fmla="*/ 411 w 1257"/>
                <a:gd name="T33" fmla="*/ 178 h 365"/>
                <a:gd name="T34" fmla="*/ 436 w 1257"/>
                <a:gd name="T35" fmla="*/ 194 h 365"/>
                <a:gd name="T36" fmla="*/ 462 w 1257"/>
                <a:gd name="T37" fmla="*/ 210 h 365"/>
                <a:gd name="T38" fmla="*/ 487 w 1257"/>
                <a:gd name="T39" fmla="*/ 227 h 365"/>
                <a:gd name="T40" fmla="*/ 513 w 1257"/>
                <a:gd name="T41" fmla="*/ 243 h 365"/>
                <a:gd name="T42" fmla="*/ 539 w 1257"/>
                <a:gd name="T43" fmla="*/ 259 h 365"/>
                <a:gd name="T44" fmla="*/ 565 w 1257"/>
                <a:gd name="T45" fmla="*/ 274 h 365"/>
                <a:gd name="T46" fmla="*/ 590 w 1257"/>
                <a:gd name="T47" fmla="*/ 289 h 365"/>
                <a:gd name="T48" fmla="*/ 616 w 1257"/>
                <a:gd name="T49" fmla="*/ 303 h 365"/>
                <a:gd name="T50" fmla="*/ 642 w 1257"/>
                <a:gd name="T51" fmla="*/ 315 h 365"/>
                <a:gd name="T52" fmla="*/ 667 w 1257"/>
                <a:gd name="T53" fmla="*/ 327 h 365"/>
                <a:gd name="T54" fmla="*/ 693 w 1257"/>
                <a:gd name="T55" fmla="*/ 337 h 365"/>
                <a:gd name="T56" fmla="*/ 718 w 1257"/>
                <a:gd name="T57" fmla="*/ 346 h 365"/>
                <a:gd name="T58" fmla="*/ 744 w 1257"/>
                <a:gd name="T59" fmla="*/ 353 h 365"/>
                <a:gd name="T60" fmla="*/ 770 w 1257"/>
                <a:gd name="T61" fmla="*/ 359 h 365"/>
                <a:gd name="T62" fmla="*/ 795 w 1257"/>
                <a:gd name="T63" fmla="*/ 362 h 365"/>
                <a:gd name="T64" fmla="*/ 821 w 1257"/>
                <a:gd name="T65" fmla="*/ 365 h 365"/>
                <a:gd name="T66" fmla="*/ 847 w 1257"/>
                <a:gd name="T67" fmla="*/ 365 h 365"/>
                <a:gd name="T68" fmla="*/ 872 w 1257"/>
                <a:gd name="T69" fmla="*/ 364 h 365"/>
                <a:gd name="T70" fmla="*/ 898 w 1257"/>
                <a:gd name="T71" fmla="*/ 361 h 365"/>
                <a:gd name="T72" fmla="*/ 924 w 1257"/>
                <a:gd name="T73" fmla="*/ 357 h 365"/>
                <a:gd name="T74" fmla="*/ 949 w 1257"/>
                <a:gd name="T75" fmla="*/ 351 h 365"/>
                <a:gd name="T76" fmla="*/ 975 w 1257"/>
                <a:gd name="T77" fmla="*/ 344 h 365"/>
                <a:gd name="T78" fmla="*/ 1001 w 1257"/>
                <a:gd name="T79" fmla="*/ 336 h 365"/>
                <a:gd name="T80" fmla="*/ 1026 w 1257"/>
                <a:gd name="T81" fmla="*/ 326 h 365"/>
                <a:gd name="T82" fmla="*/ 1052 w 1257"/>
                <a:gd name="T83" fmla="*/ 316 h 365"/>
                <a:gd name="T84" fmla="*/ 1078 w 1257"/>
                <a:gd name="T85" fmla="*/ 306 h 365"/>
                <a:gd name="T86" fmla="*/ 1103 w 1257"/>
                <a:gd name="T87" fmla="*/ 295 h 365"/>
                <a:gd name="T88" fmla="*/ 1129 w 1257"/>
                <a:gd name="T89" fmla="*/ 284 h 365"/>
                <a:gd name="T90" fmla="*/ 1155 w 1257"/>
                <a:gd name="T91" fmla="*/ 273 h 365"/>
                <a:gd name="T92" fmla="*/ 1180 w 1257"/>
                <a:gd name="T93" fmla="*/ 263 h 365"/>
                <a:gd name="T94" fmla="*/ 1206 w 1257"/>
                <a:gd name="T95" fmla="*/ 254 h 365"/>
                <a:gd name="T96" fmla="*/ 1232 w 1257"/>
                <a:gd name="T97" fmla="*/ 246 h 365"/>
                <a:gd name="T98" fmla="*/ 1257 w 1257"/>
                <a:gd name="T99" fmla="*/ 24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65">
                  <a:moveTo>
                    <a:pt x="0" y="0"/>
                  </a:moveTo>
                  <a:lnTo>
                    <a:pt x="26" y="6"/>
                  </a:lnTo>
                  <a:lnTo>
                    <a:pt x="51" y="13"/>
                  </a:lnTo>
                  <a:lnTo>
                    <a:pt x="77" y="21"/>
                  </a:lnTo>
                  <a:lnTo>
                    <a:pt x="103" y="29"/>
                  </a:lnTo>
                  <a:lnTo>
                    <a:pt x="128" y="37"/>
                  </a:lnTo>
                  <a:lnTo>
                    <a:pt x="154" y="46"/>
                  </a:lnTo>
                  <a:lnTo>
                    <a:pt x="180" y="56"/>
                  </a:lnTo>
                  <a:lnTo>
                    <a:pt x="205" y="67"/>
                  </a:lnTo>
                  <a:lnTo>
                    <a:pt x="231" y="78"/>
                  </a:lnTo>
                  <a:lnTo>
                    <a:pt x="257" y="90"/>
                  </a:lnTo>
                  <a:lnTo>
                    <a:pt x="282" y="103"/>
                  </a:lnTo>
                  <a:lnTo>
                    <a:pt x="308" y="117"/>
                  </a:lnTo>
                  <a:lnTo>
                    <a:pt x="334" y="131"/>
                  </a:lnTo>
                  <a:lnTo>
                    <a:pt x="359" y="146"/>
                  </a:lnTo>
                  <a:lnTo>
                    <a:pt x="385" y="162"/>
                  </a:lnTo>
                  <a:lnTo>
                    <a:pt x="411" y="178"/>
                  </a:lnTo>
                  <a:lnTo>
                    <a:pt x="436" y="194"/>
                  </a:lnTo>
                  <a:lnTo>
                    <a:pt x="462" y="210"/>
                  </a:lnTo>
                  <a:lnTo>
                    <a:pt x="487" y="227"/>
                  </a:lnTo>
                  <a:lnTo>
                    <a:pt x="513" y="243"/>
                  </a:lnTo>
                  <a:lnTo>
                    <a:pt x="539" y="259"/>
                  </a:lnTo>
                  <a:lnTo>
                    <a:pt x="565" y="274"/>
                  </a:lnTo>
                  <a:lnTo>
                    <a:pt x="590" y="289"/>
                  </a:lnTo>
                  <a:lnTo>
                    <a:pt x="616" y="303"/>
                  </a:lnTo>
                  <a:lnTo>
                    <a:pt x="642" y="315"/>
                  </a:lnTo>
                  <a:lnTo>
                    <a:pt x="667" y="327"/>
                  </a:lnTo>
                  <a:lnTo>
                    <a:pt x="693" y="337"/>
                  </a:lnTo>
                  <a:lnTo>
                    <a:pt x="718" y="346"/>
                  </a:lnTo>
                  <a:lnTo>
                    <a:pt x="744" y="353"/>
                  </a:lnTo>
                  <a:lnTo>
                    <a:pt x="770" y="359"/>
                  </a:lnTo>
                  <a:lnTo>
                    <a:pt x="795" y="362"/>
                  </a:lnTo>
                  <a:lnTo>
                    <a:pt x="821" y="365"/>
                  </a:lnTo>
                  <a:lnTo>
                    <a:pt x="847" y="365"/>
                  </a:lnTo>
                  <a:lnTo>
                    <a:pt x="872" y="364"/>
                  </a:lnTo>
                  <a:lnTo>
                    <a:pt x="898" y="361"/>
                  </a:lnTo>
                  <a:lnTo>
                    <a:pt x="924" y="357"/>
                  </a:lnTo>
                  <a:lnTo>
                    <a:pt x="949" y="351"/>
                  </a:lnTo>
                  <a:lnTo>
                    <a:pt x="975" y="344"/>
                  </a:lnTo>
                  <a:lnTo>
                    <a:pt x="1001" y="336"/>
                  </a:lnTo>
                  <a:lnTo>
                    <a:pt x="1026" y="326"/>
                  </a:lnTo>
                  <a:lnTo>
                    <a:pt x="1052" y="316"/>
                  </a:lnTo>
                  <a:lnTo>
                    <a:pt x="1078" y="306"/>
                  </a:lnTo>
                  <a:lnTo>
                    <a:pt x="1103" y="295"/>
                  </a:lnTo>
                  <a:lnTo>
                    <a:pt x="1129" y="284"/>
                  </a:lnTo>
                  <a:lnTo>
                    <a:pt x="1155" y="273"/>
                  </a:lnTo>
                  <a:lnTo>
                    <a:pt x="1180" y="263"/>
                  </a:lnTo>
                  <a:lnTo>
                    <a:pt x="1206" y="254"/>
                  </a:lnTo>
                  <a:lnTo>
                    <a:pt x="1232" y="246"/>
                  </a:lnTo>
                  <a:lnTo>
                    <a:pt x="1257" y="240"/>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9" name="Freeform 251"/>
            <p:cNvSpPr>
              <a:spLocks/>
            </p:cNvSpPr>
            <p:nvPr/>
          </p:nvSpPr>
          <p:spPr bwMode="auto">
            <a:xfrm>
              <a:off x="6214112" y="3903026"/>
              <a:ext cx="4543850" cy="767120"/>
            </a:xfrm>
            <a:custGeom>
              <a:avLst/>
              <a:gdLst>
                <a:gd name="T0" fmla="*/ 0 w 1308"/>
                <a:gd name="T1" fmla="*/ 16 h 351"/>
                <a:gd name="T2" fmla="*/ 25 w 1308"/>
                <a:gd name="T3" fmla="*/ 10 h 351"/>
                <a:gd name="T4" fmla="*/ 51 w 1308"/>
                <a:gd name="T5" fmla="*/ 5 h 351"/>
                <a:gd name="T6" fmla="*/ 77 w 1308"/>
                <a:gd name="T7" fmla="*/ 1 h 351"/>
                <a:gd name="T8" fmla="*/ 102 w 1308"/>
                <a:gd name="T9" fmla="*/ 0 h 351"/>
                <a:gd name="T10" fmla="*/ 128 w 1308"/>
                <a:gd name="T11" fmla="*/ 2 h 351"/>
                <a:gd name="T12" fmla="*/ 154 w 1308"/>
                <a:gd name="T13" fmla="*/ 5 h 351"/>
                <a:gd name="T14" fmla="*/ 179 w 1308"/>
                <a:gd name="T15" fmla="*/ 11 h 351"/>
                <a:gd name="T16" fmla="*/ 205 w 1308"/>
                <a:gd name="T17" fmla="*/ 19 h 351"/>
                <a:gd name="T18" fmla="*/ 231 w 1308"/>
                <a:gd name="T19" fmla="*/ 30 h 351"/>
                <a:gd name="T20" fmla="*/ 256 w 1308"/>
                <a:gd name="T21" fmla="*/ 42 h 351"/>
                <a:gd name="T22" fmla="*/ 282 w 1308"/>
                <a:gd name="T23" fmla="*/ 57 h 351"/>
                <a:gd name="T24" fmla="*/ 308 w 1308"/>
                <a:gd name="T25" fmla="*/ 73 h 351"/>
                <a:gd name="T26" fmla="*/ 333 w 1308"/>
                <a:gd name="T27" fmla="*/ 92 h 351"/>
                <a:gd name="T28" fmla="*/ 359 w 1308"/>
                <a:gd name="T29" fmla="*/ 111 h 351"/>
                <a:gd name="T30" fmla="*/ 385 w 1308"/>
                <a:gd name="T31" fmla="*/ 132 h 351"/>
                <a:gd name="T32" fmla="*/ 410 w 1308"/>
                <a:gd name="T33" fmla="*/ 153 h 351"/>
                <a:gd name="T34" fmla="*/ 436 w 1308"/>
                <a:gd name="T35" fmla="*/ 174 h 351"/>
                <a:gd name="T36" fmla="*/ 462 w 1308"/>
                <a:gd name="T37" fmla="*/ 196 h 351"/>
                <a:gd name="T38" fmla="*/ 487 w 1308"/>
                <a:gd name="T39" fmla="*/ 217 h 351"/>
                <a:gd name="T40" fmla="*/ 513 w 1308"/>
                <a:gd name="T41" fmla="*/ 237 h 351"/>
                <a:gd name="T42" fmla="*/ 539 w 1308"/>
                <a:gd name="T43" fmla="*/ 256 h 351"/>
                <a:gd name="T44" fmla="*/ 564 w 1308"/>
                <a:gd name="T45" fmla="*/ 274 h 351"/>
                <a:gd name="T46" fmla="*/ 590 w 1308"/>
                <a:gd name="T47" fmla="*/ 291 h 351"/>
                <a:gd name="T48" fmla="*/ 616 w 1308"/>
                <a:gd name="T49" fmla="*/ 306 h 351"/>
                <a:gd name="T50" fmla="*/ 641 w 1308"/>
                <a:gd name="T51" fmla="*/ 319 h 351"/>
                <a:gd name="T52" fmla="*/ 667 w 1308"/>
                <a:gd name="T53" fmla="*/ 329 h 351"/>
                <a:gd name="T54" fmla="*/ 693 w 1308"/>
                <a:gd name="T55" fmla="*/ 338 h 351"/>
                <a:gd name="T56" fmla="*/ 718 w 1308"/>
                <a:gd name="T57" fmla="*/ 345 h 351"/>
                <a:gd name="T58" fmla="*/ 744 w 1308"/>
                <a:gd name="T59" fmla="*/ 349 h 351"/>
                <a:gd name="T60" fmla="*/ 770 w 1308"/>
                <a:gd name="T61" fmla="*/ 351 h 351"/>
                <a:gd name="T62" fmla="*/ 795 w 1308"/>
                <a:gd name="T63" fmla="*/ 351 h 351"/>
                <a:gd name="T64" fmla="*/ 821 w 1308"/>
                <a:gd name="T65" fmla="*/ 349 h 351"/>
                <a:gd name="T66" fmla="*/ 846 w 1308"/>
                <a:gd name="T67" fmla="*/ 345 h 351"/>
                <a:gd name="T68" fmla="*/ 872 w 1308"/>
                <a:gd name="T69" fmla="*/ 340 h 351"/>
                <a:gd name="T70" fmla="*/ 898 w 1308"/>
                <a:gd name="T71" fmla="*/ 332 h 351"/>
                <a:gd name="T72" fmla="*/ 923 w 1308"/>
                <a:gd name="T73" fmla="*/ 324 h 351"/>
                <a:gd name="T74" fmla="*/ 949 w 1308"/>
                <a:gd name="T75" fmla="*/ 314 h 351"/>
                <a:gd name="T76" fmla="*/ 975 w 1308"/>
                <a:gd name="T77" fmla="*/ 303 h 351"/>
                <a:gd name="T78" fmla="*/ 1001 w 1308"/>
                <a:gd name="T79" fmla="*/ 291 h 351"/>
                <a:gd name="T80" fmla="*/ 1026 w 1308"/>
                <a:gd name="T81" fmla="*/ 278 h 351"/>
                <a:gd name="T82" fmla="*/ 1052 w 1308"/>
                <a:gd name="T83" fmla="*/ 265 h 351"/>
                <a:gd name="T84" fmla="*/ 1077 w 1308"/>
                <a:gd name="T85" fmla="*/ 251 h 351"/>
                <a:gd name="T86" fmla="*/ 1103 w 1308"/>
                <a:gd name="T87" fmla="*/ 236 h 351"/>
                <a:gd name="T88" fmla="*/ 1129 w 1308"/>
                <a:gd name="T89" fmla="*/ 222 h 351"/>
                <a:gd name="T90" fmla="*/ 1154 w 1308"/>
                <a:gd name="T91" fmla="*/ 207 h 351"/>
                <a:gd name="T92" fmla="*/ 1180 w 1308"/>
                <a:gd name="T93" fmla="*/ 192 h 351"/>
                <a:gd name="T94" fmla="*/ 1206 w 1308"/>
                <a:gd name="T95" fmla="*/ 177 h 351"/>
                <a:gd name="T96" fmla="*/ 1231 w 1308"/>
                <a:gd name="T97" fmla="*/ 162 h 351"/>
                <a:gd name="T98" fmla="*/ 1257 w 1308"/>
                <a:gd name="T99" fmla="*/ 147 h 351"/>
                <a:gd name="T100" fmla="*/ 1283 w 1308"/>
                <a:gd name="T101" fmla="*/ 132 h 351"/>
                <a:gd name="T102" fmla="*/ 1308 w 1308"/>
                <a:gd name="T103" fmla="*/ 118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351">
                  <a:moveTo>
                    <a:pt x="0" y="16"/>
                  </a:moveTo>
                  <a:lnTo>
                    <a:pt x="25" y="10"/>
                  </a:lnTo>
                  <a:lnTo>
                    <a:pt x="51" y="5"/>
                  </a:lnTo>
                  <a:lnTo>
                    <a:pt x="77" y="1"/>
                  </a:lnTo>
                  <a:lnTo>
                    <a:pt x="102" y="0"/>
                  </a:lnTo>
                  <a:lnTo>
                    <a:pt x="128" y="2"/>
                  </a:lnTo>
                  <a:lnTo>
                    <a:pt x="154" y="5"/>
                  </a:lnTo>
                  <a:lnTo>
                    <a:pt x="179" y="11"/>
                  </a:lnTo>
                  <a:lnTo>
                    <a:pt x="205" y="19"/>
                  </a:lnTo>
                  <a:lnTo>
                    <a:pt x="231" y="30"/>
                  </a:lnTo>
                  <a:lnTo>
                    <a:pt x="256" y="42"/>
                  </a:lnTo>
                  <a:lnTo>
                    <a:pt x="282" y="57"/>
                  </a:lnTo>
                  <a:lnTo>
                    <a:pt x="308" y="73"/>
                  </a:lnTo>
                  <a:lnTo>
                    <a:pt x="333" y="92"/>
                  </a:lnTo>
                  <a:lnTo>
                    <a:pt x="359" y="111"/>
                  </a:lnTo>
                  <a:lnTo>
                    <a:pt x="385" y="132"/>
                  </a:lnTo>
                  <a:lnTo>
                    <a:pt x="410" y="153"/>
                  </a:lnTo>
                  <a:lnTo>
                    <a:pt x="436" y="174"/>
                  </a:lnTo>
                  <a:lnTo>
                    <a:pt x="462" y="196"/>
                  </a:lnTo>
                  <a:lnTo>
                    <a:pt x="487" y="217"/>
                  </a:lnTo>
                  <a:lnTo>
                    <a:pt x="513" y="237"/>
                  </a:lnTo>
                  <a:lnTo>
                    <a:pt x="539" y="256"/>
                  </a:lnTo>
                  <a:lnTo>
                    <a:pt x="564" y="274"/>
                  </a:lnTo>
                  <a:lnTo>
                    <a:pt x="590" y="291"/>
                  </a:lnTo>
                  <a:lnTo>
                    <a:pt x="616" y="306"/>
                  </a:lnTo>
                  <a:lnTo>
                    <a:pt x="641" y="319"/>
                  </a:lnTo>
                  <a:lnTo>
                    <a:pt x="667" y="329"/>
                  </a:lnTo>
                  <a:lnTo>
                    <a:pt x="693" y="338"/>
                  </a:lnTo>
                  <a:lnTo>
                    <a:pt x="718" y="345"/>
                  </a:lnTo>
                  <a:lnTo>
                    <a:pt x="744" y="349"/>
                  </a:lnTo>
                  <a:lnTo>
                    <a:pt x="770" y="351"/>
                  </a:lnTo>
                  <a:lnTo>
                    <a:pt x="795" y="351"/>
                  </a:lnTo>
                  <a:lnTo>
                    <a:pt x="821" y="349"/>
                  </a:lnTo>
                  <a:lnTo>
                    <a:pt x="846" y="345"/>
                  </a:lnTo>
                  <a:lnTo>
                    <a:pt x="872" y="340"/>
                  </a:lnTo>
                  <a:lnTo>
                    <a:pt x="898" y="332"/>
                  </a:lnTo>
                  <a:lnTo>
                    <a:pt x="923" y="324"/>
                  </a:lnTo>
                  <a:lnTo>
                    <a:pt x="949" y="314"/>
                  </a:lnTo>
                  <a:lnTo>
                    <a:pt x="975" y="303"/>
                  </a:lnTo>
                  <a:lnTo>
                    <a:pt x="1001" y="291"/>
                  </a:lnTo>
                  <a:lnTo>
                    <a:pt x="1026" y="278"/>
                  </a:lnTo>
                  <a:lnTo>
                    <a:pt x="1052" y="265"/>
                  </a:lnTo>
                  <a:lnTo>
                    <a:pt x="1077" y="251"/>
                  </a:lnTo>
                  <a:lnTo>
                    <a:pt x="1103" y="236"/>
                  </a:lnTo>
                  <a:lnTo>
                    <a:pt x="1129" y="222"/>
                  </a:lnTo>
                  <a:lnTo>
                    <a:pt x="1154" y="207"/>
                  </a:lnTo>
                  <a:lnTo>
                    <a:pt x="1180" y="192"/>
                  </a:lnTo>
                  <a:lnTo>
                    <a:pt x="1206" y="177"/>
                  </a:lnTo>
                  <a:lnTo>
                    <a:pt x="1231" y="162"/>
                  </a:lnTo>
                  <a:lnTo>
                    <a:pt x="1257" y="147"/>
                  </a:lnTo>
                  <a:lnTo>
                    <a:pt x="1283" y="132"/>
                  </a:lnTo>
                  <a:lnTo>
                    <a:pt x="1308" y="118"/>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0" name="Line 252"/>
            <p:cNvSpPr>
              <a:spLocks noChangeShapeType="1"/>
            </p:cNvSpPr>
            <p:nvPr/>
          </p:nvSpPr>
          <p:spPr bwMode="auto">
            <a:xfrm flipV="1">
              <a:off x="10671115" y="4160918"/>
              <a:ext cx="86847" cy="30597"/>
            </a:xfrm>
            <a:prstGeom prst="line">
              <a:avLst/>
            </a:prstGeom>
            <a:noFill/>
            <a:ln w="26988" cap="flat">
              <a:solidFill>
                <a:srgbClr val="7E2F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1" name="Freeform 253"/>
            <p:cNvSpPr>
              <a:spLocks/>
            </p:cNvSpPr>
            <p:nvPr/>
          </p:nvSpPr>
          <p:spPr bwMode="auto">
            <a:xfrm>
              <a:off x="1934278" y="3094382"/>
              <a:ext cx="4366681" cy="1153958"/>
            </a:xfrm>
            <a:custGeom>
              <a:avLst/>
              <a:gdLst>
                <a:gd name="T0" fmla="*/ 0 w 1257"/>
                <a:gd name="T1" fmla="*/ 528 h 528"/>
                <a:gd name="T2" fmla="*/ 26 w 1257"/>
                <a:gd name="T3" fmla="*/ 512 h 528"/>
                <a:gd name="T4" fmla="*/ 51 w 1257"/>
                <a:gd name="T5" fmla="*/ 494 h 528"/>
                <a:gd name="T6" fmla="*/ 77 w 1257"/>
                <a:gd name="T7" fmla="*/ 476 h 528"/>
                <a:gd name="T8" fmla="*/ 103 w 1257"/>
                <a:gd name="T9" fmla="*/ 457 h 528"/>
                <a:gd name="T10" fmla="*/ 128 w 1257"/>
                <a:gd name="T11" fmla="*/ 438 h 528"/>
                <a:gd name="T12" fmla="*/ 154 w 1257"/>
                <a:gd name="T13" fmla="*/ 419 h 528"/>
                <a:gd name="T14" fmla="*/ 180 w 1257"/>
                <a:gd name="T15" fmla="*/ 398 h 528"/>
                <a:gd name="T16" fmla="*/ 205 w 1257"/>
                <a:gd name="T17" fmla="*/ 377 h 528"/>
                <a:gd name="T18" fmla="*/ 231 w 1257"/>
                <a:gd name="T19" fmla="*/ 356 h 528"/>
                <a:gd name="T20" fmla="*/ 257 w 1257"/>
                <a:gd name="T21" fmla="*/ 334 h 528"/>
                <a:gd name="T22" fmla="*/ 282 w 1257"/>
                <a:gd name="T23" fmla="*/ 311 h 528"/>
                <a:gd name="T24" fmla="*/ 308 w 1257"/>
                <a:gd name="T25" fmla="*/ 288 h 528"/>
                <a:gd name="T26" fmla="*/ 334 w 1257"/>
                <a:gd name="T27" fmla="*/ 265 h 528"/>
                <a:gd name="T28" fmla="*/ 359 w 1257"/>
                <a:gd name="T29" fmla="*/ 241 h 528"/>
                <a:gd name="T30" fmla="*/ 385 w 1257"/>
                <a:gd name="T31" fmla="*/ 218 h 528"/>
                <a:gd name="T32" fmla="*/ 411 w 1257"/>
                <a:gd name="T33" fmla="*/ 194 h 528"/>
                <a:gd name="T34" fmla="*/ 436 w 1257"/>
                <a:gd name="T35" fmla="*/ 171 h 528"/>
                <a:gd name="T36" fmla="*/ 462 w 1257"/>
                <a:gd name="T37" fmla="*/ 148 h 528"/>
                <a:gd name="T38" fmla="*/ 487 w 1257"/>
                <a:gd name="T39" fmla="*/ 126 h 528"/>
                <a:gd name="T40" fmla="*/ 513 w 1257"/>
                <a:gd name="T41" fmla="*/ 105 h 528"/>
                <a:gd name="T42" fmla="*/ 539 w 1257"/>
                <a:gd name="T43" fmla="*/ 85 h 528"/>
                <a:gd name="T44" fmla="*/ 565 w 1257"/>
                <a:gd name="T45" fmla="*/ 67 h 528"/>
                <a:gd name="T46" fmla="*/ 590 w 1257"/>
                <a:gd name="T47" fmla="*/ 51 h 528"/>
                <a:gd name="T48" fmla="*/ 616 w 1257"/>
                <a:gd name="T49" fmla="*/ 36 h 528"/>
                <a:gd name="T50" fmla="*/ 642 w 1257"/>
                <a:gd name="T51" fmla="*/ 24 h 528"/>
                <a:gd name="T52" fmla="*/ 667 w 1257"/>
                <a:gd name="T53" fmla="*/ 14 h 528"/>
                <a:gd name="T54" fmla="*/ 693 w 1257"/>
                <a:gd name="T55" fmla="*/ 7 h 528"/>
                <a:gd name="T56" fmla="*/ 718 w 1257"/>
                <a:gd name="T57" fmla="*/ 2 h 528"/>
                <a:gd name="T58" fmla="*/ 744 w 1257"/>
                <a:gd name="T59" fmla="*/ 0 h 528"/>
                <a:gd name="T60" fmla="*/ 770 w 1257"/>
                <a:gd name="T61" fmla="*/ 0 h 528"/>
                <a:gd name="T62" fmla="*/ 795 w 1257"/>
                <a:gd name="T63" fmla="*/ 3 h 528"/>
                <a:gd name="T64" fmla="*/ 821 w 1257"/>
                <a:gd name="T65" fmla="*/ 9 h 528"/>
                <a:gd name="T66" fmla="*/ 847 w 1257"/>
                <a:gd name="T67" fmla="*/ 16 h 528"/>
                <a:gd name="T68" fmla="*/ 872 w 1257"/>
                <a:gd name="T69" fmla="*/ 26 h 528"/>
                <a:gd name="T70" fmla="*/ 898 w 1257"/>
                <a:gd name="T71" fmla="*/ 37 h 528"/>
                <a:gd name="T72" fmla="*/ 924 w 1257"/>
                <a:gd name="T73" fmla="*/ 49 h 528"/>
                <a:gd name="T74" fmla="*/ 949 w 1257"/>
                <a:gd name="T75" fmla="*/ 62 h 528"/>
                <a:gd name="T76" fmla="*/ 975 w 1257"/>
                <a:gd name="T77" fmla="*/ 75 h 528"/>
                <a:gd name="T78" fmla="*/ 1001 w 1257"/>
                <a:gd name="T79" fmla="*/ 89 h 528"/>
                <a:gd name="T80" fmla="*/ 1026 w 1257"/>
                <a:gd name="T81" fmla="*/ 102 h 528"/>
                <a:gd name="T82" fmla="*/ 1052 w 1257"/>
                <a:gd name="T83" fmla="*/ 114 h 528"/>
                <a:gd name="T84" fmla="*/ 1078 w 1257"/>
                <a:gd name="T85" fmla="*/ 125 h 528"/>
                <a:gd name="T86" fmla="*/ 1103 w 1257"/>
                <a:gd name="T87" fmla="*/ 134 h 528"/>
                <a:gd name="T88" fmla="*/ 1129 w 1257"/>
                <a:gd name="T89" fmla="*/ 142 h 528"/>
                <a:gd name="T90" fmla="*/ 1155 w 1257"/>
                <a:gd name="T91" fmla="*/ 148 h 528"/>
                <a:gd name="T92" fmla="*/ 1180 w 1257"/>
                <a:gd name="T93" fmla="*/ 152 h 528"/>
                <a:gd name="T94" fmla="*/ 1206 w 1257"/>
                <a:gd name="T95" fmla="*/ 154 h 528"/>
                <a:gd name="T96" fmla="*/ 1232 w 1257"/>
                <a:gd name="T97" fmla="*/ 155 h 528"/>
                <a:gd name="T98" fmla="*/ 1257 w 1257"/>
                <a:gd name="T99" fmla="*/ 154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528">
                  <a:moveTo>
                    <a:pt x="0" y="528"/>
                  </a:moveTo>
                  <a:lnTo>
                    <a:pt x="26" y="512"/>
                  </a:lnTo>
                  <a:lnTo>
                    <a:pt x="51" y="494"/>
                  </a:lnTo>
                  <a:lnTo>
                    <a:pt x="77" y="476"/>
                  </a:lnTo>
                  <a:lnTo>
                    <a:pt x="103" y="457"/>
                  </a:lnTo>
                  <a:lnTo>
                    <a:pt x="128" y="438"/>
                  </a:lnTo>
                  <a:lnTo>
                    <a:pt x="154" y="419"/>
                  </a:lnTo>
                  <a:lnTo>
                    <a:pt x="180" y="398"/>
                  </a:lnTo>
                  <a:lnTo>
                    <a:pt x="205" y="377"/>
                  </a:lnTo>
                  <a:lnTo>
                    <a:pt x="231" y="356"/>
                  </a:lnTo>
                  <a:lnTo>
                    <a:pt x="257" y="334"/>
                  </a:lnTo>
                  <a:lnTo>
                    <a:pt x="282" y="311"/>
                  </a:lnTo>
                  <a:lnTo>
                    <a:pt x="308" y="288"/>
                  </a:lnTo>
                  <a:lnTo>
                    <a:pt x="334" y="265"/>
                  </a:lnTo>
                  <a:lnTo>
                    <a:pt x="359" y="241"/>
                  </a:lnTo>
                  <a:lnTo>
                    <a:pt x="385" y="218"/>
                  </a:lnTo>
                  <a:lnTo>
                    <a:pt x="411" y="194"/>
                  </a:lnTo>
                  <a:lnTo>
                    <a:pt x="436" y="171"/>
                  </a:lnTo>
                  <a:lnTo>
                    <a:pt x="462" y="148"/>
                  </a:lnTo>
                  <a:lnTo>
                    <a:pt x="487" y="126"/>
                  </a:lnTo>
                  <a:lnTo>
                    <a:pt x="513" y="105"/>
                  </a:lnTo>
                  <a:lnTo>
                    <a:pt x="539" y="85"/>
                  </a:lnTo>
                  <a:lnTo>
                    <a:pt x="565" y="67"/>
                  </a:lnTo>
                  <a:lnTo>
                    <a:pt x="590" y="51"/>
                  </a:lnTo>
                  <a:lnTo>
                    <a:pt x="616" y="36"/>
                  </a:lnTo>
                  <a:lnTo>
                    <a:pt x="642" y="24"/>
                  </a:lnTo>
                  <a:lnTo>
                    <a:pt x="667" y="14"/>
                  </a:lnTo>
                  <a:lnTo>
                    <a:pt x="693" y="7"/>
                  </a:lnTo>
                  <a:lnTo>
                    <a:pt x="718" y="2"/>
                  </a:lnTo>
                  <a:lnTo>
                    <a:pt x="744" y="0"/>
                  </a:lnTo>
                  <a:lnTo>
                    <a:pt x="770" y="0"/>
                  </a:lnTo>
                  <a:lnTo>
                    <a:pt x="795" y="3"/>
                  </a:lnTo>
                  <a:lnTo>
                    <a:pt x="821" y="9"/>
                  </a:lnTo>
                  <a:lnTo>
                    <a:pt x="847" y="16"/>
                  </a:lnTo>
                  <a:lnTo>
                    <a:pt x="872" y="26"/>
                  </a:lnTo>
                  <a:lnTo>
                    <a:pt x="898" y="37"/>
                  </a:lnTo>
                  <a:lnTo>
                    <a:pt x="924" y="49"/>
                  </a:lnTo>
                  <a:lnTo>
                    <a:pt x="949" y="62"/>
                  </a:lnTo>
                  <a:lnTo>
                    <a:pt x="975" y="75"/>
                  </a:lnTo>
                  <a:lnTo>
                    <a:pt x="1001" y="89"/>
                  </a:lnTo>
                  <a:lnTo>
                    <a:pt x="1026" y="102"/>
                  </a:lnTo>
                  <a:lnTo>
                    <a:pt x="1052" y="114"/>
                  </a:lnTo>
                  <a:lnTo>
                    <a:pt x="1078" y="125"/>
                  </a:lnTo>
                  <a:lnTo>
                    <a:pt x="1103" y="134"/>
                  </a:lnTo>
                  <a:lnTo>
                    <a:pt x="1129" y="142"/>
                  </a:lnTo>
                  <a:lnTo>
                    <a:pt x="1155" y="148"/>
                  </a:lnTo>
                  <a:lnTo>
                    <a:pt x="1180" y="152"/>
                  </a:lnTo>
                  <a:lnTo>
                    <a:pt x="1206" y="154"/>
                  </a:lnTo>
                  <a:lnTo>
                    <a:pt x="1232" y="155"/>
                  </a:lnTo>
                  <a:lnTo>
                    <a:pt x="1257" y="154"/>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2" name="Freeform 254"/>
            <p:cNvSpPr>
              <a:spLocks/>
            </p:cNvSpPr>
            <p:nvPr/>
          </p:nvSpPr>
          <p:spPr bwMode="auto">
            <a:xfrm>
              <a:off x="6214112" y="3369758"/>
              <a:ext cx="4543850" cy="1086207"/>
            </a:xfrm>
            <a:custGeom>
              <a:avLst/>
              <a:gdLst>
                <a:gd name="T0" fmla="*/ 0 w 1308"/>
                <a:gd name="T1" fmla="*/ 29 h 497"/>
                <a:gd name="T2" fmla="*/ 25 w 1308"/>
                <a:gd name="T3" fmla="*/ 28 h 497"/>
                <a:gd name="T4" fmla="*/ 51 w 1308"/>
                <a:gd name="T5" fmla="*/ 25 h 497"/>
                <a:gd name="T6" fmla="*/ 77 w 1308"/>
                <a:gd name="T7" fmla="*/ 21 h 497"/>
                <a:gd name="T8" fmla="*/ 102 w 1308"/>
                <a:gd name="T9" fmla="*/ 17 h 497"/>
                <a:gd name="T10" fmla="*/ 128 w 1308"/>
                <a:gd name="T11" fmla="*/ 13 h 497"/>
                <a:gd name="T12" fmla="*/ 154 w 1308"/>
                <a:gd name="T13" fmla="*/ 8 h 497"/>
                <a:gd name="T14" fmla="*/ 179 w 1308"/>
                <a:gd name="T15" fmla="*/ 4 h 497"/>
                <a:gd name="T16" fmla="*/ 205 w 1308"/>
                <a:gd name="T17" fmla="*/ 2 h 497"/>
                <a:gd name="T18" fmla="*/ 231 w 1308"/>
                <a:gd name="T19" fmla="*/ 0 h 497"/>
                <a:gd name="T20" fmla="*/ 256 w 1308"/>
                <a:gd name="T21" fmla="*/ 1 h 497"/>
                <a:gd name="T22" fmla="*/ 282 w 1308"/>
                <a:gd name="T23" fmla="*/ 3 h 497"/>
                <a:gd name="T24" fmla="*/ 308 w 1308"/>
                <a:gd name="T25" fmla="*/ 9 h 497"/>
                <a:gd name="T26" fmla="*/ 333 w 1308"/>
                <a:gd name="T27" fmla="*/ 16 h 497"/>
                <a:gd name="T28" fmla="*/ 359 w 1308"/>
                <a:gd name="T29" fmla="*/ 26 h 497"/>
                <a:gd name="T30" fmla="*/ 385 w 1308"/>
                <a:gd name="T31" fmla="*/ 39 h 497"/>
                <a:gd name="T32" fmla="*/ 410 w 1308"/>
                <a:gd name="T33" fmla="*/ 54 h 497"/>
                <a:gd name="T34" fmla="*/ 436 w 1308"/>
                <a:gd name="T35" fmla="*/ 72 h 497"/>
                <a:gd name="T36" fmla="*/ 462 w 1308"/>
                <a:gd name="T37" fmla="*/ 92 h 497"/>
                <a:gd name="T38" fmla="*/ 487 w 1308"/>
                <a:gd name="T39" fmla="*/ 115 h 497"/>
                <a:gd name="T40" fmla="*/ 513 w 1308"/>
                <a:gd name="T41" fmla="*/ 138 h 497"/>
                <a:gd name="T42" fmla="*/ 539 w 1308"/>
                <a:gd name="T43" fmla="*/ 164 h 497"/>
                <a:gd name="T44" fmla="*/ 564 w 1308"/>
                <a:gd name="T45" fmla="*/ 190 h 497"/>
                <a:gd name="T46" fmla="*/ 590 w 1308"/>
                <a:gd name="T47" fmla="*/ 217 h 497"/>
                <a:gd name="T48" fmla="*/ 616 w 1308"/>
                <a:gd name="T49" fmla="*/ 244 h 497"/>
                <a:gd name="T50" fmla="*/ 641 w 1308"/>
                <a:gd name="T51" fmla="*/ 272 h 497"/>
                <a:gd name="T52" fmla="*/ 667 w 1308"/>
                <a:gd name="T53" fmla="*/ 299 h 497"/>
                <a:gd name="T54" fmla="*/ 693 w 1308"/>
                <a:gd name="T55" fmla="*/ 325 h 497"/>
                <a:gd name="T56" fmla="*/ 718 w 1308"/>
                <a:gd name="T57" fmla="*/ 350 h 497"/>
                <a:gd name="T58" fmla="*/ 744 w 1308"/>
                <a:gd name="T59" fmla="*/ 374 h 497"/>
                <a:gd name="T60" fmla="*/ 770 w 1308"/>
                <a:gd name="T61" fmla="*/ 396 h 497"/>
                <a:gd name="T62" fmla="*/ 795 w 1308"/>
                <a:gd name="T63" fmla="*/ 416 h 497"/>
                <a:gd name="T64" fmla="*/ 821 w 1308"/>
                <a:gd name="T65" fmla="*/ 434 h 497"/>
                <a:gd name="T66" fmla="*/ 846 w 1308"/>
                <a:gd name="T67" fmla="*/ 450 h 497"/>
                <a:gd name="T68" fmla="*/ 872 w 1308"/>
                <a:gd name="T69" fmla="*/ 464 h 497"/>
                <a:gd name="T70" fmla="*/ 898 w 1308"/>
                <a:gd name="T71" fmla="*/ 476 h 497"/>
                <a:gd name="T72" fmla="*/ 923 w 1308"/>
                <a:gd name="T73" fmla="*/ 484 h 497"/>
                <a:gd name="T74" fmla="*/ 949 w 1308"/>
                <a:gd name="T75" fmla="*/ 491 h 497"/>
                <a:gd name="T76" fmla="*/ 975 w 1308"/>
                <a:gd name="T77" fmla="*/ 495 h 497"/>
                <a:gd name="T78" fmla="*/ 1001 w 1308"/>
                <a:gd name="T79" fmla="*/ 497 h 497"/>
                <a:gd name="T80" fmla="*/ 1026 w 1308"/>
                <a:gd name="T81" fmla="*/ 497 h 497"/>
                <a:gd name="T82" fmla="*/ 1052 w 1308"/>
                <a:gd name="T83" fmla="*/ 495 h 497"/>
                <a:gd name="T84" fmla="*/ 1077 w 1308"/>
                <a:gd name="T85" fmla="*/ 491 h 497"/>
                <a:gd name="T86" fmla="*/ 1103 w 1308"/>
                <a:gd name="T87" fmla="*/ 485 h 497"/>
                <a:gd name="T88" fmla="*/ 1129 w 1308"/>
                <a:gd name="T89" fmla="*/ 478 h 497"/>
                <a:gd name="T90" fmla="*/ 1154 w 1308"/>
                <a:gd name="T91" fmla="*/ 470 h 497"/>
                <a:gd name="T92" fmla="*/ 1180 w 1308"/>
                <a:gd name="T93" fmla="*/ 461 h 497"/>
                <a:gd name="T94" fmla="*/ 1206 w 1308"/>
                <a:gd name="T95" fmla="*/ 452 h 497"/>
                <a:gd name="T96" fmla="*/ 1231 w 1308"/>
                <a:gd name="T97" fmla="*/ 442 h 497"/>
                <a:gd name="T98" fmla="*/ 1257 w 1308"/>
                <a:gd name="T99" fmla="*/ 432 h 497"/>
                <a:gd name="T100" fmla="*/ 1283 w 1308"/>
                <a:gd name="T101" fmla="*/ 422 h 497"/>
                <a:gd name="T102" fmla="*/ 1308 w 1308"/>
                <a:gd name="T103" fmla="*/ 413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97">
                  <a:moveTo>
                    <a:pt x="0" y="29"/>
                  </a:moveTo>
                  <a:lnTo>
                    <a:pt x="25" y="28"/>
                  </a:lnTo>
                  <a:lnTo>
                    <a:pt x="51" y="25"/>
                  </a:lnTo>
                  <a:lnTo>
                    <a:pt x="77" y="21"/>
                  </a:lnTo>
                  <a:lnTo>
                    <a:pt x="102" y="17"/>
                  </a:lnTo>
                  <a:lnTo>
                    <a:pt x="128" y="13"/>
                  </a:lnTo>
                  <a:lnTo>
                    <a:pt x="154" y="8"/>
                  </a:lnTo>
                  <a:lnTo>
                    <a:pt x="179" y="4"/>
                  </a:lnTo>
                  <a:lnTo>
                    <a:pt x="205" y="2"/>
                  </a:lnTo>
                  <a:lnTo>
                    <a:pt x="231" y="0"/>
                  </a:lnTo>
                  <a:lnTo>
                    <a:pt x="256" y="1"/>
                  </a:lnTo>
                  <a:lnTo>
                    <a:pt x="282" y="3"/>
                  </a:lnTo>
                  <a:lnTo>
                    <a:pt x="308" y="9"/>
                  </a:lnTo>
                  <a:lnTo>
                    <a:pt x="333" y="16"/>
                  </a:lnTo>
                  <a:lnTo>
                    <a:pt x="359" y="26"/>
                  </a:lnTo>
                  <a:lnTo>
                    <a:pt x="385" y="39"/>
                  </a:lnTo>
                  <a:lnTo>
                    <a:pt x="410" y="54"/>
                  </a:lnTo>
                  <a:lnTo>
                    <a:pt x="436" y="72"/>
                  </a:lnTo>
                  <a:lnTo>
                    <a:pt x="462" y="92"/>
                  </a:lnTo>
                  <a:lnTo>
                    <a:pt x="487" y="115"/>
                  </a:lnTo>
                  <a:lnTo>
                    <a:pt x="513" y="138"/>
                  </a:lnTo>
                  <a:lnTo>
                    <a:pt x="539" y="164"/>
                  </a:lnTo>
                  <a:lnTo>
                    <a:pt x="564" y="190"/>
                  </a:lnTo>
                  <a:lnTo>
                    <a:pt x="590" y="217"/>
                  </a:lnTo>
                  <a:lnTo>
                    <a:pt x="616" y="244"/>
                  </a:lnTo>
                  <a:lnTo>
                    <a:pt x="641" y="272"/>
                  </a:lnTo>
                  <a:lnTo>
                    <a:pt x="667" y="299"/>
                  </a:lnTo>
                  <a:lnTo>
                    <a:pt x="693" y="325"/>
                  </a:lnTo>
                  <a:lnTo>
                    <a:pt x="718" y="350"/>
                  </a:lnTo>
                  <a:lnTo>
                    <a:pt x="744" y="374"/>
                  </a:lnTo>
                  <a:lnTo>
                    <a:pt x="770" y="396"/>
                  </a:lnTo>
                  <a:lnTo>
                    <a:pt x="795" y="416"/>
                  </a:lnTo>
                  <a:lnTo>
                    <a:pt x="821" y="434"/>
                  </a:lnTo>
                  <a:lnTo>
                    <a:pt x="846" y="450"/>
                  </a:lnTo>
                  <a:lnTo>
                    <a:pt x="872" y="464"/>
                  </a:lnTo>
                  <a:lnTo>
                    <a:pt x="898" y="476"/>
                  </a:lnTo>
                  <a:lnTo>
                    <a:pt x="923" y="484"/>
                  </a:lnTo>
                  <a:lnTo>
                    <a:pt x="949" y="491"/>
                  </a:lnTo>
                  <a:lnTo>
                    <a:pt x="975" y="495"/>
                  </a:lnTo>
                  <a:lnTo>
                    <a:pt x="1001" y="497"/>
                  </a:lnTo>
                  <a:lnTo>
                    <a:pt x="1026" y="497"/>
                  </a:lnTo>
                  <a:lnTo>
                    <a:pt x="1052" y="495"/>
                  </a:lnTo>
                  <a:lnTo>
                    <a:pt x="1077" y="491"/>
                  </a:lnTo>
                  <a:lnTo>
                    <a:pt x="1103" y="485"/>
                  </a:lnTo>
                  <a:lnTo>
                    <a:pt x="1129" y="478"/>
                  </a:lnTo>
                  <a:lnTo>
                    <a:pt x="1154" y="470"/>
                  </a:lnTo>
                  <a:lnTo>
                    <a:pt x="1180" y="461"/>
                  </a:lnTo>
                  <a:lnTo>
                    <a:pt x="1206" y="452"/>
                  </a:lnTo>
                  <a:lnTo>
                    <a:pt x="1231" y="442"/>
                  </a:lnTo>
                  <a:lnTo>
                    <a:pt x="1257" y="432"/>
                  </a:lnTo>
                  <a:lnTo>
                    <a:pt x="1283" y="422"/>
                  </a:lnTo>
                  <a:lnTo>
                    <a:pt x="1308" y="413"/>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3" name="Line 255"/>
            <p:cNvSpPr>
              <a:spLocks noChangeShapeType="1"/>
            </p:cNvSpPr>
            <p:nvPr/>
          </p:nvSpPr>
          <p:spPr bwMode="auto">
            <a:xfrm flipV="1">
              <a:off x="10671115" y="4272380"/>
              <a:ext cx="86847" cy="19670"/>
            </a:xfrm>
            <a:prstGeom prst="line">
              <a:avLst/>
            </a:prstGeom>
            <a:noFill/>
            <a:ln w="26988" cap="flat">
              <a:solidFill>
                <a:srgbClr val="77AC3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4" name="Freeform 256"/>
            <p:cNvSpPr>
              <a:spLocks/>
            </p:cNvSpPr>
            <p:nvPr/>
          </p:nvSpPr>
          <p:spPr bwMode="auto">
            <a:xfrm>
              <a:off x="1934278" y="4497489"/>
              <a:ext cx="4366681" cy="583536"/>
            </a:xfrm>
            <a:custGeom>
              <a:avLst/>
              <a:gdLst>
                <a:gd name="T0" fmla="*/ 0 w 1257"/>
                <a:gd name="T1" fmla="*/ 129 h 267"/>
                <a:gd name="T2" fmla="*/ 26 w 1257"/>
                <a:gd name="T3" fmla="*/ 145 h 267"/>
                <a:gd name="T4" fmla="*/ 51 w 1257"/>
                <a:gd name="T5" fmla="*/ 162 h 267"/>
                <a:gd name="T6" fmla="*/ 77 w 1257"/>
                <a:gd name="T7" fmla="*/ 178 h 267"/>
                <a:gd name="T8" fmla="*/ 103 w 1257"/>
                <a:gd name="T9" fmla="*/ 193 h 267"/>
                <a:gd name="T10" fmla="*/ 128 w 1257"/>
                <a:gd name="T11" fmla="*/ 207 h 267"/>
                <a:gd name="T12" fmla="*/ 154 w 1257"/>
                <a:gd name="T13" fmla="*/ 220 h 267"/>
                <a:gd name="T14" fmla="*/ 180 w 1257"/>
                <a:gd name="T15" fmla="*/ 232 h 267"/>
                <a:gd name="T16" fmla="*/ 205 w 1257"/>
                <a:gd name="T17" fmla="*/ 243 h 267"/>
                <a:gd name="T18" fmla="*/ 231 w 1257"/>
                <a:gd name="T19" fmla="*/ 251 h 267"/>
                <a:gd name="T20" fmla="*/ 257 w 1257"/>
                <a:gd name="T21" fmla="*/ 258 h 267"/>
                <a:gd name="T22" fmla="*/ 282 w 1257"/>
                <a:gd name="T23" fmla="*/ 263 h 267"/>
                <a:gd name="T24" fmla="*/ 308 w 1257"/>
                <a:gd name="T25" fmla="*/ 266 h 267"/>
                <a:gd name="T26" fmla="*/ 334 w 1257"/>
                <a:gd name="T27" fmla="*/ 267 h 267"/>
                <a:gd name="T28" fmla="*/ 359 w 1257"/>
                <a:gd name="T29" fmla="*/ 266 h 267"/>
                <a:gd name="T30" fmla="*/ 385 w 1257"/>
                <a:gd name="T31" fmla="*/ 263 h 267"/>
                <a:gd name="T32" fmla="*/ 411 w 1257"/>
                <a:gd name="T33" fmla="*/ 259 h 267"/>
                <a:gd name="T34" fmla="*/ 436 w 1257"/>
                <a:gd name="T35" fmla="*/ 253 h 267"/>
                <a:gd name="T36" fmla="*/ 462 w 1257"/>
                <a:gd name="T37" fmla="*/ 247 h 267"/>
                <a:gd name="T38" fmla="*/ 487 w 1257"/>
                <a:gd name="T39" fmla="*/ 239 h 267"/>
                <a:gd name="T40" fmla="*/ 513 w 1257"/>
                <a:gd name="T41" fmla="*/ 231 h 267"/>
                <a:gd name="T42" fmla="*/ 539 w 1257"/>
                <a:gd name="T43" fmla="*/ 223 h 267"/>
                <a:gd name="T44" fmla="*/ 565 w 1257"/>
                <a:gd name="T45" fmla="*/ 215 h 267"/>
                <a:gd name="T46" fmla="*/ 590 w 1257"/>
                <a:gd name="T47" fmla="*/ 207 h 267"/>
                <a:gd name="T48" fmla="*/ 616 w 1257"/>
                <a:gd name="T49" fmla="*/ 200 h 267"/>
                <a:gd name="T50" fmla="*/ 642 w 1257"/>
                <a:gd name="T51" fmla="*/ 193 h 267"/>
                <a:gd name="T52" fmla="*/ 667 w 1257"/>
                <a:gd name="T53" fmla="*/ 188 h 267"/>
                <a:gd name="T54" fmla="*/ 693 w 1257"/>
                <a:gd name="T55" fmla="*/ 183 h 267"/>
                <a:gd name="T56" fmla="*/ 718 w 1257"/>
                <a:gd name="T57" fmla="*/ 180 h 267"/>
                <a:gd name="T58" fmla="*/ 744 w 1257"/>
                <a:gd name="T59" fmla="*/ 177 h 267"/>
                <a:gd name="T60" fmla="*/ 770 w 1257"/>
                <a:gd name="T61" fmla="*/ 175 h 267"/>
                <a:gd name="T62" fmla="*/ 795 w 1257"/>
                <a:gd name="T63" fmla="*/ 174 h 267"/>
                <a:gd name="T64" fmla="*/ 821 w 1257"/>
                <a:gd name="T65" fmla="*/ 173 h 267"/>
                <a:gd name="T66" fmla="*/ 847 w 1257"/>
                <a:gd name="T67" fmla="*/ 172 h 267"/>
                <a:gd name="T68" fmla="*/ 872 w 1257"/>
                <a:gd name="T69" fmla="*/ 171 h 267"/>
                <a:gd name="T70" fmla="*/ 898 w 1257"/>
                <a:gd name="T71" fmla="*/ 169 h 267"/>
                <a:gd name="T72" fmla="*/ 924 w 1257"/>
                <a:gd name="T73" fmla="*/ 167 h 267"/>
                <a:gd name="T74" fmla="*/ 949 w 1257"/>
                <a:gd name="T75" fmla="*/ 164 h 267"/>
                <a:gd name="T76" fmla="*/ 975 w 1257"/>
                <a:gd name="T77" fmla="*/ 159 h 267"/>
                <a:gd name="T78" fmla="*/ 1001 w 1257"/>
                <a:gd name="T79" fmla="*/ 152 h 267"/>
                <a:gd name="T80" fmla="*/ 1026 w 1257"/>
                <a:gd name="T81" fmla="*/ 144 h 267"/>
                <a:gd name="T82" fmla="*/ 1052 w 1257"/>
                <a:gd name="T83" fmla="*/ 135 h 267"/>
                <a:gd name="T84" fmla="*/ 1078 w 1257"/>
                <a:gd name="T85" fmla="*/ 123 h 267"/>
                <a:gd name="T86" fmla="*/ 1103 w 1257"/>
                <a:gd name="T87" fmla="*/ 109 h 267"/>
                <a:gd name="T88" fmla="*/ 1129 w 1257"/>
                <a:gd name="T89" fmla="*/ 94 h 267"/>
                <a:gd name="T90" fmla="*/ 1155 w 1257"/>
                <a:gd name="T91" fmla="*/ 78 h 267"/>
                <a:gd name="T92" fmla="*/ 1180 w 1257"/>
                <a:gd name="T93" fmla="*/ 59 h 267"/>
                <a:gd name="T94" fmla="*/ 1206 w 1257"/>
                <a:gd name="T95" fmla="*/ 40 h 267"/>
                <a:gd name="T96" fmla="*/ 1232 w 1257"/>
                <a:gd name="T97" fmla="*/ 20 h 267"/>
                <a:gd name="T98" fmla="*/ 1257 w 1257"/>
                <a:gd name="T99"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67">
                  <a:moveTo>
                    <a:pt x="0" y="129"/>
                  </a:moveTo>
                  <a:lnTo>
                    <a:pt x="26" y="145"/>
                  </a:lnTo>
                  <a:lnTo>
                    <a:pt x="51" y="162"/>
                  </a:lnTo>
                  <a:lnTo>
                    <a:pt x="77" y="178"/>
                  </a:lnTo>
                  <a:lnTo>
                    <a:pt x="103" y="193"/>
                  </a:lnTo>
                  <a:lnTo>
                    <a:pt x="128" y="207"/>
                  </a:lnTo>
                  <a:lnTo>
                    <a:pt x="154" y="220"/>
                  </a:lnTo>
                  <a:lnTo>
                    <a:pt x="180" y="232"/>
                  </a:lnTo>
                  <a:lnTo>
                    <a:pt x="205" y="243"/>
                  </a:lnTo>
                  <a:lnTo>
                    <a:pt x="231" y="251"/>
                  </a:lnTo>
                  <a:lnTo>
                    <a:pt x="257" y="258"/>
                  </a:lnTo>
                  <a:lnTo>
                    <a:pt x="282" y="263"/>
                  </a:lnTo>
                  <a:lnTo>
                    <a:pt x="308" y="266"/>
                  </a:lnTo>
                  <a:lnTo>
                    <a:pt x="334" y="267"/>
                  </a:lnTo>
                  <a:lnTo>
                    <a:pt x="359" y="266"/>
                  </a:lnTo>
                  <a:lnTo>
                    <a:pt x="385" y="263"/>
                  </a:lnTo>
                  <a:lnTo>
                    <a:pt x="411" y="259"/>
                  </a:lnTo>
                  <a:lnTo>
                    <a:pt x="436" y="253"/>
                  </a:lnTo>
                  <a:lnTo>
                    <a:pt x="462" y="247"/>
                  </a:lnTo>
                  <a:lnTo>
                    <a:pt x="487" y="239"/>
                  </a:lnTo>
                  <a:lnTo>
                    <a:pt x="513" y="231"/>
                  </a:lnTo>
                  <a:lnTo>
                    <a:pt x="539" y="223"/>
                  </a:lnTo>
                  <a:lnTo>
                    <a:pt x="565" y="215"/>
                  </a:lnTo>
                  <a:lnTo>
                    <a:pt x="590" y="207"/>
                  </a:lnTo>
                  <a:lnTo>
                    <a:pt x="616" y="200"/>
                  </a:lnTo>
                  <a:lnTo>
                    <a:pt x="642" y="193"/>
                  </a:lnTo>
                  <a:lnTo>
                    <a:pt x="667" y="188"/>
                  </a:lnTo>
                  <a:lnTo>
                    <a:pt x="693" y="183"/>
                  </a:lnTo>
                  <a:lnTo>
                    <a:pt x="718" y="180"/>
                  </a:lnTo>
                  <a:lnTo>
                    <a:pt x="744" y="177"/>
                  </a:lnTo>
                  <a:lnTo>
                    <a:pt x="770" y="175"/>
                  </a:lnTo>
                  <a:lnTo>
                    <a:pt x="795" y="174"/>
                  </a:lnTo>
                  <a:lnTo>
                    <a:pt x="821" y="173"/>
                  </a:lnTo>
                  <a:lnTo>
                    <a:pt x="847" y="172"/>
                  </a:lnTo>
                  <a:lnTo>
                    <a:pt x="872" y="171"/>
                  </a:lnTo>
                  <a:lnTo>
                    <a:pt x="898" y="169"/>
                  </a:lnTo>
                  <a:lnTo>
                    <a:pt x="924" y="167"/>
                  </a:lnTo>
                  <a:lnTo>
                    <a:pt x="949" y="164"/>
                  </a:lnTo>
                  <a:lnTo>
                    <a:pt x="975" y="159"/>
                  </a:lnTo>
                  <a:lnTo>
                    <a:pt x="1001" y="152"/>
                  </a:lnTo>
                  <a:lnTo>
                    <a:pt x="1026" y="144"/>
                  </a:lnTo>
                  <a:lnTo>
                    <a:pt x="1052" y="135"/>
                  </a:lnTo>
                  <a:lnTo>
                    <a:pt x="1078" y="123"/>
                  </a:lnTo>
                  <a:lnTo>
                    <a:pt x="1103" y="109"/>
                  </a:lnTo>
                  <a:lnTo>
                    <a:pt x="1129" y="94"/>
                  </a:lnTo>
                  <a:lnTo>
                    <a:pt x="1155" y="78"/>
                  </a:lnTo>
                  <a:lnTo>
                    <a:pt x="1180" y="59"/>
                  </a:lnTo>
                  <a:lnTo>
                    <a:pt x="1206" y="40"/>
                  </a:lnTo>
                  <a:lnTo>
                    <a:pt x="1232" y="20"/>
                  </a:lnTo>
                  <a:lnTo>
                    <a:pt x="1257" y="0"/>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5" name="Freeform 257"/>
            <p:cNvSpPr>
              <a:spLocks/>
            </p:cNvSpPr>
            <p:nvPr/>
          </p:nvSpPr>
          <p:spPr bwMode="auto">
            <a:xfrm>
              <a:off x="6214112" y="4106280"/>
              <a:ext cx="4543850" cy="655658"/>
            </a:xfrm>
            <a:custGeom>
              <a:avLst/>
              <a:gdLst>
                <a:gd name="T0" fmla="*/ 0 w 1308"/>
                <a:gd name="T1" fmla="*/ 199 h 300"/>
                <a:gd name="T2" fmla="*/ 25 w 1308"/>
                <a:gd name="T3" fmla="*/ 179 h 300"/>
                <a:gd name="T4" fmla="*/ 51 w 1308"/>
                <a:gd name="T5" fmla="*/ 159 h 300"/>
                <a:gd name="T6" fmla="*/ 77 w 1308"/>
                <a:gd name="T7" fmla="*/ 139 h 300"/>
                <a:gd name="T8" fmla="*/ 102 w 1308"/>
                <a:gd name="T9" fmla="*/ 119 h 300"/>
                <a:gd name="T10" fmla="*/ 128 w 1308"/>
                <a:gd name="T11" fmla="*/ 100 h 300"/>
                <a:gd name="T12" fmla="*/ 154 w 1308"/>
                <a:gd name="T13" fmla="*/ 83 h 300"/>
                <a:gd name="T14" fmla="*/ 179 w 1308"/>
                <a:gd name="T15" fmla="*/ 66 h 300"/>
                <a:gd name="T16" fmla="*/ 205 w 1308"/>
                <a:gd name="T17" fmla="*/ 52 h 300"/>
                <a:gd name="T18" fmla="*/ 231 w 1308"/>
                <a:gd name="T19" fmla="*/ 39 h 300"/>
                <a:gd name="T20" fmla="*/ 256 w 1308"/>
                <a:gd name="T21" fmla="*/ 28 h 300"/>
                <a:gd name="T22" fmla="*/ 282 w 1308"/>
                <a:gd name="T23" fmla="*/ 18 h 300"/>
                <a:gd name="T24" fmla="*/ 308 w 1308"/>
                <a:gd name="T25" fmla="*/ 11 h 300"/>
                <a:gd name="T26" fmla="*/ 333 w 1308"/>
                <a:gd name="T27" fmla="*/ 6 h 300"/>
                <a:gd name="T28" fmla="*/ 359 w 1308"/>
                <a:gd name="T29" fmla="*/ 2 h 300"/>
                <a:gd name="T30" fmla="*/ 385 w 1308"/>
                <a:gd name="T31" fmla="*/ 0 h 300"/>
                <a:gd name="T32" fmla="*/ 410 w 1308"/>
                <a:gd name="T33" fmla="*/ 1 h 300"/>
                <a:gd name="T34" fmla="*/ 436 w 1308"/>
                <a:gd name="T35" fmla="*/ 2 h 300"/>
                <a:gd name="T36" fmla="*/ 462 w 1308"/>
                <a:gd name="T37" fmla="*/ 5 h 300"/>
                <a:gd name="T38" fmla="*/ 487 w 1308"/>
                <a:gd name="T39" fmla="*/ 10 h 300"/>
                <a:gd name="T40" fmla="*/ 513 w 1308"/>
                <a:gd name="T41" fmla="*/ 16 h 300"/>
                <a:gd name="T42" fmla="*/ 539 w 1308"/>
                <a:gd name="T43" fmla="*/ 23 h 300"/>
                <a:gd name="T44" fmla="*/ 564 w 1308"/>
                <a:gd name="T45" fmla="*/ 31 h 300"/>
                <a:gd name="T46" fmla="*/ 590 w 1308"/>
                <a:gd name="T47" fmla="*/ 40 h 300"/>
                <a:gd name="T48" fmla="*/ 616 w 1308"/>
                <a:gd name="T49" fmla="*/ 50 h 300"/>
                <a:gd name="T50" fmla="*/ 641 w 1308"/>
                <a:gd name="T51" fmla="*/ 60 h 300"/>
                <a:gd name="T52" fmla="*/ 667 w 1308"/>
                <a:gd name="T53" fmla="*/ 71 h 300"/>
                <a:gd name="T54" fmla="*/ 693 w 1308"/>
                <a:gd name="T55" fmla="*/ 82 h 300"/>
                <a:gd name="T56" fmla="*/ 718 w 1308"/>
                <a:gd name="T57" fmla="*/ 94 h 300"/>
                <a:gd name="T58" fmla="*/ 744 w 1308"/>
                <a:gd name="T59" fmla="*/ 106 h 300"/>
                <a:gd name="T60" fmla="*/ 770 w 1308"/>
                <a:gd name="T61" fmla="*/ 118 h 300"/>
                <a:gd name="T62" fmla="*/ 795 w 1308"/>
                <a:gd name="T63" fmla="*/ 130 h 300"/>
                <a:gd name="T64" fmla="*/ 821 w 1308"/>
                <a:gd name="T65" fmla="*/ 143 h 300"/>
                <a:gd name="T66" fmla="*/ 846 w 1308"/>
                <a:gd name="T67" fmla="*/ 155 h 300"/>
                <a:gd name="T68" fmla="*/ 872 w 1308"/>
                <a:gd name="T69" fmla="*/ 168 h 300"/>
                <a:gd name="T70" fmla="*/ 898 w 1308"/>
                <a:gd name="T71" fmla="*/ 180 h 300"/>
                <a:gd name="T72" fmla="*/ 923 w 1308"/>
                <a:gd name="T73" fmla="*/ 192 h 300"/>
                <a:gd name="T74" fmla="*/ 949 w 1308"/>
                <a:gd name="T75" fmla="*/ 203 h 300"/>
                <a:gd name="T76" fmla="*/ 975 w 1308"/>
                <a:gd name="T77" fmla="*/ 214 h 300"/>
                <a:gd name="T78" fmla="*/ 1001 w 1308"/>
                <a:gd name="T79" fmla="*/ 225 h 300"/>
                <a:gd name="T80" fmla="*/ 1026 w 1308"/>
                <a:gd name="T81" fmla="*/ 236 h 300"/>
                <a:gd name="T82" fmla="*/ 1052 w 1308"/>
                <a:gd name="T83" fmla="*/ 245 h 300"/>
                <a:gd name="T84" fmla="*/ 1077 w 1308"/>
                <a:gd name="T85" fmla="*/ 254 h 300"/>
                <a:gd name="T86" fmla="*/ 1103 w 1308"/>
                <a:gd name="T87" fmla="*/ 263 h 300"/>
                <a:gd name="T88" fmla="*/ 1129 w 1308"/>
                <a:gd name="T89" fmla="*/ 271 h 300"/>
                <a:gd name="T90" fmla="*/ 1154 w 1308"/>
                <a:gd name="T91" fmla="*/ 277 h 300"/>
                <a:gd name="T92" fmla="*/ 1180 w 1308"/>
                <a:gd name="T93" fmla="*/ 283 h 300"/>
                <a:gd name="T94" fmla="*/ 1206 w 1308"/>
                <a:gd name="T95" fmla="*/ 289 h 300"/>
                <a:gd name="T96" fmla="*/ 1231 w 1308"/>
                <a:gd name="T97" fmla="*/ 293 h 300"/>
                <a:gd name="T98" fmla="*/ 1257 w 1308"/>
                <a:gd name="T99" fmla="*/ 296 h 300"/>
                <a:gd name="T100" fmla="*/ 1283 w 1308"/>
                <a:gd name="T101" fmla="*/ 298 h 300"/>
                <a:gd name="T102" fmla="*/ 1308 w 1308"/>
                <a:gd name="T103" fmla="*/ 30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300">
                  <a:moveTo>
                    <a:pt x="0" y="199"/>
                  </a:moveTo>
                  <a:lnTo>
                    <a:pt x="25" y="179"/>
                  </a:lnTo>
                  <a:lnTo>
                    <a:pt x="51" y="159"/>
                  </a:lnTo>
                  <a:lnTo>
                    <a:pt x="77" y="139"/>
                  </a:lnTo>
                  <a:lnTo>
                    <a:pt x="102" y="119"/>
                  </a:lnTo>
                  <a:lnTo>
                    <a:pt x="128" y="100"/>
                  </a:lnTo>
                  <a:lnTo>
                    <a:pt x="154" y="83"/>
                  </a:lnTo>
                  <a:lnTo>
                    <a:pt x="179" y="66"/>
                  </a:lnTo>
                  <a:lnTo>
                    <a:pt x="205" y="52"/>
                  </a:lnTo>
                  <a:lnTo>
                    <a:pt x="231" y="39"/>
                  </a:lnTo>
                  <a:lnTo>
                    <a:pt x="256" y="28"/>
                  </a:lnTo>
                  <a:lnTo>
                    <a:pt x="282" y="18"/>
                  </a:lnTo>
                  <a:lnTo>
                    <a:pt x="308" y="11"/>
                  </a:lnTo>
                  <a:lnTo>
                    <a:pt x="333" y="6"/>
                  </a:lnTo>
                  <a:lnTo>
                    <a:pt x="359" y="2"/>
                  </a:lnTo>
                  <a:lnTo>
                    <a:pt x="385" y="0"/>
                  </a:lnTo>
                  <a:lnTo>
                    <a:pt x="410" y="1"/>
                  </a:lnTo>
                  <a:lnTo>
                    <a:pt x="436" y="2"/>
                  </a:lnTo>
                  <a:lnTo>
                    <a:pt x="462" y="5"/>
                  </a:lnTo>
                  <a:lnTo>
                    <a:pt x="487" y="10"/>
                  </a:lnTo>
                  <a:lnTo>
                    <a:pt x="513" y="16"/>
                  </a:lnTo>
                  <a:lnTo>
                    <a:pt x="539" y="23"/>
                  </a:lnTo>
                  <a:lnTo>
                    <a:pt x="564" y="31"/>
                  </a:lnTo>
                  <a:lnTo>
                    <a:pt x="590" y="40"/>
                  </a:lnTo>
                  <a:lnTo>
                    <a:pt x="616" y="50"/>
                  </a:lnTo>
                  <a:lnTo>
                    <a:pt x="641" y="60"/>
                  </a:lnTo>
                  <a:lnTo>
                    <a:pt x="667" y="71"/>
                  </a:lnTo>
                  <a:lnTo>
                    <a:pt x="693" y="82"/>
                  </a:lnTo>
                  <a:lnTo>
                    <a:pt x="718" y="94"/>
                  </a:lnTo>
                  <a:lnTo>
                    <a:pt x="744" y="106"/>
                  </a:lnTo>
                  <a:lnTo>
                    <a:pt x="770" y="118"/>
                  </a:lnTo>
                  <a:lnTo>
                    <a:pt x="795" y="130"/>
                  </a:lnTo>
                  <a:lnTo>
                    <a:pt x="821" y="143"/>
                  </a:lnTo>
                  <a:lnTo>
                    <a:pt x="846" y="155"/>
                  </a:lnTo>
                  <a:lnTo>
                    <a:pt x="872" y="168"/>
                  </a:lnTo>
                  <a:lnTo>
                    <a:pt x="898" y="180"/>
                  </a:lnTo>
                  <a:lnTo>
                    <a:pt x="923" y="192"/>
                  </a:lnTo>
                  <a:lnTo>
                    <a:pt x="949" y="203"/>
                  </a:lnTo>
                  <a:lnTo>
                    <a:pt x="975" y="214"/>
                  </a:lnTo>
                  <a:lnTo>
                    <a:pt x="1001" y="225"/>
                  </a:lnTo>
                  <a:lnTo>
                    <a:pt x="1026" y="236"/>
                  </a:lnTo>
                  <a:lnTo>
                    <a:pt x="1052" y="245"/>
                  </a:lnTo>
                  <a:lnTo>
                    <a:pt x="1077" y="254"/>
                  </a:lnTo>
                  <a:lnTo>
                    <a:pt x="1103" y="263"/>
                  </a:lnTo>
                  <a:lnTo>
                    <a:pt x="1129" y="271"/>
                  </a:lnTo>
                  <a:lnTo>
                    <a:pt x="1154" y="277"/>
                  </a:lnTo>
                  <a:lnTo>
                    <a:pt x="1180" y="283"/>
                  </a:lnTo>
                  <a:lnTo>
                    <a:pt x="1206" y="289"/>
                  </a:lnTo>
                  <a:lnTo>
                    <a:pt x="1231" y="293"/>
                  </a:lnTo>
                  <a:lnTo>
                    <a:pt x="1257" y="296"/>
                  </a:lnTo>
                  <a:lnTo>
                    <a:pt x="1283" y="298"/>
                  </a:lnTo>
                  <a:lnTo>
                    <a:pt x="1308" y="300"/>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6" name="Line 258"/>
            <p:cNvSpPr>
              <a:spLocks noChangeShapeType="1"/>
            </p:cNvSpPr>
            <p:nvPr/>
          </p:nvSpPr>
          <p:spPr bwMode="auto">
            <a:xfrm>
              <a:off x="10671115" y="4757567"/>
              <a:ext cx="86847" cy="4371"/>
            </a:xfrm>
            <a:prstGeom prst="line">
              <a:avLst/>
            </a:prstGeom>
            <a:noFill/>
            <a:ln w="26988" cap="flat">
              <a:solidFill>
                <a:srgbClr val="4DBEE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7" name="Freeform 259"/>
            <p:cNvSpPr>
              <a:spLocks/>
            </p:cNvSpPr>
            <p:nvPr/>
          </p:nvSpPr>
          <p:spPr bwMode="auto">
            <a:xfrm>
              <a:off x="1934278" y="3763153"/>
              <a:ext cx="4366681" cy="736522"/>
            </a:xfrm>
            <a:custGeom>
              <a:avLst/>
              <a:gdLst>
                <a:gd name="T0" fmla="*/ 0 w 1257"/>
                <a:gd name="T1" fmla="*/ 245 h 337"/>
                <a:gd name="T2" fmla="*/ 26 w 1257"/>
                <a:gd name="T3" fmla="*/ 257 h 337"/>
                <a:gd name="T4" fmla="*/ 51 w 1257"/>
                <a:gd name="T5" fmla="*/ 268 h 337"/>
                <a:gd name="T6" fmla="*/ 77 w 1257"/>
                <a:gd name="T7" fmla="*/ 280 h 337"/>
                <a:gd name="T8" fmla="*/ 103 w 1257"/>
                <a:gd name="T9" fmla="*/ 291 h 337"/>
                <a:gd name="T10" fmla="*/ 128 w 1257"/>
                <a:gd name="T11" fmla="*/ 301 h 337"/>
                <a:gd name="T12" fmla="*/ 154 w 1257"/>
                <a:gd name="T13" fmla="*/ 311 h 337"/>
                <a:gd name="T14" fmla="*/ 180 w 1257"/>
                <a:gd name="T15" fmla="*/ 320 h 337"/>
                <a:gd name="T16" fmla="*/ 205 w 1257"/>
                <a:gd name="T17" fmla="*/ 327 h 337"/>
                <a:gd name="T18" fmla="*/ 231 w 1257"/>
                <a:gd name="T19" fmla="*/ 332 h 337"/>
                <a:gd name="T20" fmla="*/ 257 w 1257"/>
                <a:gd name="T21" fmla="*/ 336 h 337"/>
                <a:gd name="T22" fmla="*/ 282 w 1257"/>
                <a:gd name="T23" fmla="*/ 337 h 337"/>
                <a:gd name="T24" fmla="*/ 308 w 1257"/>
                <a:gd name="T25" fmla="*/ 336 h 337"/>
                <a:gd name="T26" fmla="*/ 334 w 1257"/>
                <a:gd name="T27" fmla="*/ 332 h 337"/>
                <a:gd name="T28" fmla="*/ 359 w 1257"/>
                <a:gd name="T29" fmla="*/ 325 h 337"/>
                <a:gd name="T30" fmla="*/ 385 w 1257"/>
                <a:gd name="T31" fmla="*/ 316 h 337"/>
                <a:gd name="T32" fmla="*/ 411 w 1257"/>
                <a:gd name="T33" fmla="*/ 305 h 337"/>
                <a:gd name="T34" fmla="*/ 436 w 1257"/>
                <a:gd name="T35" fmla="*/ 291 h 337"/>
                <a:gd name="T36" fmla="*/ 462 w 1257"/>
                <a:gd name="T37" fmla="*/ 275 h 337"/>
                <a:gd name="T38" fmla="*/ 487 w 1257"/>
                <a:gd name="T39" fmla="*/ 257 h 337"/>
                <a:gd name="T40" fmla="*/ 513 w 1257"/>
                <a:gd name="T41" fmla="*/ 238 h 337"/>
                <a:gd name="T42" fmla="*/ 539 w 1257"/>
                <a:gd name="T43" fmla="*/ 217 h 337"/>
                <a:gd name="T44" fmla="*/ 565 w 1257"/>
                <a:gd name="T45" fmla="*/ 195 h 337"/>
                <a:gd name="T46" fmla="*/ 590 w 1257"/>
                <a:gd name="T47" fmla="*/ 173 h 337"/>
                <a:gd name="T48" fmla="*/ 616 w 1257"/>
                <a:gd name="T49" fmla="*/ 151 h 337"/>
                <a:gd name="T50" fmla="*/ 642 w 1257"/>
                <a:gd name="T51" fmla="*/ 130 h 337"/>
                <a:gd name="T52" fmla="*/ 667 w 1257"/>
                <a:gd name="T53" fmla="*/ 109 h 337"/>
                <a:gd name="T54" fmla="*/ 693 w 1257"/>
                <a:gd name="T55" fmla="*/ 89 h 337"/>
                <a:gd name="T56" fmla="*/ 718 w 1257"/>
                <a:gd name="T57" fmla="*/ 70 h 337"/>
                <a:gd name="T58" fmla="*/ 744 w 1257"/>
                <a:gd name="T59" fmla="*/ 54 h 337"/>
                <a:gd name="T60" fmla="*/ 770 w 1257"/>
                <a:gd name="T61" fmla="*/ 39 h 337"/>
                <a:gd name="T62" fmla="*/ 795 w 1257"/>
                <a:gd name="T63" fmla="*/ 27 h 337"/>
                <a:gd name="T64" fmla="*/ 821 w 1257"/>
                <a:gd name="T65" fmla="*/ 16 h 337"/>
                <a:gd name="T66" fmla="*/ 847 w 1257"/>
                <a:gd name="T67" fmla="*/ 9 h 337"/>
                <a:gd name="T68" fmla="*/ 872 w 1257"/>
                <a:gd name="T69" fmla="*/ 4 h 337"/>
                <a:gd name="T70" fmla="*/ 898 w 1257"/>
                <a:gd name="T71" fmla="*/ 1 h 337"/>
                <a:gd name="T72" fmla="*/ 924 w 1257"/>
                <a:gd name="T73" fmla="*/ 0 h 337"/>
                <a:gd name="T74" fmla="*/ 949 w 1257"/>
                <a:gd name="T75" fmla="*/ 2 h 337"/>
                <a:gd name="T76" fmla="*/ 975 w 1257"/>
                <a:gd name="T77" fmla="*/ 6 h 337"/>
                <a:gd name="T78" fmla="*/ 1001 w 1257"/>
                <a:gd name="T79" fmla="*/ 13 h 337"/>
                <a:gd name="T80" fmla="*/ 1026 w 1257"/>
                <a:gd name="T81" fmla="*/ 20 h 337"/>
                <a:gd name="T82" fmla="*/ 1052 w 1257"/>
                <a:gd name="T83" fmla="*/ 30 h 337"/>
                <a:gd name="T84" fmla="*/ 1078 w 1257"/>
                <a:gd name="T85" fmla="*/ 41 h 337"/>
                <a:gd name="T86" fmla="*/ 1103 w 1257"/>
                <a:gd name="T87" fmla="*/ 53 h 337"/>
                <a:gd name="T88" fmla="*/ 1129 w 1257"/>
                <a:gd name="T89" fmla="*/ 66 h 337"/>
                <a:gd name="T90" fmla="*/ 1155 w 1257"/>
                <a:gd name="T91" fmla="*/ 79 h 337"/>
                <a:gd name="T92" fmla="*/ 1180 w 1257"/>
                <a:gd name="T93" fmla="*/ 92 h 337"/>
                <a:gd name="T94" fmla="*/ 1206 w 1257"/>
                <a:gd name="T95" fmla="*/ 105 h 337"/>
                <a:gd name="T96" fmla="*/ 1232 w 1257"/>
                <a:gd name="T97" fmla="*/ 118 h 337"/>
                <a:gd name="T98" fmla="*/ 1257 w 1257"/>
                <a:gd name="T99" fmla="*/ 13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37">
                  <a:moveTo>
                    <a:pt x="0" y="245"/>
                  </a:moveTo>
                  <a:lnTo>
                    <a:pt x="26" y="257"/>
                  </a:lnTo>
                  <a:lnTo>
                    <a:pt x="51" y="268"/>
                  </a:lnTo>
                  <a:lnTo>
                    <a:pt x="77" y="280"/>
                  </a:lnTo>
                  <a:lnTo>
                    <a:pt x="103" y="291"/>
                  </a:lnTo>
                  <a:lnTo>
                    <a:pt x="128" y="301"/>
                  </a:lnTo>
                  <a:lnTo>
                    <a:pt x="154" y="311"/>
                  </a:lnTo>
                  <a:lnTo>
                    <a:pt x="180" y="320"/>
                  </a:lnTo>
                  <a:lnTo>
                    <a:pt x="205" y="327"/>
                  </a:lnTo>
                  <a:lnTo>
                    <a:pt x="231" y="332"/>
                  </a:lnTo>
                  <a:lnTo>
                    <a:pt x="257" y="336"/>
                  </a:lnTo>
                  <a:lnTo>
                    <a:pt x="282" y="337"/>
                  </a:lnTo>
                  <a:lnTo>
                    <a:pt x="308" y="336"/>
                  </a:lnTo>
                  <a:lnTo>
                    <a:pt x="334" y="332"/>
                  </a:lnTo>
                  <a:lnTo>
                    <a:pt x="359" y="325"/>
                  </a:lnTo>
                  <a:lnTo>
                    <a:pt x="385" y="316"/>
                  </a:lnTo>
                  <a:lnTo>
                    <a:pt x="411" y="305"/>
                  </a:lnTo>
                  <a:lnTo>
                    <a:pt x="436" y="291"/>
                  </a:lnTo>
                  <a:lnTo>
                    <a:pt x="462" y="275"/>
                  </a:lnTo>
                  <a:lnTo>
                    <a:pt x="487" y="257"/>
                  </a:lnTo>
                  <a:lnTo>
                    <a:pt x="513" y="238"/>
                  </a:lnTo>
                  <a:lnTo>
                    <a:pt x="539" y="217"/>
                  </a:lnTo>
                  <a:lnTo>
                    <a:pt x="565" y="195"/>
                  </a:lnTo>
                  <a:lnTo>
                    <a:pt x="590" y="173"/>
                  </a:lnTo>
                  <a:lnTo>
                    <a:pt x="616" y="151"/>
                  </a:lnTo>
                  <a:lnTo>
                    <a:pt x="642" y="130"/>
                  </a:lnTo>
                  <a:lnTo>
                    <a:pt x="667" y="109"/>
                  </a:lnTo>
                  <a:lnTo>
                    <a:pt x="693" y="89"/>
                  </a:lnTo>
                  <a:lnTo>
                    <a:pt x="718" y="70"/>
                  </a:lnTo>
                  <a:lnTo>
                    <a:pt x="744" y="54"/>
                  </a:lnTo>
                  <a:lnTo>
                    <a:pt x="770" y="39"/>
                  </a:lnTo>
                  <a:lnTo>
                    <a:pt x="795" y="27"/>
                  </a:lnTo>
                  <a:lnTo>
                    <a:pt x="821" y="16"/>
                  </a:lnTo>
                  <a:lnTo>
                    <a:pt x="847" y="9"/>
                  </a:lnTo>
                  <a:lnTo>
                    <a:pt x="872" y="4"/>
                  </a:lnTo>
                  <a:lnTo>
                    <a:pt x="898" y="1"/>
                  </a:lnTo>
                  <a:lnTo>
                    <a:pt x="924" y="0"/>
                  </a:lnTo>
                  <a:lnTo>
                    <a:pt x="949" y="2"/>
                  </a:lnTo>
                  <a:lnTo>
                    <a:pt x="975" y="6"/>
                  </a:lnTo>
                  <a:lnTo>
                    <a:pt x="1001" y="13"/>
                  </a:lnTo>
                  <a:lnTo>
                    <a:pt x="1026" y="20"/>
                  </a:lnTo>
                  <a:lnTo>
                    <a:pt x="1052" y="30"/>
                  </a:lnTo>
                  <a:lnTo>
                    <a:pt x="1078" y="41"/>
                  </a:lnTo>
                  <a:lnTo>
                    <a:pt x="1103" y="53"/>
                  </a:lnTo>
                  <a:lnTo>
                    <a:pt x="1129" y="66"/>
                  </a:lnTo>
                  <a:lnTo>
                    <a:pt x="1155" y="79"/>
                  </a:lnTo>
                  <a:lnTo>
                    <a:pt x="1180" y="92"/>
                  </a:lnTo>
                  <a:lnTo>
                    <a:pt x="1206" y="105"/>
                  </a:lnTo>
                  <a:lnTo>
                    <a:pt x="1232" y="118"/>
                  </a:lnTo>
                  <a:lnTo>
                    <a:pt x="1257" y="130"/>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8" name="Freeform 260"/>
            <p:cNvSpPr>
              <a:spLocks/>
            </p:cNvSpPr>
            <p:nvPr/>
          </p:nvSpPr>
          <p:spPr bwMode="auto">
            <a:xfrm>
              <a:off x="6214112" y="3732555"/>
              <a:ext cx="4543850" cy="911364"/>
            </a:xfrm>
            <a:custGeom>
              <a:avLst/>
              <a:gdLst>
                <a:gd name="T0" fmla="*/ 0 w 1308"/>
                <a:gd name="T1" fmla="*/ 132 h 417"/>
                <a:gd name="T2" fmla="*/ 25 w 1308"/>
                <a:gd name="T3" fmla="*/ 144 h 417"/>
                <a:gd name="T4" fmla="*/ 51 w 1308"/>
                <a:gd name="T5" fmla="*/ 155 h 417"/>
                <a:gd name="T6" fmla="*/ 77 w 1308"/>
                <a:gd name="T7" fmla="*/ 165 h 417"/>
                <a:gd name="T8" fmla="*/ 102 w 1308"/>
                <a:gd name="T9" fmla="*/ 173 h 417"/>
                <a:gd name="T10" fmla="*/ 128 w 1308"/>
                <a:gd name="T11" fmla="*/ 180 h 417"/>
                <a:gd name="T12" fmla="*/ 154 w 1308"/>
                <a:gd name="T13" fmla="*/ 184 h 417"/>
                <a:gd name="T14" fmla="*/ 179 w 1308"/>
                <a:gd name="T15" fmla="*/ 187 h 417"/>
                <a:gd name="T16" fmla="*/ 205 w 1308"/>
                <a:gd name="T17" fmla="*/ 187 h 417"/>
                <a:gd name="T18" fmla="*/ 231 w 1308"/>
                <a:gd name="T19" fmla="*/ 185 h 417"/>
                <a:gd name="T20" fmla="*/ 256 w 1308"/>
                <a:gd name="T21" fmla="*/ 181 h 417"/>
                <a:gd name="T22" fmla="*/ 282 w 1308"/>
                <a:gd name="T23" fmla="*/ 175 h 417"/>
                <a:gd name="T24" fmla="*/ 308 w 1308"/>
                <a:gd name="T25" fmla="*/ 166 h 417"/>
                <a:gd name="T26" fmla="*/ 333 w 1308"/>
                <a:gd name="T27" fmla="*/ 156 h 417"/>
                <a:gd name="T28" fmla="*/ 359 w 1308"/>
                <a:gd name="T29" fmla="*/ 144 h 417"/>
                <a:gd name="T30" fmla="*/ 385 w 1308"/>
                <a:gd name="T31" fmla="*/ 131 h 417"/>
                <a:gd name="T32" fmla="*/ 410 w 1308"/>
                <a:gd name="T33" fmla="*/ 116 h 417"/>
                <a:gd name="T34" fmla="*/ 436 w 1308"/>
                <a:gd name="T35" fmla="*/ 101 h 417"/>
                <a:gd name="T36" fmla="*/ 462 w 1308"/>
                <a:gd name="T37" fmla="*/ 86 h 417"/>
                <a:gd name="T38" fmla="*/ 487 w 1308"/>
                <a:gd name="T39" fmla="*/ 71 h 417"/>
                <a:gd name="T40" fmla="*/ 513 w 1308"/>
                <a:gd name="T41" fmla="*/ 56 h 417"/>
                <a:gd name="T42" fmla="*/ 539 w 1308"/>
                <a:gd name="T43" fmla="*/ 42 h 417"/>
                <a:gd name="T44" fmla="*/ 564 w 1308"/>
                <a:gd name="T45" fmla="*/ 30 h 417"/>
                <a:gd name="T46" fmla="*/ 590 w 1308"/>
                <a:gd name="T47" fmla="*/ 19 h 417"/>
                <a:gd name="T48" fmla="*/ 616 w 1308"/>
                <a:gd name="T49" fmla="*/ 10 h 417"/>
                <a:gd name="T50" fmla="*/ 641 w 1308"/>
                <a:gd name="T51" fmla="*/ 4 h 417"/>
                <a:gd name="T52" fmla="*/ 667 w 1308"/>
                <a:gd name="T53" fmla="*/ 0 h 417"/>
                <a:gd name="T54" fmla="*/ 693 w 1308"/>
                <a:gd name="T55" fmla="*/ 0 h 417"/>
                <a:gd name="T56" fmla="*/ 718 w 1308"/>
                <a:gd name="T57" fmla="*/ 2 h 417"/>
                <a:gd name="T58" fmla="*/ 744 w 1308"/>
                <a:gd name="T59" fmla="*/ 7 h 417"/>
                <a:gd name="T60" fmla="*/ 770 w 1308"/>
                <a:gd name="T61" fmla="*/ 15 h 417"/>
                <a:gd name="T62" fmla="*/ 795 w 1308"/>
                <a:gd name="T63" fmla="*/ 27 h 417"/>
                <a:gd name="T64" fmla="*/ 821 w 1308"/>
                <a:gd name="T65" fmla="*/ 41 h 417"/>
                <a:gd name="T66" fmla="*/ 846 w 1308"/>
                <a:gd name="T67" fmla="*/ 58 h 417"/>
                <a:gd name="T68" fmla="*/ 872 w 1308"/>
                <a:gd name="T69" fmla="*/ 77 h 417"/>
                <a:gd name="T70" fmla="*/ 898 w 1308"/>
                <a:gd name="T71" fmla="*/ 99 h 417"/>
                <a:gd name="T72" fmla="*/ 923 w 1308"/>
                <a:gd name="T73" fmla="*/ 122 h 417"/>
                <a:gd name="T74" fmla="*/ 949 w 1308"/>
                <a:gd name="T75" fmla="*/ 148 h 417"/>
                <a:gd name="T76" fmla="*/ 975 w 1308"/>
                <a:gd name="T77" fmla="*/ 174 h 417"/>
                <a:gd name="T78" fmla="*/ 1001 w 1308"/>
                <a:gd name="T79" fmla="*/ 200 h 417"/>
                <a:gd name="T80" fmla="*/ 1026 w 1308"/>
                <a:gd name="T81" fmla="*/ 227 h 417"/>
                <a:gd name="T82" fmla="*/ 1052 w 1308"/>
                <a:gd name="T83" fmla="*/ 254 h 417"/>
                <a:gd name="T84" fmla="*/ 1077 w 1308"/>
                <a:gd name="T85" fmla="*/ 280 h 417"/>
                <a:gd name="T86" fmla="*/ 1103 w 1308"/>
                <a:gd name="T87" fmla="*/ 305 h 417"/>
                <a:gd name="T88" fmla="*/ 1129 w 1308"/>
                <a:gd name="T89" fmla="*/ 328 h 417"/>
                <a:gd name="T90" fmla="*/ 1154 w 1308"/>
                <a:gd name="T91" fmla="*/ 349 h 417"/>
                <a:gd name="T92" fmla="*/ 1180 w 1308"/>
                <a:gd name="T93" fmla="*/ 368 h 417"/>
                <a:gd name="T94" fmla="*/ 1206 w 1308"/>
                <a:gd name="T95" fmla="*/ 384 h 417"/>
                <a:gd name="T96" fmla="*/ 1231 w 1308"/>
                <a:gd name="T97" fmla="*/ 397 h 417"/>
                <a:gd name="T98" fmla="*/ 1257 w 1308"/>
                <a:gd name="T99" fmla="*/ 407 h 417"/>
                <a:gd name="T100" fmla="*/ 1283 w 1308"/>
                <a:gd name="T101" fmla="*/ 414 h 417"/>
                <a:gd name="T102" fmla="*/ 1308 w 1308"/>
                <a:gd name="T103" fmla="*/ 417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17">
                  <a:moveTo>
                    <a:pt x="0" y="132"/>
                  </a:moveTo>
                  <a:lnTo>
                    <a:pt x="25" y="144"/>
                  </a:lnTo>
                  <a:lnTo>
                    <a:pt x="51" y="155"/>
                  </a:lnTo>
                  <a:lnTo>
                    <a:pt x="77" y="165"/>
                  </a:lnTo>
                  <a:lnTo>
                    <a:pt x="102" y="173"/>
                  </a:lnTo>
                  <a:lnTo>
                    <a:pt x="128" y="180"/>
                  </a:lnTo>
                  <a:lnTo>
                    <a:pt x="154" y="184"/>
                  </a:lnTo>
                  <a:lnTo>
                    <a:pt x="179" y="187"/>
                  </a:lnTo>
                  <a:lnTo>
                    <a:pt x="205" y="187"/>
                  </a:lnTo>
                  <a:lnTo>
                    <a:pt x="231" y="185"/>
                  </a:lnTo>
                  <a:lnTo>
                    <a:pt x="256" y="181"/>
                  </a:lnTo>
                  <a:lnTo>
                    <a:pt x="282" y="175"/>
                  </a:lnTo>
                  <a:lnTo>
                    <a:pt x="308" y="166"/>
                  </a:lnTo>
                  <a:lnTo>
                    <a:pt x="333" y="156"/>
                  </a:lnTo>
                  <a:lnTo>
                    <a:pt x="359" y="144"/>
                  </a:lnTo>
                  <a:lnTo>
                    <a:pt x="385" y="131"/>
                  </a:lnTo>
                  <a:lnTo>
                    <a:pt x="410" y="116"/>
                  </a:lnTo>
                  <a:lnTo>
                    <a:pt x="436" y="101"/>
                  </a:lnTo>
                  <a:lnTo>
                    <a:pt x="462" y="86"/>
                  </a:lnTo>
                  <a:lnTo>
                    <a:pt x="487" y="71"/>
                  </a:lnTo>
                  <a:lnTo>
                    <a:pt x="513" y="56"/>
                  </a:lnTo>
                  <a:lnTo>
                    <a:pt x="539" y="42"/>
                  </a:lnTo>
                  <a:lnTo>
                    <a:pt x="564" y="30"/>
                  </a:lnTo>
                  <a:lnTo>
                    <a:pt x="590" y="19"/>
                  </a:lnTo>
                  <a:lnTo>
                    <a:pt x="616" y="10"/>
                  </a:lnTo>
                  <a:lnTo>
                    <a:pt x="641" y="4"/>
                  </a:lnTo>
                  <a:lnTo>
                    <a:pt x="667" y="0"/>
                  </a:lnTo>
                  <a:lnTo>
                    <a:pt x="693" y="0"/>
                  </a:lnTo>
                  <a:lnTo>
                    <a:pt x="718" y="2"/>
                  </a:lnTo>
                  <a:lnTo>
                    <a:pt x="744" y="7"/>
                  </a:lnTo>
                  <a:lnTo>
                    <a:pt x="770" y="15"/>
                  </a:lnTo>
                  <a:lnTo>
                    <a:pt x="795" y="27"/>
                  </a:lnTo>
                  <a:lnTo>
                    <a:pt x="821" y="41"/>
                  </a:lnTo>
                  <a:lnTo>
                    <a:pt x="846" y="58"/>
                  </a:lnTo>
                  <a:lnTo>
                    <a:pt x="872" y="77"/>
                  </a:lnTo>
                  <a:lnTo>
                    <a:pt x="898" y="99"/>
                  </a:lnTo>
                  <a:lnTo>
                    <a:pt x="923" y="122"/>
                  </a:lnTo>
                  <a:lnTo>
                    <a:pt x="949" y="148"/>
                  </a:lnTo>
                  <a:lnTo>
                    <a:pt x="975" y="174"/>
                  </a:lnTo>
                  <a:lnTo>
                    <a:pt x="1001" y="200"/>
                  </a:lnTo>
                  <a:lnTo>
                    <a:pt x="1026" y="227"/>
                  </a:lnTo>
                  <a:lnTo>
                    <a:pt x="1052" y="254"/>
                  </a:lnTo>
                  <a:lnTo>
                    <a:pt x="1077" y="280"/>
                  </a:lnTo>
                  <a:lnTo>
                    <a:pt x="1103" y="305"/>
                  </a:lnTo>
                  <a:lnTo>
                    <a:pt x="1129" y="328"/>
                  </a:lnTo>
                  <a:lnTo>
                    <a:pt x="1154" y="349"/>
                  </a:lnTo>
                  <a:lnTo>
                    <a:pt x="1180" y="368"/>
                  </a:lnTo>
                  <a:lnTo>
                    <a:pt x="1206" y="384"/>
                  </a:lnTo>
                  <a:lnTo>
                    <a:pt x="1231" y="397"/>
                  </a:lnTo>
                  <a:lnTo>
                    <a:pt x="1257" y="407"/>
                  </a:lnTo>
                  <a:lnTo>
                    <a:pt x="1283" y="414"/>
                  </a:lnTo>
                  <a:lnTo>
                    <a:pt x="1308" y="417"/>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9" name="Line 261"/>
            <p:cNvSpPr>
              <a:spLocks noChangeShapeType="1"/>
            </p:cNvSpPr>
            <p:nvPr/>
          </p:nvSpPr>
          <p:spPr bwMode="auto">
            <a:xfrm>
              <a:off x="10671115" y="4637363"/>
              <a:ext cx="86847" cy="6557"/>
            </a:xfrm>
            <a:prstGeom prst="line">
              <a:avLst/>
            </a:prstGeom>
            <a:noFill/>
            <a:ln w="26988" cap="flat">
              <a:solidFill>
                <a:srgbClr val="A214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 name="Freeform 262"/>
            <p:cNvSpPr>
              <a:spLocks/>
            </p:cNvSpPr>
            <p:nvPr/>
          </p:nvSpPr>
          <p:spPr bwMode="auto">
            <a:xfrm>
              <a:off x="1934278" y="3780637"/>
              <a:ext cx="4366681" cy="441476"/>
            </a:xfrm>
            <a:custGeom>
              <a:avLst/>
              <a:gdLst>
                <a:gd name="T0" fmla="*/ 0 w 1257"/>
                <a:gd name="T1" fmla="*/ 202 h 202"/>
                <a:gd name="T2" fmla="*/ 26 w 1257"/>
                <a:gd name="T3" fmla="*/ 187 h 202"/>
                <a:gd name="T4" fmla="*/ 51 w 1257"/>
                <a:gd name="T5" fmla="*/ 171 h 202"/>
                <a:gd name="T6" fmla="*/ 77 w 1257"/>
                <a:gd name="T7" fmla="*/ 155 h 202"/>
                <a:gd name="T8" fmla="*/ 103 w 1257"/>
                <a:gd name="T9" fmla="*/ 139 h 202"/>
                <a:gd name="T10" fmla="*/ 128 w 1257"/>
                <a:gd name="T11" fmla="*/ 123 h 202"/>
                <a:gd name="T12" fmla="*/ 154 w 1257"/>
                <a:gd name="T13" fmla="*/ 107 h 202"/>
                <a:gd name="T14" fmla="*/ 180 w 1257"/>
                <a:gd name="T15" fmla="*/ 92 h 202"/>
                <a:gd name="T16" fmla="*/ 205 w 1257"/>
                <a:gd name="T17" fmla="*/ 77 h 202"/>
                <a:gd name="T18" fmla="*/ 231 w 1257"/>
                <a:gd name="T19" fmla="*/ 63 h 202"/>
                <a:gd name="T20" fmla="*/ 257 w 1257"/>
                <a:gd name="T21" fmla="*/ 50 h 202"/>
                <a:gd name="T22" fmla="*/ 282 w 1257"/>
                <a:gd name="T23" fmla="*/ 38 h 202"/>
                <a:gd name="T24" fmla="*/ 308 w 1257"/>
                <a:gd name="T25" fmla="*/ 28 h 202"/>
                <a:gd name="T26" fmla="*/ 334 w 1257"/>
                <a:gd name="T27" fmla="*/ 19 h 202"/>
                <a:gd name="T28" fmla="*/ 359 w 1257"/>
                <a:gd name="T29" fmla="*/ 12 h 202"/>
                <a:gd name="T30" fmla="*/ 385 w 1257"/>
                <a:gd name="T31" fmla="*/ 6 h 202"/>
                <a:gd name="T32" fmla="*/ 411 w 1257"/>
                <a:gd name="T33" fmla="*/ 3 h 202"/>
                <a:gd name="T34" fmla="*/ 436 w 1257"/>
                <a:gd name="T35" fmla="*/ 1 h 202"/>
                <a:gd name="T36" fmla="*/ 462 w 1257"/>
                <a:gd name="T37" fmla="*/ 0 h 202"/>
                <a:gd name="T38" fmla="*/ 487 w 1257"/>
                <a:gd name="T39" fmla="*/ 1 h 202"/>
                <a:gd name="T40" fmla="*/ 513 w 1257"/>
                <a:gd name="T41" fmla="*/ 4 h 202"/>
                <a:gd name="T42" fmla="*/ 539 w 1257"/>
                <a:gd name="T43" fmla="*/ 9 h 202"/>
                <a:gd name="T44" fmla="*/ 565 w 1257"/>
                <a:gd name="T45" fmla="*/ 14 h 202"/>
                <a:gd name="T46" fmla="*/ 590 w 1257"/>
                <a:gd name="T47" fmla="*/ 21 h 202"/>
                <a:gd name="T48" fmla="*/ 616 w 1257"/>
                <a:gd name="T49" fmla="*/ 28 h 202"/>
                <a:gd name="T50" fmla="*/ 642 w 1257"/>
                <a:gd name="T51" fmla="*/ 37 h 202"/>
                <a:gd name="T52" fmla="*/ 667 w 1257"/>
                <a:gd name="T53" fmla="*/ 45 h 202"/>
                <a:gd name="T54" fmla="*/ 693 w 1257"/>
                <a:gd name="T55" fmla="*/ 54 h 202"/>
                <a:gd name="T56" fmla="*/ 718 w 1257"/>
                <a:gd name="T57" fmla="*/ 63 h 202"/>
                <a:gd name="T58" fmla="*/ 744 w 1257"/>
                <a:gd name="T59" fmla="*/ 71 h 202"/>
                <a:gd name="T60" fmla="*/ 770 w 1257"/>
                <a:gd name="T61" fmla="*/ 79 h 202"/>
                <a:gd name="T62" fmla="*/ 795 w 1257"/>
                <a:gd name="T63" fmla="*/ 86 h 202"/>
                <a:gd name="T64" fmla="*/ 821 w 1257"/>
                <a:gd name="T65" fmla="*/ 93 h 202"/>
                <a:gd name="T66" fmla="*/ 847 w 1257"/>
                <a:gd name="T67" fmla="*/ 98 h 202"/>
                <a:gd name="T68" fmla="*/ 872 w 1257"/>
                <a:gd name="T69" fmla="*/ 102 h 202"/>
                <a:gd name="T70" fmla="*/ 898 w 1257"/>
                <a:gd name="T71" fmla="*/ 105 h 202"/>
                <a:gd name="T72" fmla="*/ 924 w 1257"/>
                <a:gd name="T73" fmla="*/ 106 h 202"/>
                <a:gd name="T74" fmla="*/ 949 w 1257"/>
                <a:gd name="T75" fmla="*/ 107 h 202"/>
                <a:gd name="T76" fmla="*/ 975 w 1257"/>
                <a:gd name="T77" fmla="*/ 106 h 202"/>
                <a:gd name="T78" fmla="*/ 1001 w 1257"/>
                <a:gd name="T79" fmla="*/ 104 h 202"/>
                <a:gd name="T80" fmla="*/ 1026 w 1257"/>
                <a:gd name="T81" fmla="*/ 101 h 202"/>
                <a:gd name="T82" fmla="*/ 1052 w 1257"/>
                <a:gd name="T83" fmla="*/ 98 h 202"/>
                <a:gd name="T84" fmla="*/ 1078 w 1257"/>
                <a:gd name="T85" fmla="*/ 94 h 202"/>
                <a:gd name="T86" fmla="*/ 1103 w 1257"/>
                <a:gd name="T87" fmla="*/ 89 h 202"/>
                <a:gd name="T88" fmla="*/ 1129 w 1257"/>
                <a:gd name="T89" fmla="*/ 85 h 202"/>
                <a:gd name="T90" fmla="*/ 1155 w 1257"/>
                <a:gd name="T91" fmla="*/ 81 h 202"/>
                <a:gd name="T92" fmla="*/ 1180 w 1257"/>
                <a:gd name="T93" fmla="*/ 78 h 202"/>
                <a:gd name="T94" fmla="*/ 1206 w 1257"/>
                <a:gd name="T95" fmla="*/ 75 h 202"/>
                <a:gd name="T96" fmla="*/ 1232 w 1257"/>
                <a:gd name="T97" fmla="*/ 73 h 202"/>
                <a:gd name="T98" fmla="*/ 1257 w 1257"/>
                <a:gd name="T99" fmla="*/ 7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02">
                  <a:moveTo>
                    <a:pt x="0" y="202"/>
                  </a:moveTo>
                  <a:lnTo>
                    <a:pt x="26" y="187"/>
                  </a:lnTo>
                  <a:lnTo>
                    <a:pt x="51" y="171"/>
                  </a:lnTo>
                  <a:lnTo>
                    <a:pt x="77" y="155"/>
                  </a:lnTo>
                  <a:lnTo>
                    <a:pt x="103" y="139"/>
                  </a:lnTo>
                  <a:lnTo>
                    <a:pt x="128" y="123"/>
                  </a:lnTo>
                  <a:lnTo>
                    <a:pt x="154" y="107"/>
                  </a:lnTo>
                  <a:lnTo>
                    <a:pt x="180" y="92"/>
                  </a:lnTo>
                  <a:lnTo>
                    <a:pt x="205" y="77"/>
                  </a:lnTo>
                  <a:lnTo>
                    <a:pt x="231" y="63"/>
                  </a:lnTo>
                  <a:lnTo>
                    <a:pt x="257" y="50"/>
                  </a:lnTo>
                  <a:lnTo>
                    <a:pt x="282" y="38"/>
                  </a:lnTo>
                  <a:lnTo>
                    <a:pt x="308" y="28"/>
                  </a:lnTo>
                  <a:lnTo>
                    <a:pt x="334" y="19"/>
                  </a:lnTo>
                  <a:lnTo>
                    <a:pt x="359" y="12"/>
                  </a:lnTo>
                  <a:lnTo>
                    <a:pt x="385" y="6"/>
                  </a:lnTo>
                  <a:lnTo>
                    <a:pt x="411" y="3"/>
                  </a:lnTo>
                  <a:lnTo>
                    <a:pt x="436" y="1"/>
                  </a:lnTo>
                  <a:lnTo>
                    <a:pt x="462" y="0"/>
                  </a:lnTo>
                  <a:lnTo>
                    <a:pt x="487" y="1"/>
                  </a:lnTo>
                  <a:lnTo>
                    <a:pt x="513" y="4"/>
                  </a:lnTo>
                  <a:lnTo>
                    <a:pt x="539" y="9"/>
                  </a:lnTo>
                  <a:lnTo>
                    <a:pt x="565" y="14"/>
                  </a:lnTo>
                  <a:lnTo>
                    <a:pt x="590" y="21"/>
                  </a:lnTo>
                  <a:lnTo>
                    <a:pt x="616" y="28"/>
                  </a:lnTo>
                  <a:lnTo>
                    <a:pt x="642" y="37"/>
                  </a:lnTo>
                  <a:lnTo>
                    <a:pt x="667" y="45"/>
                  </a:lnTo>
                  <a:lnTo>
                    <a:pt x="693" y="54"/>
                  </a:lnTo>
                  <a:lnTo>
                    <a:pt x="718" y="63"/>
                  </a:lnTo>
                  <a:lnTo>
                    <a:pt x="744" y="71"/>
                  </a:lnTo>
                  <a:lnTo>
                    <a:pt x="770" y="79"/>
                  </a:lnTo>
                  <a:lnTo>
                    <a:pt x="795" y="86"/>
                  </a:lnTo>
                  <a:lnTo>
                    <a:pt x="821" y="93"/>
                  </a:lnTo>
                  <a:lnTo>
                    <a:pt x="847" y="98"/>
                  </a:lnTo>
                  <a:lnTo>
                    <a:pt x="872" y="102"/>
                  </a:lnTo>
                  <a:lnTo>
                    <a:pt x="898" y="105"/>
                  </a:lnTo>
                  <a:lnTo>
                    <a:pt x="924" y="106"/>
                  </a:lnTo>
                  <a:lnTo>
                    <a:pt x="949" y="107"/>
                  </a:lnTo>
                  <a:lnTo>
                    <a:pt x="975" y="106"/>
                  </a:lnTo>
                  <a:lnTo>
                    <a:pt x="1001" y="104"/>
                  </a:lnTo>
                  <a:lnTo>
                    <a:pt x="1026" y="101"/>
                  </a:lnTo>
                  <a:lnTo>
                    <a:pt x="1052" y="98"/>
                  </a:lnTo>
                  <a:lnTo>
                    <a:pt x="1078" y="94"/>
                  </a:lnTo>
                  <a:lnTo>
                    <a:pt x="1103" y="89"/>
                  </a:lnTo>
                  <a:lnTo>
                    <a:pt x="1129" y="85"/>
                  </a:lnTo>
                  <a:lnTo>
                    <a:pt x="1155" y="81"/>
                  </a:lnTo>
                  <a:lnTo>
                    <a:pt x="1180" y="78"/>
                  </a:lnTo>
                  <a:lnTo>
                    <a:pt x="1206" y="75"/>
                  </a:lnTo>
                  <a:lnTo>
                    <a:pt x="1232" y="73"/>
                  </a:lnTo>
                  <a:lnTo>
                    <a:pt x="1257" y="72"/>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 name="Freeform 263"/>
            <p:cNvSpPr>
              <a:spLocks/>
            </p:cNvSpPr>
            <p:nvPr/>
          </p:nvSpPr>
          <p:spPr bwMode="auto">
            <a:xfrm>
              <a:off x="6214112" y="3822162"/>
              <a:ext cx="4543850" cy="367168"/>
            </a:xfrm>
            <a:custGeom>
              <a:avLst/>
              <a:gdLst>
                <a:gd name="T0" fmla="*/ 0 w 1308"/>
                <a:gd name="T1" fmla="*/ 54 h 168"/>
                <a:gd name="T2" fmla="*/ 25 w 1308"/>
                <a:gd name="T3" fmla="*/ 53 h 168"/>
                <a:gd name="T4" fmla="*/ 51 w 1308"/>
                <a:gd name="T5" fmla="*/ 53 h 168"/>
                <a:gd name="T6" fmla="*/ 77 w 1308"/>
                <a:gd name="T7" fmla="*/ 54 h 168"/>
                <a:gd name="T8" fmla="*/ 102 w 1308"/>
                <a:gd name="T9" fmla="*/ 57 h 168"/>
                <a:gd name="T10" fmla="*/ 128 w 1308"/>
                <a:gd name="T11" fmla="*/ 61 h 168"/>
                <a:gd name="T12" fmla="*/ 154 w 1308"/>
                <a:gd name="T13" fmla="*/ 66 h 168"/>
                <a:gd name="T14" fmla="*/ 179 w 1308"/>
                <a:gd name="T15" fmla="*/ 73 h 168"/>
                <a:gd name="T16" fmla="*/ 205 w 1308"/>
                <a:gd name="T17" fmla="*/ 81 h 168"/>
                <a:gd name="T18" fmla="*/ 231 w 1308"/>
                <a:gd name="T19" fmla="*/ 89 h 168"/>
                <a:gd name="T20" fmla="*/ 256 w 1308"/>
                <a:gd name="T21" fmla="*/ 99 h 168"/>
                <a:gd name="T22" fmla="*/ 282 w 1308"/>
                <a:gd name="T23" fmla="*/ 108 h 168"/>
                <a:gd name="T24" fmla="*/ 308 w 1308"/>
                <a:gd name="T25" fmla="*/ 118 h 168"/>
                <a:gd name="T26" fmla="*/ 333 w 1308"/>
                <a:gd name="T27" fmla="*/ 128 h 168"/>
                <a:gd name="T28" fmla="*/ 359 w 1308"/>
                <a:gd name="T29" fmla="*/ 137 h 168"/>
                <a:gd name="T30" fmla="*/ 385 w 1308"/>
                <a:gd name="T31" fmla="*/ 146 h 168"/>
                <a:gd name="T32" fmla="*/ 410 w 1308"/>
                <a:gd name="T33" fmla="*/ 153 h 168"/>
                <a:gd name="T34" fmla="*/ 436 w 1308"/>
                <a:gd name="T35" fmla="*/ 159 h 168"/>
                <a:gd name="T36" fmla="*/ 462 w 1308"/>
                <a:gd name="T37" fmla="*/ 164 h 168"/>
                <a:gd name="T38" fmla="*/ 487 w 1308"/>
                <a:gd name="T39" fmla="*/ 167 h 168"/>
                <a:gd name="T40" fmla="*/ 513 w 1308"/>
                <a:gd name="T41" fmla="*/ 168 h 168"/>
                <a:gd name="T42" fmla="*/ 539 w 1308"/>
                <a:gd name="T43" fmla="*/ 167 h 168"/>
                <a:gd name="T44" fmla="*/ 564 w 1308"/>
                <a:gd name="T45" fmla="*/ 164 h 168"/>
                <a:gd name="T46" fmla="*/ 590 w 1308"/>
                <a:gd name="T47" fmla="*/ 159 h 168"/>
                <a:gd name="T48" fmla="*/ 616 w 1308"/>
                <a:gd name="T49" fmla="*/ 152 h 168"/>
                <a:gd name="T50" fmla="*/ 641 w 1308"/>
                <a:gd name="T51" fmla="*/ 143 h 168"/>
                <a:gd name="T52" fmla="*/ 667 w 1308"/>
                <a:gd name="T53" fmla="*/ 133 h 168"/>
                <a:gd name="T54" fmla="*/ 693 w 1308"/>
                <a:gd name="T55" fmla="*/ 121 h 168"/>
                <a:gd name="T56" fmla="*/ 718 w 1308"/>
                <a:gd name="T57" fmla="*/ 108 h 168"/>
                <a:gd name="T58" fmla="*/ 744 w 1308"/>
                <a:gd name="T59" fmla="*/ 95 h 168"/>
                <a:gd name="T60" fmla="*/ 770 w 1308"/>
                <a:gd name="T61" fmla="*/ 81 h 168"/>
                <a:gd name="T62" fmla="*/ 795 w 1308"/>
                <a:gd name="T63" fmla="*/ 68 h 168"/>
                <a:gd name="T64" fmla="*/ 821 w 1308"/>
                <a:gd name="T65" fmla="*/ 55 h 168"/>
                <a:gd name="T66" fmla="*/ 846 w 1308"/>
                <a:gd name="T67" fmla="*/ 42 h 168"/>
                <a:gd name="T68" fmla="*/ 872 w 1308"/>
                <a:gd name="T69" fmla="*/ 31 h 168"/>
                <a:gd name="T70" fmla="*/ 898 w 1308"/>
                <a:gd name="T71" fmla="*/ 21 h 168"/>
                <a:gd name="T72" fmla="*/ 923 w 1308"/>
                <a:gd name="T73" fmla="*/ 13 h 168"/>
                <a:gd name="T74" fmla="*/ 949 w 1308"/>
                <a:gd name="T75" fmla="*/ 7 h 168"/>
                <a:gd name="T76" fmla="*/ 975 w 1308"/>
                <a:gd name="T77" fmla="*/ 2 h 168"/>
                <a:gd name="T78" fmla="*/ 1001 w 1308"/>
                <a:gd name="T79" fmla="*/ 0 h 168"/>
                <a:gd name="T80" fmla="*/ 1026 w 1308"/>
                <a:gd name="T81" fmla="*/ 0 h 168"/>
                <a:gd name="T82" fmla="*/ 1052 w 1308"/>
                <a:gd name="T83" fmla="*/ 1 h 168"/>
                <a:gd name="T84" fmla="*/ 1077 w 1308"/>
                <a:gd name="T85" fmla="*/ 5 h 168"/>
                <a:gd name="T86" fmla="*/ 1103 w 1308"/>
                <a:gd name="T87" fmla="*/ 11 h 168"/>
                <a:gd name="T88" fmla="*/ 1129 w 1308"/>
                <a:gd name="T89" fmla="*/ 19 h 168"/>
                <a:gd name="T90" fmla="*/ 1154 w 1308"/>
                <a:gd name="T91" fmla="*/ 28 h 168"/>
                <a:gd name="T92" fmla="*/ 1180 w 1308"/>
                <a:gd name="T93" fmla="*/ 38 h 168"/>
                <a:gd name="T94" fmla="*/ 1206 w 1308"/>
                <a:gd name="T95" fmla="*/ 50 h 168"/>
                <a:gd name="T96" fmla="*/ 1231 w 1308"/>
                <a:gd name="T97" fmla="*/ 62 h 168"/>
                <a:gd name="T98" fmla="*/ 1257 w 1308"/>
                <a:gd name="T99" fmla="*/ 74 h 168"/>
                <a:gd name="T100" fmla="*/ 1283 w 1308"/>
                <a:gd name="T101" fmla="*/ 87 h 168"/>
                <a:gd name="T102" fmla="*/ 1308 w 1308"/>
                <a:gd name="T103" fmla="*/ 9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168">
                  <a:moveTo>
                    <a:pt x="0" y="54"/>
                  </a:moveTo>
                  <a:lnTo>
                    <a:pt x="25" y="53"/>
                  </a:lnTo>
                  <a:lnTo>
                    <a:pt x="51" y="53"/>
                  </a:lnTo>
                  <a:lnTo>
                    <a:pt x="77" y="54"/>
                  </a:lnTo>
                  <a:lnTo>
                    <a:pt x="102" y="57"/>
                  </a:lnTo>
                  <a:lnTo>
                    <a:pt x="128" y="61"/>
                  </a:lnTo>
                  <a:lnTo>
                    <a:pt x="154" y="66"/>
                  </a:lnTo>
                  <a:lnTo>
                    <a:pt x="179" y="73"/>
                  </a:lnTo>
                  <a:lnTo>
                    <a:pt x="205" y="81"/>
                  </a:lnTo>
                  <a:lnTo>
                    <a:pt x="231" y="89"/>
                  </a:lnTo>
                  <a:lnTo>
                    <a:pt x="256" y="99"/>
                  </a:lnTo>
                  <a:lnTo>
                    <a:pt x="282" y="108"/>
                  </a:lnTo>
                  <a:lnTo>
                    <a:pt x="308" y="118"/>
                  </a:lnTo>
                  <a:lnTo>
                    <a:pt x="333" y="128"/>
                  </a:lnTo>
                  <a:lnTo>
                    <a:pt x="359" y="137"/>
                  </a:lnTo>
                  <a:lnTo>
                    <a:pt x="385" y="146"/>
                  </a:lnTo>
                  <a:lnTo>
                    <a:pt x="410" y="153"/>
                  </a:lnTo>
                  <a:lnTo>
                    <a:pt x="436" y="159"/>
                  </a:lnTo>
                  <a:lnTo>
                    <a:pt x="462" y="164"/>
                  </a:lnTo>
                  <a:lnTo>
                    <a:pt x="487" y="167"/>
                  </a:lnTo>
                  <a:lnTo>
                    <a:pt x="513" y="168"/>
                  </a:lnTo>
                  <a:lnTo>
                    <a:pt x="539" y="167"/>
                  </a:lnTo>
                  <a:lnTo>
                    <a:pt x="564" y="164"/>
                  </a:lnTo>
                  <a:lnTo>
                    <a:pt x="590" y="159"/>
                  </a:lnTo>
                  <a:lnTo>
                    <a:pt x="616" y="152"/>
                  </a:lnTo>
                  <a:lnTo>
                    <a:pt x="641" y="143"/>
                  </a:lnTo>
                  <a:lnTo>
                    <a:pt x="667" y="133"/>
                  </a:lnTo>
                  <a:lnTo>
                    <a:pt x="693" y="121"/>
                  </a:lnTo>
                  <a:lnTo>
                    <a:pt x="718" y="108"/>
                  </a:lnTo>
                  <a:lnTo>
                    <a:pt x="744" y="95"/>
                  </a:lnTo>
                  <a:lnTo>
                    <a:pt x="770" y="81"/>
                  </a:lnTo>
                  <a:lnTo>
                    <a:pt x="795" y="68"/>
                  </a:lnTo>
                  <a:lnTo>
                    <a:pt x="821" y="55"/>
                  </a:lnTo>
                  <a:lnTo>
                    <a:pt x="846" y="42"/>
                  </a:lnTo>
                  <a:lnTo>
                    <a:pt x="872" y="31"/>
                  </a:lnTo>
                  <a:lnTo>
                    <a:pt x="898" y="21"/>
                  </a:lnTo>
                  <a:lnTo>
                    <a:pt x="923" y="13"/>
                  </a:lnTo>
                  <a:lnTo>
                    <a:pt x="949" y="7"/>
                  </a:lnTo>
                  <a:lnTo>
                    <a:pt x="975" y="2"/>
                  </a:lnTo>
                  <a:lnTo>
                    <a:pt x="1001" y="0"/>
                  </a:lnTo>
                  <a:lnTo>
                    <a:pt x="1026" y="0"/>
                  </a:lnTo>
                  <a:lnTo>
                    <a:pt x="1052" y="1"/>
                  </a:lnTo>
                  <a:lnTo>
                    <a:pt x="1077" y="5"/>
                  </a:lnTo>
                  <a:lnTo>
                    <a:pt x="1103" y="11"/>
                  </a:lnTo>
                  <a:lnTo>
                    <a:pt x="1129" y="19"/>
                  </a:lnTo>
                  <a:lnTo>
                    <a:pt x="1154" y="28"/>
                  </a:lnTo>
                  <a:lnTo>
                    <a:pt x="1180" y="38"/>
                  </a:lnTo>
                  <a:lnTo>
                    <a:pt x="1206" y="50"/>
                  </a:lnTo>
                  <a:lnTo>
                    <a:pt x="1231" y="62"/>
                  </a:lnTo>
                  <a:lnTo>
                    <a:pt x="1257" y="74"/>
                  </a:lnTo>
                  <a:lnTo>
                    <a:pt x="1283" y="87"/>
                  </a:lnTo>
                  <a:lnTo>
                    <a:pt x="1308" y="99"/>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 name="Line 264"/>
            <p:cNvSpPr>
              <a:spLocks noChangeShapeType="1"/>
            </p:cNvSpPr>
            <p:nvPr/>
          </p:nvSpPr>
          <p:spPr bwMode="auto">
            <a:xfrm>
              <a:off x="10671115" y="4012303"/>
              <a:ext cx="86847" cy="26226"/>
            </a:xfrm>
            <a:prstGeom prst="line">
              <a:avLst/>
            </a:prstGeom>
            <a:noFill/>
            <a:ln w="26988"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3" name="Freeform 265"/>
            <p:cNvSpPr>
              <a:spLocks/>
            </p:cNvSpPr>
            <p:nvPr/>
          </p:nvSpPr>
          <p:spPr bwMode="auto">
            <a:xfrm>
              <a:off x="1934278" y="3721628"/>
              <a:ext cx="4366681" cy="496114"/>
            </a:xfrm>
            <a:custGeom>
              <a:avLst/>
              <a:gdLst>
                <a:gd name="T0" fmla="*/ 0 w 1257"/>
                <a:gd name="T1" fmla="*/ 187 h 227"/>
                <a:gd name="T2" fmla="*/ 26 w 1257"/>
                <a:gd name="T3" fmla="*/ 190 h 227"/>
                <a:gd name="T4" fmla="*/ 51 w 1257"/>
                <a:gd name="T5" fmla="*/ 191 h 227"/>
                <a:gd name="T6" fmla="*/ 77 w 1257"/>
                <a:gd name="T7" fmla="*/ 189 h 227"/>
                <a:gd name="T8" fmla="*/ 103 w 1257"/>
                <a:gd name="T9" fmla="*/ 185 h 227"/>
                <a:gd name="T10" fmla="*/ 128 w 1257"/>
                <a:gd name="T11" fmla="*/ 179 h 227"/>
                <a:gd name="T12" fmla="*/ 154 w 1257"/>
                <a:gd name="T13" fmla="*/ 172 h 227"/>
                <a:gd name="T14" fmla="*/ 180 w 1257"/>
                <a:gd name="T15" fmla="*/ 162 h 227"/>
                <a:gd name="T16" fmla="*/ 205 w 1257"/>
                <a:gd name="T17" fmla="*/ 152 h 227"/>
                <a:gd name="T18" fmla="*/ 231 w 1257"/>
                <a:gd name="T19" fmla="*/ 140 h 227"/>
                <a:gd name="T20" fmla="*/ 257 w 1257"/>
                <a:gd name="T21" fmla="*/ 127 h 227"/>
                <a:gd name="T22" fmla="*/ 282 w 1257"/>
                <a:gd name="T23" fmla="*/ 114 h 227"/>
                <a:gd name="T24" fmla="*/ 308 w 1257"/>
                <a:gd name="T25" fmla="*/ 100 h 227"/>
                <a:gd name="T26" fmla="*/ 334 w 1257"/>
                <a:gd name="T27" fmla="*/ 86 h 227"/>
                <a:gd name="T28" fmla="*/ 359 w 1257"/>
                <a:gd name="T29" fmla="*/ 73 h 227"/>
                <a:gd name="T30" fmla="*/ 385 w 1257"/>
                <a:gd name="T31" fmla="*/ 60 h 227"/>
                <a:gd name="T32" fmla="*/ 411 w 1257"/>
                <a:gd name="T33" fmla="*/ 47 h 227"/>
                <a:gd name="T34" fmla="*/ 436 w 1257"/>
                <a:gd name="T35" fmla="*/ 36 h 227"/>
                <a:gd name="T36" fmla="*/ 462 w 1257"/>
                <a:gd name="T37" fmla="*/ 26 h 227"/>
                <a:gd name="T38" fmla="*/ 487 w 1257"/>
                <a:gd name="T39" fmla="*/ 18 h 227"/>
                <a:gd name="T40" fmla="*/ 513 w 1257"/>
                <a:gd name="T41" fmla="*/ 11 h 227"/>
                <a:gd name="T42" fmla="*/ 539 w 1257"/>
                <a:gd name="T43" fmla="*/ 5 h 227"/>
                <a:gd name="T44" fmla="*/ 565 w 1257"/>
                <a:gd name="T45" fmla="*/ 2 h 227"/>
                <a:gd name="T46" fmla="*/ 590 w 1257"/>
                <a:gd name="T47" fmla="*/ 0 h 227"/>
                <a:gd name="T48" fmla="*/ 616 w 1257"/>
                <a:gd name="T49" fmla="*/ 1 h 227"/>
                <a:gd name="T50" fmla="*/ 642 w 1257"/>
                <a:gd name="T51" fmla="*/ 3 h 227"/>
                <a:gd name="T52" fmla="*/ 667 w 1257"/>
                <a:gd name="T53" fmla="*/ 8 h 227"/>
                <a:gd name="T54" fmla="*/ 693 w 1257"/>
                <a:gd name="T55" fmla="*/ 14 h 227"/>
                <a:gd name="T56" fmla="*/ 718 w 1257"/>
                <a:gd name="T57" fmla="*/ 22 h 227"/>
                <a:gd name="T58" fmla="*/ 744 w 1257"/>
                <a:gd name="T59" fmla="*/ 32 h 227"/>
                <a:gd name="T60" fmla="*/ 770 w 1257"/>
                <a:gd name="T61" fmla="*/ 43 h 227"/>
                <a:gd name="T62" fmla="*/ 795 w 1257"/>
                <a:gd name="T63" fmla="*/ 56 h 227"/>
                <a:gd name="T64" fmla="*/ 821 w 1257"/>
                <a:gd name="T65" fmla="*/ 70 h 227"/>
                <a:gd name="T66" fmla="*/ 847 w 1257"/>
                <a:gd name="T67" fmla="*/ 84 h 227"/>
                <a:gd name="T68" fmla="*/ 872 w 1257"/>
                <a:gd name="T69" fmla="*/ 100 h 227"/>
                <a:gd name="T70" fmla="*/ 898 w 1257"/>
                <a:gd name="T71" fmla="*/ 115 h 227"/>
                <a:gd name="T72" fmla="*/ 924 w 1257"/>
                <a:gd name="T73" fmla="*/ 131 h 227"/>
                <a:gd name="T74" fmla="*/ 949 w 1257"/>
                <a:gd name="T75" fmla="*/ 146 h 227"/>
                <a:gd name="T76" fmla="*/ 975 w 1257"/>
                <a:gd name="T77" fmla="*/ 161 h 227"/>
                <a:gd name="T78" fmla="*/ 1001 w 1257"/>
                <a:gd name="T79" fmla="*/ 174 h 227"/>
                <a:gd name="T80" fmla="*/ 1026 w 1257"/>
                <a:gd name="T81" fmla="*/ 187 h 227"/>
                <a:gd name="T82" fmla="*/ 1052 w 1257"/>
                <a:gd name="T83" fmla="*/ 198 h 227"/>
                <a:gd name="T84" fmla="*/ 1078 w 1257"/>
                <a:gd name="T85" fmla="*/ 208 h 227"/>
                <a:gd name="T86" fmla="*/ 1103 w 1257"/>
                <a:gd name="T87" fmla="*/ 216 h 227"/>
                <a:gd name="T88" fmla="*/ 1129 w 1257"/>
                <a:gd name="T89" fmla="*/ 222 h 227"/>
                <a:gd name="T90" fmla="*/ 1155 w 1257"/>
                <a:gd name="T91" fmla="*/ 226 h 227"/>
                <a:gd name="T92" fmla="*/ 1180 w 1257"/>
                <a:gd name="T93" fmla="*/ 227 h 227"/>
                <a:gd name="T94" fmla="*/ 1206 w 1257"/>
                <a:gd name="T95" fmla="*/ 227 h 227"/>
                <a:gd name="T96" fmla="*/ 1232 w 1257"/>
                <a:gd name="T97" fmla="*/ 224 h 227"/>
                <a:gd name="T98" fmla="*/ 1257 w 1257"/>
                <a:gd name="T99" fmla="*/ 22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27">
                  <a:moveTo>
                    <a:pt x="0" y="187"/>
                  </a:moveTo>
                  <a:lnTo>
                    <a:pt x="26" y="190"/>
                  </a:lnTo>
                  <a:lnTo>
                    <a:pt x="51" y="191"/>
                  </a:lnTo>
                  <a:lnTo>
                    <a:pt x="77" y="189"/>
                  </a:lnTo>
                  <a:lnTo>
                    <a:pt x="103" y="185"/>
                  </a:lnTo>
                  <a:lnTo>
                    <a:pt x="128" y="179"/>
                  </a:lnTo>
                  <a:lnTo>
                    <a:pt x="154" y="172"/>
                  </a:lnTo>
                  <a:lnTo>
                    <a:pt x="180" y="162"/>
                  </a:lnTo>
                  <a:lnTo>
                    <a:pt x="205" y="152"/>
                  </a:lnTo>
                  <a:lnTo>
                    <a:pt x="231" y="140"/>
                  </a:lnTo>
                  <a:lnTo>
                    <a:pt x="257" y="127"/>
                  </a:lnTo>
                  <a:lnTo>
                    <a:pt x="282" y="114"/>
                  </a:lnTo>
                  <a:lnTo>
                    <a:pt x="308" y="100"/>
                  </a:lnTo>
                  <a:lnTo>
                    <a:pt x="334" y="86"/>
                  </a:lnTo>
                  <a:lnTo>
                    <a:pt x="359" y="73"/>
                  </a:lnTo>
                  <a:lnTo>
                    <a:pt x="385" y="60"/>
                  </a:lnTo>
                  <a:lnTo>
                    <a:pt x="411" y="47"/>
                  </a:lnTo>
                  <a:lnTo>
                    <a:pt x="436" y="36"/>
                  </a:lnTo>
                  <a:lnTo>
                    <a:pt x="462" y="26"/>
                  </a:lnTo>
                  <a:lnTo>
                    <a:pt x="487" y="18"/>
                  </a:lnTo>
                  <a:lnTo>
                    <a:pt x="513" y="11"/>
                  </a:lnTo>
                  <a:lnTo>
                    <a:pt x="539" y="5"/>
                  </a:lnTo>
                  <a:lnTo>
                    <a:pt x="565" y="2"/>
                  </a:lnTo>
                  <a:lnTo>
                    <a:pt x="590" y="0"/>
                  </a:lnTo>
                  <a:lnTo>
                    <a:pt x="616" y="1"/>
                  </a:lnTo>
                  <a:lnTo>
                    <a:pt x="642" y="3"/>
                  </a:lnTo>
                  <a:lnTo>
                    <a:pt x="667" y="8"/>
                  </a:lnTo>
                  <a:lnTo>
                    <a:pt x="693" y="14"/>
                  </a:lnTo>
                  <a:lnTo>
                    <a:pt x="718" y="22"/>
                  </a:lnTo>
                  <a:lnTo>
                    <a:pt x="744" y="32"/>
                  </a:lnTo>
                  <a:lnTo>
                    <a:pt x="770" y="43"/>
                  </a:lnTo>
                  <a:lnTo>
                    <a:pt x="795" y="56"/>
                  </a:lnTo>
                  <a:lnTo>
                    <a:pt x="821" y="70"/>
                  </a:lnTo>
                  <a:lnTo>
                    <a:pt x="847" y="84"/>
                  </a:lnTo>
                  <a:lnTo>
                    <a:pt x="872" y="100"/>
                  </a:lnTo>
                  <a:lnTo>
                    <a:pt x="898" y="115"/>
                  </a:lnTo>
                  <a:lnTo>
                    <a:pt x="924" y="131"/>
                  </a:lnTo>
                  <a:lnTo>
                    <a:pt x="949" y="146"/>
                  </a:lnTo>
                  <a:lnTo>
                    <a:pt x="975" y="161"/>
                  </a:lnTo>
                  <a:lnTo>
                    <a:pt x="1001" y="174"/>
                  </a:lnTo>
                  <a:lnTo>
                    <a:pt x="1026" y="187"/>
                  </a:lnTo>
                  <a:lnTo>
                    <a:pt x="1052" y="198"/>
                  </a:lnTo>
                  <a:lnTo>
                    <a:pt x="1078" y="208"/>
                  </a:lnTo>
                  <a:lnTo>
                    <a:pt x="1103" y="216"/>
                  </a:lnTo>
                  <a:lnTo>
                    <a:pt x="1129" y="222"/>
                  </a:lnTo>
                  <a:lnTo>
                    <a:pt x="1155" y="226"/>
                  </a:lnTo>
                  <a:lnTo>
                    <a:pt x="1180" y="227"/>
                  </a:lnTo>
                  <a:lnTo>
                    <a:pt x="1206" y="227"/>
                  </a:lnTo>
                  <a:lnTo>
                    <a:pt x="1232" y="224"/>
                  </a:lnTo>
                  <a:lnTo>
                    <a:pt x="1257" y="220"/>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4" name="Freeform 266"/>
            <p:cNvSpPr>
              <a:spLocks/>
            </p:cNvSpPr>
            <p:nvPr/>
          </p:nvSpPr>
          <p:spPr bwMode="auto">
            <a:xfrm>
              <a:off x="6214112" y="3887728"/>
              <a:ext cx="4543850" cy="323458"/>
            </a:xfrm>
            <a:custGeom>
              <a:avLst/>
              <a:gdLst>
                <a:gd name="T0" fmla="*/ 0 w 1308"/>
                <a:gd name="T1" fmla="*/ 148 h 148"/>
                <a:gd name="T2" fmla="*/ 25 w 1308"/>
                <a:gd name="T3" fmla="*/ 144 h 148"/>
                <a:gd name="T4" fmla="*/ 51 w 1308"/>
                <a:gd name="T5" fmla="*/ 138 h 148"/>
                <a:gd name="T6" fmla="*/ 77 w 1308"/>
                <a:gd name="T7" fmla="*/ 130 h 148"/>
                <a:gd name="T8" fmla="*/ 102 w 1308"/>
                <a:gd name="T9" fmla="*/ 120 h 148"/>
                <a:gd name="T10" fmla="*/ 128 w 1308"/>
                <a:gd name="T11" fmla="*/ 110 h 148"/>
                <a:gd name="T12" fmla="*/ 154 w 1308"/>
                <a:gd name="T13" fmla="*/ 99 h 148"/>
                <a:gd name="T14" fmla="*/ 179 w 1308"/>
                <a:gd name="T15" fmla="*/ 87 h 148"/>
                <a:gd name="T16" fmla="*/ 205 w 1308"/>
                <a:gd name="T17" fmla="*/ 76 h 148"/>
                <a:gd name="T18" fmla="*/ 231 w 1308"/>
                <a:gd name="T19" fmla="*/ 65 h 148"/>
                <a:gd name="T20" fmla="*/ 256 w 1308"/>
                <a:gd name="T21" fmla="*/ 54 h 148"/>
                <a:gd name="T22" fmla="*/ 282 w 1308"/>
                <a:gd name="T23" fmla="*/ 44 h 148"/>
                <a:gd name="T24" fmla="*/ 308 w 1308"/>
                <a:gd name="T25" fmla="*/ 36 h 148"/>
                <a:gd name="T26" fmla="*/ 333 w 1308"/>
                <a:gd name="T27" fmla="*/ 30 h 148"/>
                <a:gd name="T28" fmla="*/ 359 w 1308"/>
                <a:gd name="T29" fmla="*/ 25 h 148"/>
                <a:gd name="T30" fmla="*/ 385 w 1308"/>
                <a:gd name="T31" fmla="*/ 22 h 148"/>
                <a:gd name="T32" fmla="*/ 410 w 1308"/>
                <a:gd name="T33" fmla="*/ 21 h 148"/>
                <a:gd name="T34" fmla="*/ 436 w 1308"/>
                <a:gd name="T35" fmla="*/ 22 h 148"/>
                <a:gd name="T36" fmla="*/ 462 w 1308"/>
                <a:gd name="T37" fmla="*/ 24 h 148"/>
                <a:gd name="T38" fmla="*/ 487 w 1308"/>
                <a:gd name="T39" fmla="*/ 29 h 148"/>
                <a:gd name="T40" fmla="*/ 513 w 1308"/>
                <a:gd name="T41" fmla="*/ 34 h 148"/>
                <a:gd name="T42" fmla="*/ 539 w 1308"/>
                <a:gd name="T43" fmla="*/ 41 h 148"/>
                <a:gd name="T44" fmla="*/ 564 w 1308"/>
                <a:gd name="T45" fmla="*/ 49 h 148"/>
                <a:gd name="T46" fmla="*/ 590 w 1308"/>
                <a:gd name="T47" fmla="*/ 58 h 148"/>
                <a:gd name="T48" fmla="*/ 616 w 1308"/>
                <a:gd name="T49" fmla="*/ 67 h 148"/>
                <a:gd name="T50" fmla="*/ 641 w 1308"/>
                <a:gd name="T51" fmla="*/ 76 h 148"/>
                <a:gd name="T52" fmla="*/ 667 w 1308"/>
                <a:gd name="T53" fmla="*/ 84 h 148"/>
                <a:gd name="T54" fmla="*/ 693 w 1308"/>
                <a:gd name="T55" fmla="*/ 92 h 148"/>
                <a:gd name="T56" fmla="*/ 718 w 1308"/>
                <a:gd name="T57" fmla="*/ 99 h 148"/>
                <a:gd name="T58" fmla="*/ 744 w 1308"/>
                <a:gd name="T59" fmla="*/ 104 h 148"/>
                <a:gd name="T60" fmla="*/ 770 w 1308"/>
                <a:gd name="T61" fmla="*/ 109 h 148"/>
                <a:gd name="T62" fmla="*/ 795 w 1308"/>
                <a:gd name="T63" fmla="*/ 112 h 148"/>
                <a:gd name="T64" fmla="*/ 821 w 1308"/>
                <a:gd name="T65" fmla="*/ 114 h 148"/>
                <a:gd name="T66" fmla="*/ 846 w 1308"/>
                <a:gd name="T67" fmla="*/ 114 h 148"/>
                <a:gd name="T68" fmla="*/ 872 w 1308"/>
                <a:gd name="T69" fmla="*/ 112 h 148"/>
                <a:gd name="T70" fmla="*/ 898 w 1308"/>
                <a:gd name="T71" fmla="*/ 110 h 148"/>
                <a:gd name="T72" fmla="*/ 923 w 1308"/>
                <a:gd name="T73" fmla="*/ 106 h 148"/>
                <a:gd name="T74" fmla="*/ 949 w 1308"/>
                <a:gd name="T75" fmla="*/ 101 h 148"/>
                <a:gd name="T76" fmla="*/ 975 w 1308"/>
                <a:gd name="T77" fmla="*/ 95 h 148"/>
                <a:gd name="T78" fmla="*/ 1001 w 1308"/>
                <a:gd name="T79" fmla="*/ 88 h 148"/>
                <a:gd name="T80" fmla="*/ 1026 w 1308"/>
                <a:gd name="T81" fmla="*/ 81 h 148"/>
                <a:gd name="T82" fmla="*/ 1052 w 1308"/>
                <a:gd name="T83" fmla="*/ 74 h 148"/>
                <a:gd name="T84" fmla="*/ 1077 w 1308"/>
                <a:gd name="T85" fmla="*/ 66 h 148"/>
                <a:gd name="T86" fmla="*/ 1103 w 1308"/>
                <a:gd name="T87" fmla="*/ 58 h 148"/>
                <a:gd name="T88" fmla="*/ 1129 w 1308"/>
                <a:gd name="T89" fmla="*/ 51 h 148"/>
                <a:gd name="T90" fmla="*/ 1154 w 1308"/>
                <a:gd name="T91" fmla="*/ 43 h 148"/>
                <a:gd name="T92" fmla="*/ 1180 w 1308"/>
                <a:gd name="T93" fmla="*/ 36 h 148"/>
                <a:gd name="T94" fmla="*/ 1206 w 1308"/>
                <a:gd name="T95" fmla="*/ 28 h 148"/>
                <a:gd name="T96" fmla="*/ 1231 w 1308"/>
                <a:gd name="T97" fmla="*/ 21 h 148"/>
                <a:gd name="T98" fmla="*/ 1257 w 1308"/>
                <a:gd name="T99" fmla="*/ 14 h 148"/>
                <a:gd name="T100" fmla="*/ 1283 w 1308"/>
                <a:gd name="T101" fmla="*/ 7 h 148"/>
                <a:gd name="T102" fmla="*/ 1308 w 1308"/>
                <a:gd name="T103"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148">
                  <a:moveTo>
                    <a:pt x="0" y="148"/>
                  </a:moveTo>
                  <a:lnTo>
                    <a:pt x="25" y="144"/>
                  </a:lnTo>
                  <a:lnTo>
                    <a:pt x="51" y="138"/>
                  </a:lnTo>
                  <a:lnTo>
                    <a:pt x="77" y="130"/>
                  </a:lnTo>
                  <a:lnTo>
                    <a:pt x="102" y="120"/>
                  </a:lnTo>
                  <a:lnTo>
                    <a:pt x="128" y="110"/>
                  </a:lnTo>
                  <a:lnTo>
                    <a:pt x="154" y="99"/>
                  </a:lnTo>
                  <a:lnTo>
                    <a:pt x="179" y="87"/>
                  </a:lnTo>
                  <a:lnTo>
                    <a:pt x="205" y="76"/>
                  </a:lnTo>
                  <a:lnTo>
                    <a:pt x="231" y="65"/>
                  </a:lnTo>
                  <a:lnTo>
                    <a:pt x="256" y="54"/>
                  </a:lnTo>
                  <a:lnTo>
                    <a:pt x="282" y="44"/>
                  </a:lnTo>
                  <a:lnTo>
                    <a:pt x="308" y="36"/>
                  </a:lnTo>
                  <a:lnTo>
                    <a:pt x="333" y="30"/>
                  </a:lnTo>
                  <a:lnTo>
                    <a:pt x="359" y="25"/>
                  </a:lnTo>
                  <a:lnTo>
                    <a:pt x="385" y="22"/>
                  </a:lnTo>
                  <a:lnTo>
                    <a:pt x="410" y="21"/>
                  </a:lnTo>
                  <a:lnTo>
                    <a:pt x="436" y="22"/>
                  </a:lnTo>
                  <a:lnTo>
                    <a:pt x="462" y="24"/>
                  </a:lnTo>
                  <a:lnTo>
                    <a:pt x="487" y="29"/>
                  </a:lnTo>
                  <a:lnTo>
                    <a:pt x="513" y="34"/>
                  </a:lnTo>
                  <a:lnTo>
                    <a:pt x="539" y="41"/>
                  </a:lnTo>
                  <a:lnTo>
                    <a:pt x="564" y="49"/>
                  </a:lnTo>
                  <a:lnTo>
                    <a:pt x="590" y="58"/>
                  </a:lnTo>
                  <a:lnTo>
                    <a:pt x="616" y="67"/>
                  </a:lnTo>
                  <a:lnTo>
                    <a:pt x="641" y="76"/>
                  </a:lnTo>
                  <a:lnTo>
                    <a:pt x="667" y="84"/>
                  </a:lnTo>
                  <a:lnTo>
                    <a:pt x="693" y="92"/>
                  </a:lnTo>
                  <a:lnTo>
                    <a:pt x="718" y="99"/>
                  </a:lnTo>
                  <a:lnTo>
                    <a:pt x="744" y="104"/>
                  </a:lnTo>
                  <a:lnTo>
                    <a:pt x="770" y="109"/>
                  </a:lnTo>
                  <a:lnTo>
                    <a:pt x="795" y="112"/>
                  </a:lnTo>
                  <a:lnTo>
                    <a:pt x="821" y="114"/>
                  </a:lnTo>
                  <a:lnTo>
                    <a:pt x="846" y="114"/>
                  </a:lnTo>
                  <a:lnTo>
                    <a:pt x="872" y="112"/>
                  </a:lnTo>
                  <a:lnTo>
                    <a:pt x="898" y="110"/>
                  </a:lnTo>
                  <a:lnTo>
                    <a:pt x="923" y="106"/>
                  </a:lnTo>
                  <a:lnTo>
                    <a:pt x="949" y="101"/>
                  </a:lnTo>
                  <a:lnTo>
                    <a:pt x="975" y="95"/>
                  </a:lnTo>
                  <a:lnTo>
                    <a:pt x="1001" y="88"/>
                  </a:lnTo>
                  <a:lnTo>
                    <a:pt x="1026" y="81"/>
                  </a:lnTo>
                  <a:lnTo>
                    <a:pt x="1052" y="74"/>
                  </a:lnTo>
                  <a:lnTo>
                    <a:pt x="1077" y="66"/>
                  </a:lnTo>
                  <a:lnTo>
                    <a:pt x="1103" y="58"/>
                  </a:lnTo>
                  <a:lnTo>
                    <a:pt x="1129" y="51"/>
                  </a:lnTo>
                  <a:lnTo>
                    <a:pt x="1154" y="43"/>
                  </a:lnTo>
                  <a:lnTo>
                    <a:pt x="1180" y="36"/>
                  </a:lnTo>
                  <a:lnTo>
                    <a:pt x="1206" y="28"/>
                  </a:lnTo>
                  <a:lnTo>
                    <a:pt x="1231" y="21"/>
                  </a:lnTo>
                  <a:lnTo>
                    <a:pt x="1257" y="14"/>
                  </a:lnTo>
                  <a:lnTo>
                    <a:pt x="1283" y="7"/>
                  </a:lnTo>
                  <a:lnTo>
                    <a:pt x="1308" y="0"/>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5" name="Line 267"/>
            <p:cNvSpPr>
              <a:spLocks noChangeShapeType="1"/>
            </p:cNvSpPr>
            <p:nvPr/>
          </p:nvSpPr>
          <p:spPr bwMode="auto">
            <a:xfrm flipV="1">
              <a:off x="10671115" y="3887728"/>
              <a:ext cx="86847" cy="15299"/>
            </a:xfrm>
            <a:prstGeom prst="line">
              <a:avLst/>
            </a:prstGeom>
            <a:noFill/>
            <a:ln w="26988" cap="flat">
              <a:solidFill>
                <a:srgbClr val="D9531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6" name="Freeform 268"/>
            <p:cNvSpPr>
              <a:spLocks/>
            </p:cNvSpPr>
            <p:nvPr/>
          </p:nvSpPr>
          <p:spPr bwMode="auto">
            <a:xfrm>
              <a:off x="1934278" y="3520559"/>
              <a:ext cx="4366681" cy="1068722"/>
            </a:xfrm>
            <a:custGeom>
              <a:avLst/>
              <a:gdLst>
                <a:gd name="T0" fmla="*/ 0 w 1257"/>
                <a:gd name="T1" fmla="*/ 102 h 489"/>
                <a:gd name="T2" fmla="*/ 26 w 1257"/>
                <a:gd name="T3" fmla="*/ 108 h 489"/>
                <a:gd name="T4" fmla="*/ 51 w 1257"/>
                <a:gd name="T5" fmla="*/ 113 h 489"/>
                <a:gd name="T6" fmla="*/ 77 w 1257"/>
                <a:gd name="T7" fmla="*/ 116 h 489"/>
                <a:gd name="T8" fmla="*/ 103 w 1257"/>
                <a:gd name="T9" fmla="*/ 117 h 489"/>
                <a:gd name="T10" fmla="*/ 128 w 1257"/>
                <a:gd name="T11" fmla="*/ 116 h 489"/>
                <a:gd name="T12" fmla="*/ 154 w 1257"/>
                <a:gd name="T13" fmla="*/ 114 h 489"/>
                <a:gd name="T14" fmla="*/ 180 w 1257"/>
                <a:gd name="T15" fmla="*/ 110 h 489"/>
                <a:gd name="T16" fmla="*/ 205 w 1257"/>
                <a:gd name="T17" fmla="*/ 104 h 489"/>
                <a:gd name="T18" fmla="*/ 231 w 1257"/>
                <a:gd name="T19" fmla="*/ 96 h 489"/>
                <a:gd name="T20" fmla="*/ 257 w 1257"/>
                <a:gd name="T21" fmla="*/ 88 h 489"/>
                <a:gd name="T22" fmla="*/ 282 w 1257"/>
                <a:gd name="T23" fmla="*/ 78 h 489"/>
                <a:gd name="T24" fmla="*/ 308 w 1257"/>
                <a:gd name="T25" fmla="*/ 68 h 489"/>
                <a:gd name="T26" fmla="*/ 334 w 1257"/>
                <a:gd name="T27" fmla="*/ 57 h 489"/>
                <a:gd name="T28" fmla="*/ 359 w 1257"/>
                <a:gd name="T29" fmla="*/ 46 h 489"/>
                <a:gd name="T30" fmla="*/ 385 w 1257"/>
                <a:gd name="T31" fmla="*/ 36 h 489"/>
                <a:gd name="T32" fmla="*/ 411 w 1257"/>
                <a:gd name="T33" fmla="*/ 26 h 489"/>
                <a:gd name="T34" fmla="*/ 436 w 1257"/>
                <a:gd name="T35" fmla="*/ 17 h 489"/>
                <a:gd name="T36" fmla="*/ 462 w 1257"/>
                <a:gd name="T37" fmla="*/ 10 h 489"/>
                <a:gd name="T38" fmla="*/ 487 w 1257"/>
                <a:gd name="T39" fmla="*/ 5 h 489"/>
                <a:gd name="T40" fmla="*/ 513 w 1257"/>
                <a:gd name="T41" fmla="*/ 1 h 489"/>
                <a:gd name="T42" fmla="*/ 539 w 1257"/>
                <a:gd name="T43" fmla="*/ 0 h 489"/>
                <a:gd name="T44" fmla="*/ 565 w 1257"/>
                <a:gd name="T45" fmla="*/ 2 h 489"/>
                <a:gd name="T46" fmla="*/ 590 w 1257"/>
                <a:gd name="T47" fmla="*/ 6 h 489"/>
                <a:gd name="T48" fmla="*/ 616 w 1257"/>
                <a:gd name="T49" fmla="*/ 13 h 489"/>
                <a:gd name="T50" fmla="*/ 642 w 1257"/>
                <a:gd name="T51" fmla="*/ 22 h 489"/>
                <a:gd name="T52" fmla="*/ 667 w 1257"/>
                <a:gd name="T53" fmla="*/ 35 h 489"/>
                <a:gd name="T54" fmla="*/ 693 w 1257"/>
                <a:gd name="T55" fmla="*/ 49 h 489"/>
                <a:gd name="T56" fmla="*/ 718 w 1257"/>
                <a:gd name="T57" fmla="*/ 67 h 489"/>
                <a:gd name="T58" fmla="*/ 744 w 1257"/>
                <a:gd name="T59" fmla="*/ 86 h 489"/>
                <a:gd name="T60" fmla="*/ 770 w 1257"/>
                <a:gd name="T61" fmla="*/ 108 h 489"/>
                <a:gd name="T62" fmla="*/ 795 w 1257"/>
                <a:gd name="T63" fmla="*/ 131 h 489"/>
                <a:gd name="T64" fmla="*/ 821 w 1257"/>
                <a:gd name="T65" fmla="*/ 156 h 489"/>
                <a:gd name="T66" fmla="*/ 847 w 1257"/>
                <a:gd name="T67" fmla="*/ 181 h 489"/>
                <a:gd name="T68" fmla="*/ 872 w 1257"/>
                <a:gd name="T69" fmla="*/ 208 h 489"/>
                <a:gd name="T70" fmla="*/ 898 w 1257"/>
                <a:gd name="T71" fmla="*/ 234 h 489"/>
                <a:gd name="T72" fmla="*/ 924 w 1257"/>
                <a:gd name="T73" fmla="*/ 260 h 489"/>
                <a:gd name="T74" fmla="*/ 949 w 1257"/>
                <a:gd name="T75" fmla="*/ 286 h 489"/>
                <a:gd name="T76" fmla="*/ 975 w 1257"/>
                <a:gd name="T77" fmla="*/ 311 h 489"/>
                <a:gd name="T78" fmla="*/ 1001 w 1257"/>
                <a:gd name="T79" fmla="*/ 335 h 489"/>
                <a:gd name="T80" fmla="*/ 1026 w 1257"/>
                <a:gd name="T81" fmla="*/ 358 h 489"/>
                <a:gd name="T82" fmla="*/ 1052 w 1257"/>
                <a:gd name="T83" fmla="*/ 379 h 489"/>
                <a:gd name="T84" fmla="*/ 1078 w 1257"/>
                <a:gd name="T85" fmla="*/ 398 h 489"/>
                <a:gd name="T86" fmla="*/ 1103 w 1257"/>
                <a:gd name="T87" fmla="*/ 416 h 489"/>
                <a:gd name="T88" fmla="*/ 1129 w 1257"/>
                <a:gd name="T89" fmla="*/ 432 h 489"/>
                <a:gd name="T90" fmla="*/ 1155 w 1257"/>
                <a:gd name="T91" fmla="*/ 447 h 489"/>
                <a:gd name="T92" fmla="*/ 1180 w 1257"/>
                <a:gd name="T93" fmla="*/ 459 h 489"/>
                <a:gd name="T94" fmla="*/ 1206 w 1257"/>
                <a:gd name="T95" fmla="*/ 471 h 489"/>
                <a:gd name="T96" fmla="*/ 1232 w 1257"/>
                <a:gd name="T97" fmla="*/ 480 h 489"/>
                <a:gd name="T98" fmla="*/ 1257 w 1257"/>
                <a:gd name="T99" fmla="*/ 48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489">
                  <a:moveTo>
                    <a:pt x="0" y="102"/>
                  </a:moveTo>
                  <a:lnTo>
                    <a:pt x="26" y="108"/>
                  </a:lnTo>
                  <a:lnTo>
                    <a:pt x="51" y="113"/>
                  </a:lnTo>
                  <a:lnTo>
                    <a:pt x="77" y="116"/>
                  </a:lnTo>
                  <a:lnTo>
                    <a:pt x="103" y="117"/>
                  </a:lnTo>
                  <a:lnTo>
                    <a:pt x="128" y="116"/>
                  </a:lnTo>
                  <a:lnTo>
                    <a:pt x="154" y="114"/>
                  </a:lnTo>
                  <a:lnTo>
                    <a:pt x="180" y="110"/>
                  </a:lnTo>
                  <a:lnTo>
                    <a:pt x="205" y="104"/>
                  </a:lnTo>
                  <a:lnTo>
                    <a:pt x="231" y="96"/>
                  </a:lnTo>
                  <a:lnTo>
                    <a:pt x="257" y="88"/>
                  </a:lnTo>
                  <a:lnTo>
                    <a:pt x="282" y="78"/>
                  </a:lnTo>
                  <a:lnTo>
                    <a:pt x="308" y="68"/>
                  </a:lnTo>
                  <a:lnTo>
                    <a:pt x="334" y="57"/>
                  </a:lnTo>
                  <a:lnTo>
                    <a:pt x="359" y="46"/>
                  </a:lnTo>
                  <a:lnTo>
                    <a:pt x="385" y="36"/>
                  </a:lnTo>
                  <a:lnTo>
                    <a:pt x="411" y="26"/>
                  </a:lnTo>
                  <a:lnTo>
                    <a:pt x="436" y="17"/>
                  </a:lnTo>
                  <a:lnTo>
                    <a:pt x="462" y="10"/>
                  </a:lnTo>
                  <a:lnTo>
                    <a:pt x="487" y="5"/>
                  </a:lnTo>
                  <a:lnTo>
                    <a:pt x="513" y="1"/>
                  </a:lnTo>
                  <a:lnTo>
                    <a:pt x="539" y="0"/>
                  </a:lnTo>
                  <a:lnTo>
                    <a:pt x="565" y="2"/>
                  </a:lnTo>
                  <a:lnTo>
                    <a:pt x="590" y="6"/>
                  </a:lnTo>
                  <a:lnTo>
                    <a:pt x="616" y="13"/>
                  </a:lnTo>
                  <a:lnTo>
                    <a:pt x="642" y="22"/>
                  </a:lnTo>
                  <a:lnTo>
                    <a:pt x="667" y="35"/>
                  </a:lnTo>
                  <a:lnTo>
                    <a:pt x="693" y="49"/>
                  </a:lnTo>
                  <a:lnTo>
                    <a:pt x="718" y="67"/>
                  </a:lnTo>
                  <a:lnTo>
                    <a:pt x="744" y="86"/>
                  </a:lnTo>
                  <a:lnTo>
                    <a:pt x="770" y="108"/>
                  </a:lnTo>
                  <a:lnTo>
                    <a:pt x="795" y="131"/>
                  </a:lnTo>
                  <a:lnTo>
                    <a:pt x="821" y="156"/>
                  </a:lnTo>
                  <a:lnTo>
                    <a:pt x="847" y="181"/>
                  </a:lnTo>
                  <a:lnTo>
                    <a:pt x="872" y="208"/>
                  </a:lnTo>
                  <a:lnTo>
                    <a:pt x="898" y="234"/>
                  </a:lnTo>
                  <a:lnTo>
                    <a:pt x="924" y="260"/>
                  </a:lnTo>
                  <a:lnTo>
                    <a:pt x="949" y="286"/>
                  </a:lnTo>
                  <a:lnTo>
                    <a:pt x="975" y="311"/>
                  </a:lnTo>
                  <a:lnTo>
                    <a:pt x="1001" y="335"/>
                  </a:lnTo>
                  <a:lnTo>
                    <a:pt x="1026" y="358"/>
                  </a:lnTo>
                  <a:lnTo>
                    <a:pt x="1052" y="379"/>
                  </a:lnTo>
                  <a:lnTo>
                    <a:pt x="1078" y="398"/>
                  </a:lnTo>
                  <a:lnTo>
                    <a:pt x="1103" y="416"/>
                  </a:lnTo>
                  <a:lnTo>
                    <a:pt x="1129" y="432"/>
                  </a:lnTo>
                  <a:lnTo>
                    <a:pt x="1155" y="447"/>
                  </a:lnTo>
                  <a:lnTo>
                    <a:pt x="1180" y="459"/>
                  </a:lnTo>
                  <a:lnTo>
                    <a:pt x="1206" y="471"/>
                  </a:lnTo>
                  <a:lnTo>
                    <a:pt x="1232" y="480"/>
                  </a:lnTo>
                  <a:lnTo>
                    <a:pt x="1257" y="489"/>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7" name="Freeform 269"/>
            <p:cNvSpPr>
              <a:spLocks/>
            </p:cNvSpPr>
            <p:nvPr/>
          </p:nvSpPr>
          <p:spPr bwMode="auto">
            <a:xfrm>
              <a:off x="6214112" y="3955479"/>
              <a:ext cx="4543850" cy="727780"/>
            </a:xfrm>
            <a:custGeom>
              <a:avLst/>
              <a:gdLst>
                <a:gd name="T0" fmla="*/ 0 w 1308"/>
                <a:gd name="T1" fmla="*/ 281 h 333"/>
                <a:gd name="T2" fmla="*/ 25 w 1308"/>
                <a:gd name="T3" fmla="*/ 290 h 333"/>
                <a:gd name="T4" fmla="*/ 51 w 1308"/>
                <a:gd name="T5" fmla="*/ 297 h 333"/>
                <a:gd name="T6" fmla="*/ 77 w 1308"/>
                <a:gd name="T7" fmla="*/ 304 h 333"/>
                <a:gd name="T8" fmla="*/ 102 w 1308"/>
                <a:gd name="T9" fmla="*/ 309 h 333"/>
                <a:gd name="T10" fmla="*/ 128 w 1308"/>
                <a:gd name="T11" fmla="*/ 314 h 333"/>
                <a:gd name="T12" fmla="*/ 154 w 1308"/>
                <a:gd name="T13" fmla="*/ 318 h 333"/>
                <a:gd name="T14" fmla="*/ 179 w 1308"/>
                <a:gd name="T15" fmla="*/ 322 h 333"/>
                <a:gd name="T16" fmla="*/ 205 w 1308"/>
                <a:gd name="T17" fmla="*/ 325 h 333"/>
                <a:gd name="T18" fmla="*/ 231 w 1308"/>
                <a:gd name="T19" fmla="*/ 328 h 333"/>
                <a:gd name="T20" fmla="*/ 256 w 1308"/>
                <a:gd name="T21" fmla="*/ 330 h 333"/>
                <a:gd name="T22" fmla="*/ 282 w 1308"/>
                <a:gd name="T23" fmla="*/ 332 h 333"/>
                <a:gd name="T24" fmla="*/ 308 w 1308"/>
                <a:gd name="T25" fmla="*/ 333 h 333"/>
                <a:gd name="T26" fmla="*/ 333 w 1308"/>
                <a:gd name="T27" fmla="*/ 333 h 333"/>
                <a:gd name="T28" fmla="*/ 359 w 1308"/>
                <a:gd name="T29" fmla="*/ 332 h 333"/>
                <a:gd name="T30" fmla="*/ 385 w 1308"/>
                <a:gd name="T31" fmla="*/ 330 h 333"/>
                <a:gd name="T32" fmla="*/ 410 w 1308"/>
                <a:gd name="T33" fmla="*/ 327 h 333"/>
                <a:gd name="T34" fmla="*/ 436 w 1308"/>
                <a:gd name="T35" fmla="*/ 323 h 333"/>
                <a:gd name="T36" fmla="*/ 462 w 1308"/>
                <a:gd name="T37" fmla="*/ 317 h 333"/>
                <a:gd name="T38" fmla="*/ 487 w 1308"/>
                <a:gd name="T39" fmla="*/ 310 h 333"/>
                <a:gd name="T40" fmla="*/ 513 w 1308"/>
                <a:gd name="T41" fmla="*/ 301 h 333"/>
                <a:gd name="T42" fmla="*/ 539 w 1308"/>
                <a:gd name="T43" fmla="*/ 291 h 333"/>
                <a:gd name="T44" fmla="*/ 564 w 1308"/>
                <a:gd name="T45" fmla="*/ 280 h 333"/>
                <a:gd name="T46" fmla="*/ 590 w 1308"/>
                <a:gd name="T47" fmla="*/ 267 h 333"/>
                <a:gd name="T48" fmla="*/ 616 w 1308"/>
                <a:gd name="T49" fmla="*/ 254 h 333"/>
                <a:gd name="T50" fmla="*/ 641 w 1308"/>
                <a:gd name="T51" fmla="*/ 240 h 333"/>
                <a:gd name="T52" fmla="*/ 667 w 1308"/>
                <a:gd name="T53" fmla="*/ 226 h 333"/>
                <a:gd name="T54" fmla="*/ 693 w 1308"/>
                <a:gd name="T55" fmla="*/ 211 h 333"/>
                <a:gd name="T56" fmla="*/ 718 w 1308"/>
                <a:gd name="T57" fmla="*/ 196 h 333"/>
                <a:gd name="T58" fmla="*/ 744 w 1308"/>
                <a:gd name="T59" fmla="*/ 182 h 333"/>
                <a:gd name="T60" fmla="*/ 770 w 1308"/>
                <a:gd name="T61" fmla="*/ 168 h 333"/>
                <a:gd name="T62" fmla="*/ 795 w 1308"/>
                <a:gd name="T63" fmla="*/ 155 h 333"/>
                <a:gd name="T64" fmla="*/ 821 w 1308"/>
                <a:gd name="T65" fmla="*/ 143 h 333"/>
                <a:gd name="T66" fmla="*/ 846 w 1308"/>
                <a:gd name="T67" fmla="*/ 132 h 333"/>
                <a:gd name="T68" fmla="*/ 872 w 1308"/>
                <a:gd name="T69" fmla="*/ 122 h 333"/>
                <a:gd name="T70" fmla="*/ 898 w 1308"/>
                <a:gd name="T71" fmla="*/ 114 h 333"/>
                <a:gd name="T72" fmla="*/ 923 w 1308"/>
                <a:gd name="T73" fmla="*/ 107 h 333"/>
                <a:gd name="T74" fmla="*/ 949 w 1308"/>
                <a:gd name="T75" fmla="*/ 100 h 333"/>
                <a:gd name="T76" fmla="*/ 975 w 1308"/>
                <a:gd name="T77" fmla="*/ 95 h 333"/>
                <a:gd name="T78" fmla="*/ 1001 w 1308"/>
                <a:gd name="T79" fmla="*/ 91 h 333"/>
                <a:gd name="T80" fmla="*/ 1026 w 1308"/>
                <a:gd name="T81" fmla="*/ 87 h 333"/>
                <a:gd name="T82" fmla="*/ 1052 w 1308"/>
                <a:gd name="T83" fmla="*/ 83 h 333"/>
                <a:gd name="T84" fmla="*/ 1077 w 1308"/>
                <a:gd name="T85" fmla="*/ 79 h 333"/>
                <a:gd name="T86" fmla="*/ 1103 w 1308"/>
                <a:gd name="T87" fmla="*/ 75 h 333"/>
                <a:gd name="T88" fmla="*/ 1129 w 1308"/>
                <a:gd name="T89" fmla="*/ 70 h 333"/>
                <a:gd name="T90" fmla="*/ 1154 w 1308"/>
                <a:gd name="T91" fmla="*/ 64 h 333"/>
                <a:gd name="T92" fmla="*/ 1180 w 1308"/>
                <a:gd name="T93" fmla="*/ 57 h 333"/>
                <a:gd name="T94" fmla="*/ 1206 w 1308"/>
                <a:gd name="T95" fmla="*/ 49 h 333"/>
                <a:gd name="T96" fmla="*/ 1231 w 1308"/>
                <a:gd name="T97" fmla="*/ 39 h 333"/>
                <a:gd name="T98" fmla="*/ 1257 w 1308"/>
                <a:gd name="T99" fmla="*/ 27 h 333"/>
                <a:gd name="T100" fmla="*/ 1283 w 1308"/>
                <a:gd name="T101" fmla="*/ 14 h 333"/>
                <a:gd name="T102" fmla="*/ 1308 w 1308"/>
                <a:gd name="T103"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333">
                  <a:moveTo>
                    <a:pt x="0" y="281"/>
                  </a:moveTo>
                  <a:lnTo>
                    <a:pt x="25" y="290"/>
                  </a:lnTo>
                  <a:lnTo>
                    <a:pt x="51" y="297"/>
                  </a:lnTo>
                  <a:lnTo>
                    <a:pt x="77" y="304"/>
                  </a:lnTo>
                  <a:lnTo>
                    <a:pt x="102" y="309"/>
                  </a:lnTo>
                  <a:lnTo>
                    <a:pt x="128" y="314"/>
                  </a:lnTo>
                  <a:lnTo>
                    <a:pt x="154" y="318"/>
                  </a:lnTo>
                  <a:lnTo>
                    <a:pt x="179" y="322"/>
                  </a:lnTo>
                  <a:lnTo>
                    <a:pt x="205" y="325"/>
                  </a:lnTo>
                  <a:lnTo>
                    <a:pt x="231" y="328"/>
                  </a:lnTo>
                  <a:lnTo>
                    <a:pt x="256" y="330"/>
                  </a:lnTo>
                  <a:lnTo>
                    <a:pt x="282" y="332"/>
                  </a:lnTo>
                  <a:lnTo>
                    <a:pt x="308" y="333"/>
                  </a:lnTo>
                  <a:lnTo>
                    <a:pt x="333" y="333"/>
                  </a:lnTo>
                  <a:lnTo>
                    <a:pt x="359" y="332"/>
                  </a:lnTo>
                  <a:lnTo>
                    <a:pt x="385" y="330"/>
                  </a:lnTo>
                  <a:lnTo>
                    <a:pt x="410" y="327"/>
                  </a:lnTo>
                  <a:lnTo>
                    <a:pt x="436" y="323"/>
                  </a:lnTo>
                  <a:lnTo>
                    <a:pt x="462" y="317"/>
                  </a:lnTo>
                  <a:lnTo>
                    <a:pt x="487" y="310"/>
                  </a:lnTo>
                  <a:lnTo>
                    <a:pt x="513" y="301"/>
                  </a:lnTo>
                  <a:lnTo>
                    <a:pt x="539" y="291"/>
                  </a:lnTo>
                  <a:lnTo>
                    <a:pt x="564" y="280"/>
                  </a:lnTo>
                  <a:lnTo>
                    <a:pt x="590" y="267"/>
                  </a:lnTo>
                  <a:lnTo>
                    <a:pt x="616" y="254"/>
                  </a:lnTo>
                  <a:lnTo>
                    <a:pt x="641" y="240"/>
                  </a:lnTo>
                  <a:lnTo>
                    <a:pt x="667" y="226"/>
                  </a:lnTo>
                  <a:lnTo>
                    <a:pt x="693" y="211"/>
                  </a:lnTo>
                  <a:lnTo>
                    <a:pt x="718" y="196"/>
                  </a:lnTo>
                  <a:lnTo>
                    <a:pt x="744" y="182"/>
                  </a:lnTo>
                  <a:lnTo>
                    <a:pt x="770" y="168"/>
                  </a:lnTo>
                  <a:lnTo>
                    <a:pt x="795" y="155"/>
                  </a:lnTo>
                  <a:lnTo>
                    <a:pt x="821" y="143"/>
                  </a:lnTo>
                  <a:lnTo>
                    <a:pt x="846" y="132"/>
                  </a:lnTo>
                  <a:lnTo>
                    <a:pt x="872" y="122"/>
                  </a:lnTo>
                  <a:lnTo>
                    <a:pt x="898" y="114"/>
                  </a:lnTo>
                  <a:lnTo>
                    <a:pt x="923" y="107"/>
                  </a:lnTo>
                  <a:lnTo>
                    <a:pt x="949" y="100"/>
                  </a:lnTo>
                  <a:lnTo>
                    <a:pt x="975" y="95"/>
                  </a:lnTo>
                  <a:lnTo>
                    <a:pt x="1001" y="91"/>
                  </a:lnTo>
                  <a:lnTo>
                    <a:pt x="1026" y="87"/>
                  </a:lnTo>
                  <a:lnTo>
                    <a:pt x="1052" y="83"/>
                  </a:lnTo>
                  <a:lnTo>
                    <a:pt x="1077" y="79"/>
                  </a:lnTo>
                  <a:lnTo>
                    <a:pt x="1103" y="75"/>
                  </a:lnTo>
                  <a:lnTo>
                    <a:pt x="1129" y="70"/>
                  </a:lnTo>
                  <a:lnTo>
                    <a:pt x="1154" y="64"/>
                  </a:lnTo>
                  <a:lnTo>
                    <a:pt x="1180" y="57"/>
                  </a:lnTo>
                  <a:lnTo>
                    <a:pt x="1206" y="49"/>
                  </a:lnTo>
                  <a:lnTo>
                    <a:pt x="1231" y="39"/>
                  </a:lnTo>
                  <a:lnTo>
                    <a:pt x="1257" y="27"/>
                  </a:lnTo>
                  <a:lnTo>
                    <a:pt x="1283" y="14"/>
                  </a:lnTo>
                  <a:lnTo>
                    <a:pt x="1308" y="0"/>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8" name="Line 270"/>
            <p:cNvSpPr>
              <a:spLocks noChangeShapeType="1"/>
            </p:cNvSpPr>
            <p:nvPr/>
          </p:nvSpPr>
          <p:spPr bwMode="auto">
            <a:xfrm flipV="1">
              <a:off x="10671115" y="3955479"/>
              <a:ext cx="86847" cy="30597"/>
            </a:xfrm>
            <a:prstGeom prst="line">
              <a:avLst/>
            </a:prstGeom>
            <a:noFill/>
            <a:ln w="26988" cap="flat">
              <a:solidFill>
                <a:srgbClr val="EDB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9" name="Freeform 271"/>
            <p:cNvSpPr>
              <a:spLocks/>
            </p:cNvSpPr>
            <p:nvPr/>
          </p:nvSpPr>
          <p:spPr bwMode="auto">
            <a:xfrm>
              <a:off x="1934278" y="3900841"/>
              <a:ext cx="4366681" cy="611947"/>
            </a:xfrm>
            <a:custGeom>
              <a:avLst/>
              <a:gdLst>
                <a:gd name="T0" fmla="*/ 0 w 1257"/>
                <a:gd name="T1" fmla="*/ 99 h 280"/>
                <a:gd name="T2" fmla="*/ 26 w 1257"/>
                <a:gd name="T3" fmla="*/ 91 h 280"/>
                <a:gd name="T4" fmla="*/ 51 w 1257"/>
                <a:gd name="T5" fmla="*/ 84 h 280"/>
                <a:gd name="T6" fmla="*/ 77 w 1257"/>
                <a:gd name="T7" fmla="*/ 77 h 280"/>
                <a:gd name="T8" fmla="*/ 103 w 1257"/>
                <a:gd name="T9" fmla="*/ 72 h 280"/>
                <a:gd name="T10" fmla="*/ 128 w 1257"/>
                <a:gd name="T11" fmla="*/ 67 h 280"/>
                <a:gd name="T12" fmla="*/ 154 w 1257"/>
                <a:gd name="T13" fmla="*/ 63 h 280"/>
                <a:gd name="T14" fmla="*/ 180 w 1257"/>
                <a:gd name="T15" fmla="*/ 59 h 280"/>
                <a:gd name="T16" fmla="*/ 205 w 1257"/>
                <a:gd name="T17" fmla="*/ 56 h 280"/>
                <a:gd name="T18" fmla="*/ 231 w 1257"/>
                <a:gd name="T19" fmla="*/ 54 h 280"/>
                <a:gd name="T20" fmla="*/ 257 w 1257"/>
                <a:gd name="T21" fmla="*/ 52 h 280"/>
                <a:gd name="T22" fmla="*/ 282 w 1257"/>
                <a:gd name="T23" fmla="*/ 50 h 280"/>
                <a:gd name="T24" fmla="*/ 308 w 1257"/>
                <a:gd name="T25" fmla="*/ 49 h 280"/>
                <a:gd name="T26" fmla="*/ 334 w 1257"/>
                <a:gd name="T27" fmla="*/ 48 h 280"/>
                <a:gd name="T28" fmla="*/ 359 w 1257"/>
                <a:gd name="T29" fmla="*/ 48 h 280"/>
                <a:gd name="T30" fmla="*/ 385 w 1257"/>
                <a:gd name="T31" fmla="*/ 47 h 280"/>
                <a:gd name="T32" fmla="*/ 411 w 1257"/>
                <a:gd name="T33" fmla="*/ 46 h 280"/>
                <a:gd name="T34" fmla="*/ 436 w 1257"/>
                <a:gd name="T35" fmla="*/ 44 h 280"/>
                <a:gd name="T36" fmla="*/ 462 w 1257"/>
                <a:gd name="T37" fmla="*/ 43 h 280"/>
                <a:gd name="T38" fmla="*/ 487 w 1257"/>
                <a:gd name="T39" fmla="*/ 41 h 280"/>
                <a:gd name="T40" fmla="*/ 513 w 1257"/>
                <a:gd name="T41" fmla="*/ 39 h 280"/>
                <a:gd name="T42" fmla="*/ 539 w 1257"/>
                <a:gd name="T43" fmla="*/ 36 h 280"/>
                <a:gd name="T44" fmla="*/ 565 w 1257"/>
                <a:gd name="T45" fmla="*/ 33 h 280"/>
                <a:gd name="T46" fmla="*/ 590 w 1257"/>
                <a:gd name="T47" fmla="*/ 30 h 280"/>
                <a:gd name="T48" fmla="*/ 616 w 1257"/>
                <a:gd name="T49" fmla="*/ 26 h 280"/>
                <a:gd name="T50" fmla="*/ 642 w 1257"/>
                <a:gd name="T51" fmla="*/ 22 h 280"/>
                <a:gd name="T52" fmla="*/ 667 w 1257"/>
                <a:gd name="T53" fmla="*/ 18 h 280"/>
                <a:gd name="T54" fmla="*/ 693 w 1257"/>
                <a:gd name="T55" fmla="*/ 14 h 280"/>
                <a:gd name="T56" fmla="*/ 718 w 1257"/>
                <a:gd name="T57" fmla="*/ 10 h 280"/>
                <a:gd name="T58" fmla="*/ 744 w 1257"/>
                <a:gd name="T59" fmla="*/ 6 h 280"/>
                <a:gd name="T60" fmla="*/ 770 w 1257"/>
                <a:gd name="T61" fmla="*/ 3 h 280"/>
                <a:gd name="T62" fmla="*/ 795 w 1257"/>
                <a:gd name="T63" fmla="*/ 1 h 280"/>
                <a:gd name="T64" fmla="*/ 821 w 1257"/>
                <a:gd name="T65" fmla="*/ 0 h 280"/>
                <a:gd name="T66" fmla="*/ 847 w 1257"/>
                <a:gd name="T67" fmla="*/ 1 h 280"/>
                <a:gd name="T68" fmla="*/ 872 w 1257"/>
                <a:gd name="T69" fmla="*/ 3 h 280"/>
                <a:gd name="T70" fmla="*/ 898 w 1257"/>
                <a:gd name="T71" fmla="*/ 7 h 280"/>
                <a:gd name="T72" fmla="*/ 924 w 1257"/>
                <a:gd name="T73" fmla="*/ 14 h 280"/>
                <a:gd name="T74" fmla="*/ 949 w 1257"/>
                <a:gd name="T75" fmla="*/ 22 h 280"/>
                <a:gd name="T76" fmla="*/ 975 w 1257"/>
                <a:gd name="T77" fmla="*/ 33 h 280"/>
                <a:gd name="T78" fmla="*/ 1001 w 1257"/>
                <a:gd name="T79" fmla="*/ 46 h 280"/>
                <a:gd name="T80" fmla="*/ 1026 w 1257"/>
                <a:gd name="T81" fmla="*/ 61 h 280"/>
                <a:gd name="T82" fmla="*/ 1052 w 1257"/>
                <a:gd name="T83" fmla="*/ 78 h 280"/>
                <a:gd name="T84" fmla="*/ 1078 w 1257"/>
                <a:gd name="T85" fmla="*/ 98 h 280"/>
                <a:gd name="T86" fmla="*/ 1103 w 1257"/>
                <a:gd name="T87" fmla="*/ 120 h 280"/>
                <a:gd name="T88" fmla="*/ 1129 w 1257"/>
                <a:gd name="T89" fmla="*/ 144 h 280"/>
                <a:gd name="T90" fmla="*/ 1155 w 1257"/>
                <a:gd name="T91" fmla="*/ 169 h 280"/>
                <a:gd name="T92" fmla="*/ 1180 w 1257"/>
                <a:gd name="T93" fmla="*/ 195 h 280"/>
                <a:gd name="T94" fmla="*/ 1206 w 1257"/>
                <a:gd name="T95" fmla="*/ 223 h 280"/>
                <a:gd name="T96" fmla="*/ 1232 w 1257"/>
                <a:gd name="T97" fmla="*/ 251 h 280"/>
                <a:gd name="T98" fmla="*/ 1257 w 1257"/>
                <a:gd name="T99"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80">
                  <a:moveTo>
                    <a:pt x="0" y="99"/>
                  </a:moveTo>
                  <a:lnTo>
                    <a:pt x="26" y="91"/>
                  </a:lnTo>
                  <a:lnTo>
                    <a:pt x="51" y="84"/>
                  </a:lnTo>
                  <a:lnTo>
                    <a:pt x="77" y="77"/>
                  </a:lnTo>
                  <a:lnTo>
                    <a:pt x="103" y="72"/>
                  </a:lnTo>
                  <a:lnTo>
                    <a:pt x="128" y="67"/>
                  </a:lnTo>
                  <a:lnTo>
                    <a:pt x="154" y="63"/>
                  </a:lnTo>
                  <a:lnTo>
                    <a:pt x="180" y="59"/>
                  </a:lnTo>
                  <a:lnTo>
                    <a:pt x="205" y="56"/>
                  </a:lnTo>
                  <a:lnTo>
                    <a:pt x="231" y="54"/>
                  </a:lnTo>
                  <a:lnTo>
                    <a:pt x="257" y="52"/>
                  </a:lnTo>
                  <a:lnTo>
                    <a:pt x="282" y="50"/>
                  </a:lnTo>
                  <a:lnTo>
                    <a:pt x="308" y="49"/>
                  </a:lnTo>
                  <a:lnTo>
                    <a:pt x="334" y="48"/>
                  </a:lnTo>
                  <a:lnTo>
                    <a:pt x="359" y="48"/>
                  </a:lnTo>
                  <a:lnTo>
                    <a:pt x="385" y="47"/>
                  </a:lnTo>
                  <a:lnTo>
                    <a:pt x="411" y="46"/>
                  </a:lnTo>
                  <a:lnTo>
                    <a:pt x="436" y="44"/>
                  </a:lnTo>
                  <a:lnTo>
                    <a:pt x="462" y="43"/>
                  </a:lnTo>
                  <a:lnTo>
                    <a:pt x="487" y="41"/>
                  </a:lnTo>
                  <a:lnTo>
                    <a:pt x="513" y="39"/>
                  </a:lnTo>
                  <a:lnTo>
                    <a:pt x="539" y="36"/>
                  </a:lnTo>
                  <a:lnTo>
                    <a:pt x="565" y="33"/>
                  </a:lnTo>
                  <a:lnTo>
                    <a:pt x="590" y="30"/>
                  </a:lnTo>
                  <a:lnTo>
                    <a:pt x="616" y="26"/>
                  </a:lnTo>
                  <a:lnTo>
                    <a:pt x="642" y="22"/>
                  </a:lnTo>
                  <a:lnTo>
                    <a:pt x="667" y="18"/>
                  </a:lnTo>
                  <a:lnTo>
                    <a:pt x="693" y="14"/>
                  </a:lnTo>
                  <a:lnTo>
                    <a:pt x="718" y="10"/>
                  </a:lnTo>
                  <a:lnTo>
                    <a:pt x="744" y="6"/>
                  </a:lnTo>
                  <a:lnTo>
                    <a:pt x="770" y="3"/>
                  </a:lnTo>
                  <a:lnTo>
                    <a:pt x="795" y="1"/>
                  </a:lnTo>
                  <a:lnTo>
                    <a:pt x="821" y="0"/>
                  </a:lnTo>
                  <a:lnTo>
                    <a:pt x="847" y="1"/>
                  </a:lnTo>
                  <a:lnTo>
                    <a:pt x="872" y="3"/>
                  </a:lnTo>
                  <a:lnTo>
                    <a:pt x="898" y="7"/>
                  </a:lnTo>
                  <a:lnTo>
                    <a:pt x="924" y="14"/>
                  </a:lnTo>
                  <a:lnTo>
                    <a:pt x="949" y="22"/>
                  </a:lnTo>
                  <a:lnTo>
                    <a:pt x="975" y="33"/>
                  </a:lnTo>
                  <a:lnTo>
                    <a:pt x="1001" y="46"/>
                  </a:lnTo>
                  <a:lnTo>
                    <a:pt x="1026" y="61"/>
                  </a:lnTo>
                  <a:lnTo>
                    <a:pt x="1052" y="78"/>
                  </a:lnTo>
                  <a:lnTo>
                    <a:pt x="1078" y="98"/>
                  </a:lnTo>
                  <a:lnTo>
                    <a:pt x="1103" y="120"/>
                  </a:lnTo>
                  <a:lnTo>
                    <a:pt x="1129" y="144"/>
                  </a:lnTo>
                  <a:lnTo>
                    <a:pt x="1155" y="169"/>
                  </a:lnTo>
                  <a:lnTo>
                    <a:pt x="1180" y="195"/>
                  </a:lnTo>
                  <a:lnTo>
                    <a:pt x="1206" y="223"/>
                  </a:lnTo>
                  <a:lnTo>
                    <a:pt x="1232" y="251"/>
                  </a:lnTo>
                  <a:lnTo>
                    <a:pt x="1257" y="280"/>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0" name="Freeform 272"/>
            <p:cNvSpPr>
              <a:spLocks/>
            </p:cNvSpPr>
            <p:nvPr/>
          </p:nvSpPr>
          <p:spPr bwMode="auto">
            <a:xfrm>
              <a:off x="6214112" y="4005746"/>
              <a:ext cx="4543850" cy="1217338"/>
            </a:xfrm>
            <a:custGeom>
              <a:avLst/>
              <a:gdLst>
                <a:gd name="T0" fmla="*/ 0 w 1308"/>
                <a:gd name="T1" fmla="*/ 203 h 557"/>
                <a:gd name="T2" fmla="*/ 25 w 1308"/>
                <a:gd name="T3" fmla="*/ 232 h 557"/>
                <a:gd name="T4" fmla="*/ 51 w 1308"/>
                <a:gd name="T5" fmla="*/ 260 h 557"/>
                <a:gd name="T6" fmla="*/ 77 w 1308"/>
                <a:gd name="T7" fmla="*/ 289 h 557"/>
                <a:gd name="T8" fmla="*/ 102 w 1308"/>
                <a:gd name="T9" fmla="*/ 317 h 557"/>
                <a:gd name="T10" fmla="*/ 128 w 1308"/>
                <a:gd name="T11" fmla="*/ 344 h 557"/>
                <a:gd name="T12" fmla="*/ 154 w 1308"/>
                <a:gd name="T13" fmla="*/ 370 h 557"/>
                <a:gd name="T14" fmla="*/ 179 w 1308"/>
                <a:gd name="T15" fmla="*/ 395 h 557"/>
                <a:gd name="T16" fmla="*/ 205 w 1308"/>
                <a:gd name="T17" fmla="*/ 419 h 557"/>
                <a:gd name="T18" fmla="*/ 231 w 1308"/>
                <a:gd name="T19" fmla="*/ 441 h 557"/>
                <a:gd name="T20" fmla="*/ 256 w 1308"/>
                <a:gd name="T21" fmla="*/ 461 h 557"/>
                <a:gd name="T22" fmla="*/ 282 w 1308"/>
                <a:gd name="T23" fmla="*/ 480 h 557"/>
                <a:gd name="T24" fmla="*/ 308 w 1308"/>
                <a:gd name="T25" fmla="*/ 496 h 557"/>
                <a:gd name="T26" fmla="*/ 333 w 1308"/>
                <a:gd name="T27" fmla="*/ 511 h 557"/>
                <a:gd name="T28" fmla="*/ 359 w 1308"/>
                <a:gd name="T29" fmla="*/ 524 h 557"/>
                <a:gd name="T30" fmla="*/ 385 w 1308"/>
                <a:gd name="T31" fmla="*/ 534 h 557"/>
                <a:gd name="T32" fmla="*/ 410 w 1308"/>
                <a:gd name="T33" fmla="*/ 543 h 557"/>
                <a:gd name="T34" fmla="*/ 436 w 1308"/>
                <a:gd name="T35" fmla="*/ 550 h 557"/>
                <a:gd name="T36" fmla="*/ 462 w 1308"/>
                <a:gd name="T37" fmla="*/ 554 h 557"/>
                <a:gd name="T38" fmla="*/ 487 w 1308"/>
                <a:gd name="T39" fmla="*/ 556 h 557"/>
                <a:gd name="T40" fmla="*/ 513 w 1308"/>
                <a:gd name="T41" fmla="*/ 557 h 557"/>
                <a:gd name="T42" fmla="*/ 539 w 1308"/>
                <a:gd name="T43" fmla="*/ 555 h 557"/>
                <a:gd name="T44" fmla="*/ 564 w 1308"/>
                <a:gd name="T45" fmla="*/ 552 h 557"/>
                <a:gd name="T46" fmla="*/ 590 w 1308"/>
                <a:gd name="T47" fmla="*/ 547 h 557"/>
                <a:gd name="T48" fmla="*/ 616 w 1308"/>
                <a:gd name="T49" fmla="*/ 540 h 557"/>
                <a:gd name="T50" fmla="*/ 641 w 1308"/>
                <a:gd name="T51" fmla="*/ 531 h 557"/>
                <a:gd name="T52" fmla="*/ 667 w 1308"/>
                <a:gd name="T53" fmla="*/ 521 h 557"/>
                <a:gd name="T54" fmla="*/ 693 w 1308"/>
                <a:gd name="T55" fmla="*/ 509 h 557"/>
                <a:gd name="T56" fmla="*/ 718 w 1308"/>
                <a:gd name="T57" fmla="*/ 496 h 557"/>
                <a:gd name="T58" fmla="*/ 744 w 1308"/>
                <a:gd name="T59" fmla="*/ 482 h 557"/>
                <a:gd name="T60" fmla="*/ 770 w 1308"/>
                <a:gd name="T61" fmla="*/ 466 h 557"/>
                <a:gd name="T62" fmla="*/ 795 w 1308"/>
                <a:gd name="T63" fmla="*/ 450 h 557"/>
                <a:gd name="T64" fmla="*/ 821 w 1308"/>
                <a:gd name="T65" fmla="*/ 432 h 557"/>
                <a:gd name="T66" fmla="*/ 846 w 1308"/>
                <a:gd name="T67" fmla="*/ 414 h 557"/>
                <a:gd name="T68" fmla="*/ 872 w 1308"/>
                <a:gd name="T69" fmla="*/ 395 h 557"/>
                <a:gd name="T70" fmla="*/ 898 w 1308"/>
                <a:gd name="T71" fmla="*/ 375 h 557"/>
                <a:gd name="T72" fmla="*/ 923 w 1308"/>
                <a:gd name="T73" fmla="*/ 354 h 557"/>
                <a:gd name="T74" fmla="*/ 949 w 1308"/>
                <a:gd name="T75" fmla="*/ 333 h 557"/>
                <a:gd name="T76" fmla="*/ 975 w 1308"/>
                <a:gd name="T77" fmla="*/ 311 h 557"/>
                <a:gd name="T78" fmla="*/ 1001 w 1308"/>
                <a:gd name="T79" fmla="*/ 288 h 557"/>
                <a:gd name="T80" fmla="*/ 1026 w 1308"/>
                <a:gd name="T81" fmla="*/ 265 h 557"/>
                <a:gd name="T82" fmla="*/ 1052 w 1308"/>
                <a:gd name="T83" fmla="*/ 242 h 557"/>
                <a:gd name="T84" fmla="*/ 1077 w 1308"/>
                <a:gd name="T85" fmla="*/ 218 h 557"/>
                <a:gd name="T86" fmla="*/ 1103 w 1308"/>
                <a:gd name="T87" fmla="*/ 194 h 557"/>
                <a:gd name="T88" fmla="*/ 1129 w 1308"/>
                <a:gd name="T89" fmla="*/ 169 h 557"/>
                <a:gd name="T90" fmla="*/ 1154 w 1308"/>
                <a:gd name="T91" fmla="*/ 145 h 557"/>
                <a:gd name="T92" fmla="*/ 1180 w 1308"/>
                <a:gd name="T93" fmla="*/ 120 h 557"/>
                <a:gd name="T94" fmla="*/ 1206 w 1308"/>
                <a:gd name="T95" fmla="*/ 96 h 557"/>
                <a:gd name="T96" fmla="*/ 1231 w 1308"/>
                <a:gd name="T97" fmla="*/ 71 h 557"/>
                <a:gd name="T98" fmla="*/ 1257 w 1308"/>
                <a:gd name="T99" fmla="*/ 47 h 557"/>
                <a:gd name="T100" fmla="*/ 1283 w 1308"/>
                <a:gd name="T101" fmla="*/ 23 h 557"/>
                <a:gd name="T102" fmla="*/ 1308 w 1308"/>
                <a:gd name="T103" fmla="*/ 0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557">
                  <a:moveTo>
                    <a:pt x="0" y="203"/>
                  </a:moveTo>
                  <a:lnTo>
                    <a:pt x="25" y="232"/>
                  </a:lnTo>
                  <a:lnTo>
                    <a:pt x="51" y="260"/>
                  </a:lnTo>
                  <a:lnTo>
                    <a:pt x="77" y="289"/>
                  </a:lnTo>
                  <a:lnTo>
                    <a:pt x="102" y="317"/>
                  </a:lnTo>
                  <a:lnTo>
                    <a:pt x="128" y="344"/>
                  </a:lnTo>
                  <a:lnTo>
                    <a:pt x="154" y="370"/>
                  </a:lnTo>
                  <a:lnTo>
                    <a:pt x="179" y="395"/>
                  </a:lnTo>
                  <a:lnTo>
                    <a:pt x="205" y="419"/>
                  </a:lnTo>
                  <a:lnTo>
                    <a:pt x="231" y="441"/>
                  </a:lnTo>
                  <a:lnTo>
                    <a:pt x="256" y="461"/>
                  </a:lnTo>
                  <a:lnTo>
                    <a:pt x="282" y="480"/>
                  </a:lnTo>
                  <a:lnTo>
                    <a:pt x="308" y="496"/>
                  </a:lnTo>
                  <a:lnTo>
                    <a:pt x="333" y="511"/>
                  </a:lnTo>
                  <a:lnTo>
                    <a:pt x="359" y="524"/>
                  </a:lnTo>
                  <a:lnTo>
                    <a:pt x="385" y="534"/>
                  </a:lnTo>
                  <a:lnTo>
                    <a:pt x="410" y="543"/>
                  </a:lnTo>
                  <a:lnTo>
                    <a:pt x="436" y="550"/>
                  </a:lnTo>
                  <a:lnTo>
                    <a:pt x="462" y="554"/>
                  </a:lnTo>
                  <a:lnTo>
                    <a:pt x="487" y="556"/>
                  </a:lnTo>
                  <a:lnTo>
                    <a:pt x="513" y="557"/>
                  </a:lnTo>
                  <a:lnTo>
                    <a:pt x="539" y="555"/>
                  </a:lnTo>
                  <a:lnTo>
                    <a:pt x="564" y="552"/>
                  </a:lnTo>
                  <a:lnTo>
                    <a:pt x="590" y="547"/>
                  </a:lnTo>
                  <a:lnTo>
                    <a:pt x="616" y="540"/>
                  </a:lnTo>
                  <a:lnTo>
                    <a:pt x="641" y="531"/>
                  </a:lnTo>
                  <a:lnTo>
                    <a:pt x="667" y="521"/>
                  </a:lnTo>
                  <a:lnTo>
                    <a:pt x="693" y="509"/>
                  </a:lnTo>
                  <a:lnTo>
                    <a:pt x="718" y="496"/>
                  </a:lnTo>
                  <a:lnTo>
                    <a:pt x="744" y="482"/>
                  </a:lnTo>
                  <a:lnTo>
                    <a:pt x="770" y="466"/>
                  </a:lnTo>
                  <a:lnTo>
                    <a:pt x="795" y="450"/>
                  </a:lnTo>
                  <a:lnTo>
                    <a:pt x="821" y="432"/>
                  </a:lnTo>
                  <a:lnTo>
                    <a:pt x="846" y="414"/>
                  </a:lnTo>
                  <a:lnTo>
                    <a:pt x="872" y="395"/>
                  </a:lnTo>
                  <a:lnTo>
                    <a:pt x="898" y="375"/>
                  </a:lnTo>
                  <a:lnTo>
                    <a:pt x="923" y="354"/>
                  </a:lnTo>
                  <a:lnTo>
                    <a:pt x="949" y="333"/>
                  </a:lnTo>
                  <a:lnTo>
                    <a:pt x="975" y="311"/>
                  </a:lnTo>
                  <a:lnTo>
                    <a:pt x="1001" y="288"/>
                  </a:lnTo>
                  <a:lnTo>
                    <a:pt x="1026" y="265"/>
                  </a:lnTo>
                  <a:lnTo>
                    <a:pt x="1052" y="242"/>
                  </a:lnTo>
                  <a:lnTo>
                    <a:pt x="1077" y="218"/>
                  </a:lnTo>
                  <a:lnTo>
                    <a:pt x="1103" y="194"/>
                  </a:lnTo>
                  <a:lnTo>
                    <a:pt x="1129" y="169"/>
                  </a:lnTo>
                  <a:lnTo>
                    <a:pt x="1154" y="145"/>
                  </a:lnTo>
                  <a:lnTo>
                    <a:pt x="1180" y="120"/>
                  </a:lnTo>
                  <a:lnTo>
                    <a:pt x="1206" y="96"/>
                  </a:lnTo>
                  <a:lnTo>
                    <a:pt x="1231" y="71"/>
                  </a:lnTo>
                  <a:lnTo>
                    <a:pt x="1257" y="47"/>
                  </a:lnTo>
                  <a:lnTo>
                    <a:pt x="1283" y="23"/>
                  </a:lnTo>
                  <a:lnTo>
                    <a:pt x="1308" y="0"/>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1" name="Line 273"/>
            <p:cNvSpPr>
              <a:spLocks noChangeShapeType="1"/>
            </p:cNvSpPr>
            <p:nvPr/>
          </p:nvSpPr>
          <p:spPr bwMode="auto">
            <a:xfrm flipV="1">
              <a:off x="10671115" y="4005746"/>
              <a:ext cx="86847" cy="50267"/>
            </a:xfrm>
            <a:prstGeom prst="line">
              <a:avLst/>
            </a:prstGeom>
            <a:noFill/>
            <a:ln w="26988" cap="flat">
              <a:solidFill>
                <a:srgbClr val="7E2F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2" name="Freeform 274"/>
            <p:cNvSpPr>
              <a:spLocks/>
            </p:cNvSpPr>
            <p:nvPr/>
          </p:nvSpPr>
          <p:spPr bwMode="auto">
            <a:xfrm>
              <a:off x="1934278" y="3118422"/>
              <a:ext cx="4366681" cy="1429334"/>
            </a:xfrm>
            <a:custGeom>
              <a:avLst/>
              <a:gdLst>
                <a:gd name="T0" fmla="*/ 0 w 1257"/>
                <a:gd name="T1" fmla="*/ 465 h 654"/>
                <a:gd name="T2" fmla="*/ 26 w 1257"/>
                <a:gd name="T3" fmla="*/ 493 h 654"/>
                <a:gd name="T4" fmla="*/ 51 w 1257"/>
                <a:gd name="T5" fmla="*/ 519 h 654"/>
                <a:gd name="T6" fmla="*/ 77 w 1257"/>
                <a:gd name="T7" fmla="*/ 543 h 654"/>
                <a:gd name="T8" fmla="*/ 103 w 1257"/>
                <a:gd name="T9" fmla="*/ 566 h 654"/>
                <a:gd name="T10" fmla="*/ 128 w 1257"/>
                <a:gd name="T11" fmla="*/ 587 h 654"/>
                <a:gd name="T12" fmla="*/ 154 w 1257"/>
                <a:gd name="T13" fmla="*/ 606 h 654"/>
                <a:gd name="T14" fmla="*/ 180 w 1257"/>
                <a:gd name="T15" fmla="*/ 622 h 654"/>
                <a:gd name="T16" fmla="*/ 205 w 1257"/>
                <a:gd name="T17" fmla="*/ 635 h 654"/>
                <a:gd name="T18" fmla="*/ 231 w 1257"/>
                <a:gd name="T19" fmla="*/ 645 h 654"/>
                <a:gd name="T20" fmla="*/ 257 w 1257"/>
                <a:gd name="T21" fmla="*/ 651 h 654"/>
                <a:gd name="T22" fmla="*/ 282 w 1257"/>
                <a:gd name="T23" fmla="*/ 654 h 654"/>
                <a:gd name="T24" fmla="*/ 308 w 1257"/>
                <a:gd name="T25" fmla="*/ 653 h 654"/>
                <a:gd name="T26" fmla="*/ 334 w 1257"/>
                <a:gd name="T27" fmla="*/ 648 h 654"/>
                <a:gd name="T28" fmla="*/ 359 w 1257"/>
                <a:gd name="T29" fmla="*/ 638 h 654"/>
                <a:gd name="T30" fmla="*/ 385 w 1257"/>
                <a:gd name="T31" fmla="*/ 625 h 654"/>
                <a:gd name="T32" fmla="*/ 411 w 1257"/>
                <a:gd name="T33" fmla="*/ 607 h 654"/>
                <a:gd name="T34" fmla="*/ 436 w 1257"/>
                <a:gd name="T35" fmla="*/ 585 h 654"/>
                <a:gd name="T36" fmla="*/ 462 w 1257"/>
                <a:gd name="T37" fmla="*/ 560 h 654"/>
                <a:gd name="T38" fmla="*/ 487 w 1257"/>
                <a:gd name="T39" fmla="*/ 531 h 654"/>
                <a:gd name="T40" fmla="*/ 513 w 1257"/>
                <a:gd name="T41" fmla="*/ 498 h 654"/>
                <a:gd name="T42" fmla="*/ 539 w 1257"/>
                <a:gd name="T43" fmla="*/ 463 h 654"/>
                <a:gd name="T44" fmla="*/ 565 w 1257"/>
                <a:gd name="T45" fmla="*/ 425 h 654"/>
                <a:gd name="T46" fmla="*/ 590 w 1257"/>
                <a:gd name="T47" fmla="*/ 386 h 654"/>
                <a:gd name="T48" fmla="*/ 616 w 1257"/>
                <a:gd name="T49" fmla="*/ 345 h 654"/>
                <a:gd name="T50" fmla="*/ 642 w 1257"/>
                <a:gd name="T51" fmla="*/ 304 h 654"/>
                <a:gd name="T52" fmla="*/ 667 w 1257"/>
                <a:gd name="T53" fmla="*/ 263 h 654"/>
                <a:gd name="T54" fmla="*/ 693 w 1257"/>
                <a:gd name="T55" fmla="*/ 223 h 654"/>
                <a:gd name="T56" fmla="*/ 718 w 1257"/>
                <a:gd name="T57" fmla="*/ 184 h 654"/>
                <a:gd name="T58" fmla="*/ 744 w 1257"/>
                <a:gd name="T59" fmla="*/ 148 h 654"/>
                <a:gd name="T60" fmla="*/ 770 w 1257"/>
                <a:gd name="T61" fmla="*/ 114 h 654"/>
                <a:gd name="T62" fmla="*/ 795 w 1257"/>
                <a:gd name="T63" fmla="*/ 84 h 654"/>
                <a:gd name="T64" fmla="*/ 821 w 1257"/>
                <a:gd name="T65" fmla="*/ 58 h 654"/>
                <a:gd name="T66" fmla="*/ 847 w 1257"/>
                <a:gd name="T67" fmla="*/ 36 h 654"/>
                <a:gd name="T68" fmla="*/ 872 w 1257"/>
                <a:gd name="T69" fmla="*/ 19 h 654"/>
                <a:gd name="T70" fmla="*/ 898 w 1257"/>
                <a:gd name="T71" fmla="*/ 7 h 654"/>
                <a:gd name="T72" fmla="*/ 924 w 1257"/>
                <a:gd name="T73" fmla="*/ 1 h 654"/>
                <a:gd name="T74" fmla="*/ 949 w 1257"/>
                <a:gd name="T75" fmla="*/ 0 h 654"/>
                <a:gd name="T76" fmla="*/ 975 w 1257"/>
                <a:gd name="T77" fmla="*/ 3 h 654"/>
                <a:gd name="T78" fmla="*/ 1001 w 1257"/>
                <a:gd name="T79" fmla="*/ 12 h 654"/>
                <a:gd name="T80" fmla="*/ 1026 w 1257"/>
                <a:gd name="T81" fmla="*/ 26 h 654"/>
                <a:gd name="T82" fmla="*/ 1052 w 1257"/>
                <a:gd name="T83" fmla="*/ 44 h 654"/>
                <a:gd name="T84" fmla="*/ 1078 w 1257"/>
                <a:gd name="T85" fmla="*/ 67 h 654"/>
                <a:gd name="T86" fmla="*/ 1103 w 1257"/>
                <a:gd name="T87" fmla="*/ 92 h 654"/>
                <a:gd name="T88" fmla="*/ 1129 w 1257"/>
                <a:gd name="T89" fmla="*/ 121 h 654"/>
                <a:gd name="T90" fmla="*/ 1155 w 1257"/>
                <a:gd name="T91" fmla="*/ 152 h 654"/>
                <a:gd name="T92" fmla="*/ 1180 w 1257"/>
                <a:gd name="T93" fmla="*/ 184 h 654"/>
                <a:gd name="T94" fmla="*/ 1206 w 1257"/>
                <a:gd name="T95" fmla="*/ 218 h 654"/>
                <a:gd name="T96" fmla="*/ 1232 w 1257"/>
                <a:gd name="T97" fmla="*/ 252 h 654"/>
                <a:gd name="T98" fmla="*/ 1257 w 1257"/>
                <a:gd name="T99" fmla="*/ 286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654">
                  <a:moveTo>
                    <a:pt x="0" y="465"/>
                  </a:moveTo>
                  <a:lnTo>
                    <a:pt x="26" y="493"/>
                  </a:lnTo>
                  <a:lnTo>
                    <a:pt x="51" y="519"/>
                  </a:lnTo>
                  <a:lnTo>
                    <a:pt x="77" y="543"/>
                  </a:lnTo>
                  <a:lnTo>
                    <a:pt x="103" y="566"/>
                  </a:lnTo>
                  <a:lnTo>
                    <a:pt x="128" y="587"/>
                  </a:lnTo>
                  <a:lnTo>
                    <a:pt x="154" y="606"/>
                  </a:lnTo>
                  <a:lnTo>
                    <a:pt x="180" y="622"/>
                  </a:lnTo>
                  <a:lnTo>
                    <a:pt x="205" y="635"/>
                  </a:lnTo>
                  <a:lnTo>
                    <a:pt x="231" y="645"/>
                  </a:lnTo>
                  <a:lnTo>
                    <a:pt x="257" y="651"/>
                  </a:lnTo>
                  <a:lnTo>
                    <a:pt x="282" y="654"/>
                  </a:lnTo>
                  <a:lnTo>
                    <a:pt x="308" y="653"/>
                  </a:lnTo>
                  <a:lnTo>
                    <a:pt x="334" y="648"/>
                  </a:lnTo>
                  <a:lnTo>
                    <a:pt x="359" y="638"/>
                  </a:lnTo>
                  <a:lnTo>
                    <a:pt x="385" y="625"/>
                  </a:lnTo>
                  <a:lnTo>
                    <a:pt x="411" y="607"/>
                  </a:lnTo>
                  <a:lnTo>
                    <a:pt x="436" y="585"/>
                  </a:lnTo>
                  <a:lnTo>
                    <a:pt x="462" y="560"/>
                  </a:lnTo>
                  <a:lnTo>
                    <a:pt x="487" y="531"/>
                  </a:lnTo>
                  <a:lnTo>
                    <a:pt x="513" y="498"/>
                  </a:lnTo>
                  <a:lnTo>
                    <a:pt x="539" y="463"/>
                  </a:lnTo>
                  <a:lnTo>
                    <a:pt x="565" y="425"/>
                  </a:lnTo>
                  <a:lnTo>
                    <a:pt x="590" y="386"/>
                  </a:lnTo>
                  <a:lnTo>
                    <a:pt x="616" y="345"/>
                  </a:lnTo>
                  <a:lnTo>
                    <a:pt x="642" y="304"/>
                  </a:lnTo>
                  <a:lnTo>
                    <a:pt x="667" y="263"/>
                  </a:lnTo>
                  <a:lnTo>
                    <a:pt x="693" y="223"/>
                  </a:lnTo>
                  <a:lnTo>
                    <a:pt x="718" y="184"/>
                  </a:lnTo>
                  <a:lnTo>
                    <a:pt x="744" y="148"/>
                  </a:lnTo>
                  <a:lnTo>
                    <a:pt x="770" y="114"/>
                  </a:lnTo>
                  <a:lnTo>
                    <a:pt x="795" y="84"/>
                  </a:lnTo>
                  <a:lnTo>
                    <a:pt x="821" y="58"/>
                  </a:lnTo>
                  <a:lnTo>
                    <a:pt x="847" y="36"/>
                  </a:lnTo>
                  <a:lnTo>
                    <a:pt x="872" y="19"/>
                  </a:lnTo>
                  <a:lnTo>
                    <a:pt x="898" y="7"/>
                  </a:lnTo>
                  <a:lnTo>
                    <a:pt x="924" y="1"/>
                  </a:lnTo>
                  <a:lnTo>
                    <a:pt x="949" y="0"/>
                  </a:lnTo>
                  <a:lnTo>
                    <a:pt x="975" y="3"/>
                  </a:lnTo>
                  <a:lnTo>
                    <a:pt x="1001" y="12"/>
                  </a:lnTo>
                  <a:lnTo>
                    <a:pt x="1026" y="26"/>
                  </a:lnTo>
                  <a:lnTo>
                    <a:pt x="1052" y="44"/>
                  </a:lnTo>
                  <a:lnTo>
                    <a:pt x="1078" y="67"/>
                  </a:lnTo>
                  <a:lnTo>
                    <a:pt x="1103" y="92"/>
                  </a:lnTo>
                  <a:lnTo>
                    <a:pt x="1129" y="121"/>
                  </a:lnTo>
                  <a:lnTo>
                    <a:pt x="1155" y="152"/>
                  </a:lnTo>
                  <a:lnTo>
                    <a:pt x="1180" y="184"/>
                  </a:lnTo>
                  <a:lnTo>
                    <a:pt x="1206" y="218"/>
                  </a:lnTo>
                  <a:lnTo>
                    <a:pt x="1232" y="252"/>
                  </a:lnTo>
                  <a:lnTo>
                    <a:pt x="1257" y="286"/>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3" name="Freeform 275"/>
            <p:cNvSpPr>
              <a:spLocks/>
            </p:cNvSpPr>
            <p:nvPr/>
          </p:nvSpPr>
          <p:spPr bwMode="auto">
            <a:xfrm>
              <a:off x="6214112" y="3669175"/>
              <a:ext cx="4543850" cy="625061"/>
            </a:xfrm>
            <a:custGeom>
              <a:avLst/>
              <a:gdLst>
                <a:gd name="T0" fmla="*/ 0 w 1308"/>
                <a:gd name="T1" fmla="*/ 0 h 286"/>
                <a:gd name="T2" fmla="*/ 25 w 1308"/>
                <a:gd name="T3" fmla="*/ 34 h 286"/>
                <a:gd name="T4" fmla="*/ 51 w 1308"/>
                <a:gd name="T5" fmla="*/ 68 h 286"/>
                <a:gd name="T6" fmla="*/ 77 w 1308"/>
                <a:gd name="T7" fmla="*/ 100 h 286"/>
                <a:gd name="T8" fmla="*/ 102 w 1308"/>
                <a:gd name="T9" fmla="*/ 131 h 286"/>
                <a:gd name="T10" fmla="*/ 128 w 1308"/>
                <a:gd name="T11" fmla="*/ 160 h 286"/>
                <a:gd name="T12" fmla="*/ 154 w 1308"/>
                <a:gd name="T13" fmla="*/ 186 h 286"/>
                <a:gd name="T14" fmla="*/ 179 w 1308"/>
                <a:gd name="T15" fmla="*/ 209 h 286"/>
                <a:gd name="T16" fmla="*/ 205 w 1308"/>
                <a:gd name="T17" fmla="*/ 230 h 286"/>
                <a:gd name="T18" fmla="*/ 231 w 1308"/>
                <a:gd name="T19" fmla="*/ 248 h 286"/>
                <a:gd name="T20" fmla="*/ 256 w 1308"/>
                <a:gd name="T21" fmla="*/ 262 h 286"/>
                <a:gd name="T22" fmla="*/ 282 w 1308"/>
                <a:gd name="T23" fmla="*/ 273 h 286"/>
                <a:gd name="T24" fmla="*/ 308 w 1308"/>
                <a:gd name="T25" fmla="*/ 281 h 286"/>
                <a:gd name="T26" fmla="*/ 333 w 1308"/>
                <a:gd name="T27" fmla="*/ 285 h 286"/>
                <a:gd name="T28" fmla="*/ 359 w 1308"/>
                <a:gd name="T29" fmla="*/ 286 h 286"/>
                <a:gd name="T30" fmla="*/ 385 w 1308"/>
                <a:gd name="T31" fmla="*/ 284 h 286"/>
                <a:gd name="T32" fmla="*/ 410 w 1308"/>
                <a:gd name="T33" fmla="*/ 279 h 286"/>
                <a:gd name="T34" fmla="*/ 436 w 1308"/>
                <a:gd name="T35" fmla="*/ 272 h 286"/>
                <a:gd name="T36" fmla="*/ 462 w 1308"/>
                <a:gd name="T37" fmla="*/ 262 h 286"/>
                <a:gd name="T38" fmla="*/ 487 w 1308"/>
                <a:gd name="T39" fmla="*/ 249 h 286"/>
                <a:gd name="T40" fmla="*/ 513 w 1308"/>
                <a:gd name="T41" fmla="*/ 235 h 286"/>
                <a:gd name="T42" fmla="*/ 539 w 1308"/>
                <a:gd name="T43" fmla="*/ 220 h 286"/>
                <a:gd name="T44" fmla="*/ 564 w 1308"/>
                <a:gd name="T45" fmla="*/ 203 h 286"/>
                <a:gd name="T46" fmla="*/ 590 w 1308"/>
                <a:gd name="T47" fmla="*/ 187 h 286"/>
                <a:gd name="T48" fmla="*/ 616 w 1308"/>
                <a:gd name="T49" fmla="*/ 170 h 286"/>
                <a:gd name="T50" fmla="*/ 641 w 1308"/>
                <a:gd name="T51" fmla="*/ 153 h 286"/>
                <a:gd name="T52" fmla="*/ 667 w 1308"/>
                <a:gd name="T53" fmla="*/ 137 h 286"/>
                <a:gd name="T54" fmla="*/ 693 w 1308"/>
                <a:gd name="T55" fmla="*/ 122 h 286"/>
                <a:gd name="T56" fmla="*/ 718 w 1308"/>
                <a:gd name="T57" fmla="*/ 109 h 286"/>
                <a:gd name="T58" fmla="*/ 744 w 1308"/>
                <a:gd name="T59" fmla="*/ 97 h 286"/>
                <a:gd name="T60" fmla="*/ 770 w 1308"/>
                <a:gd name="T61" fmla="*/ 86 h 286"/>
                <a:gd name="T62" fmla="*/ 795 w 1308"/>
                <a:gd name="T63" fmla="*/ 78 h 286"/>
                <a:gd name="T64" fmla="*/ 821 w 1308"/>
                <a:gd name="T65" fmla="*/ 72 h 286"/>
                <a:gd name="T66" fmla="*/ 846 w 1308"/>
                <a:gd name="T67" fmla="*/ 67 h 286"/>
                <a:gd name="T68" fmla="*/ 872 w 1308"/>
                <a:gd name="T69" fmla="*/ 64 h 286"/>
                <a:gd name="T70" fmla="*/ 898 w 1308"/>
                <a:gd name="T71" fmla="*/ 63 h 286"/>
                <a:gd name="T72" fmla="*/ 923 w 1308"/>
                <a:gd name="T73" fmla="*/ 63 h 286"/>
                <a:gd name="T74" fmla="*/ 949 w 1308"/>
                <a:gd name="T75" fmla="*/ 65 h 286"/>
                <a:gd name="T76" fmla="*/ 975 w 1308"/>
                <a:gd name="T77" fmla="*/ 67 h 286"/>
                <a:gd name="T78" fmla="*/ 1001 w 1308"/>
                <a:gd name="T79" fmla="*/ 70 h 286"/>
                <a:gd name="T80" fmla="*/ 1026 w 1308"/>
                <a:gd name="T81" fmla="*/ 74 h 286"/>
                <a:gd name="T82" fmla="*/ 1052 w 1308"/>
                <a:gd name="T83" fmla="*/ 78 h 286"/>
                <a:gd name="T84" fmla="*/ 1077 w 1308"/>
                <a:gd name="T85" fmla="*/ 82 h 286"/>
                <a:gd name="T86" fmla="*/ 1103 w 1308"/>
                <a:gd name="T87" fmla="*/ 85 h 286"/>
                <a:gd name="T88" fmla="*/ 1129 w 1308"/>
                <a:gd name="T89" fmla="*/ 89 h 286"/>
                <a:gd name="T90" fmla="*/ 1154 w 1308"/>
                <a:gd name="T91" fmla="*/ 92 h 286"/>
                <a:gd name="T92" fmla="*/ 1180 w 1308"/>
                <a:gd name="T93" fmla="*/ 94 h 286"/>
                <a:gd name="T94" fmla="*/ 1206 w 1308"/>
                <a:gd name="T95" fmla="*/ 96 h 286"/>
                <a:gd name="T96" fmla="*/ 1231 w 1308"/>
                <a:gd name="T97" fmla="*/ 98 h 286"/>
                <a:gd name="T98" fmla="*/ 1257 w 1308"/>
                <a:gd name="T99" fmla="*/ 100 h 286"/>
                <a:gd name="T100" fmla="*/ 1283 w 1308"/>
                <a:gd name="T101" fmla="*/ 100 h 286"/>
                <a:gd name="T102" fmla="*/ 1308 w 1308"/>
                <a:gd name="T103" fmla="*/ 10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286">
                  <a:moveTo>
                    <a:pt x="0" y="0"/>
                  </a:moveTo>
                  <a:lnTo>
                    <a:pt x="25" y="34"/>
                  </a:lnTo>
                  <a:lnTo>
                    <a:pt x="51" y="68"/>
                  </a:lnTo>
                  <a:lnTo>
                    <a:pt x="77" y="100"/>
                  </a:lnTo>
                  <a:lnTo>
                    <a:pt x="102" y="131"/>
                  </a:lnTo>
                  <a:lnTo>
                    <a:pt x="128" y="160"/>
                  </a:lnTo>
                  <a:lnTo>
                    <a:pt x="154" y="186"/>
                  </a:lnTo>
                  <a:lnTo>
                    <a:pt x="179" y="209"/>
                  </a:lnTo>
                  <a:lnTo>
                    <a:pt x="205" y="230"/>
                  </a:lnTo>
                  <a:lnTo>
                    <a:pt x="231" y="248"/>
                  </a:lnTo>
                  <a:lnTo>
                    <a:pt x="256" y="262"/>
                  </a:lnTo>
                  <a:lnTo>
                    <a:pt x="282" y="273"/>
                  </a:lnTo>
                  <a:lnTo>
                    <a:pt x="308" y="281"/>
                  </a:lnTo>
                  <a:lnTo>
                    <a:pt x="333" y="285"/>
                  </a:lnTo>
                  <a:lnTo>
                    <a:pt x="359" y="286"/>
                  </a:lnTo>
                  <a:lnTo>
                    <a:pt x="385" y="284"/>
                  </a:lnTo>
                  <a:lnTo>
                    <a:pt x="410" y="279"/>
                  </a:lnTo>
                  <a:lnTo>
                    <a:pt x="436" y="272"/>
                  </a:lnTo>
                  <a:lnTo>
                    <a:pt x="462" y="262"/>
                  </a:lnTo>
                  <a:lnTo>
                    <a:pt x="487" y="249"/>
                  </a:lnTo>
                  <a:lnTo>
                    <a:pt x="513" y="235"/>
                  </a:lnTo>
                  <a:lnTo>
                    <a:pt x="539" y="220"/>
                  </a:lnTo>
                  <a:lnTo>
                    <a:pt x="564" y="203"/>
                  </a:lnTo>
                  <a:lnTo>
                    <a:pt x="590" y="187"/>
                  </a:lnTo>
                  <a:lnTo>
                    <a:pt x="616" y="170"/>
                  </a:lnTo>
                  <a:lnTo>
                    <a:pt x="641" y="153"/>
                  </a:lnTo>
                  <a:lnTo>
                    <a:pt x="667" y="137"/>
                  </a:lnTo>
                  <a:lnTo>
                    <a:pt x="693" y="122"/>
                  </a:lnTo>
                  <a:lnTo>
                    <a:pt x="718" y="109"/>
                  </a:lnTo>
                  <a:lnTo>
                    <a:pt x="744" y="97"/>
                  </a:lnTo>
                  <a:lnTo>
                    <a:pt x="770" y="86"/>
                  </a:lnTo>
                  <a:lnTo>
                    <a:pt x="795" y="78"/>
                  </a:lnTo>
                  <a:lnTo>
                    <a:pt x="821" y="72"/>
                  </a:lnTo>
                  <a:lnTo>
                    <a:pt x="846" y="67"/>
                  </a:lnTo>
                  <a:lnTo>
                    <a:pt x="872" y="64"/>
                  </a:lnTo>
                  <a:lnTo>
                    <a:pt x="898" y="63"/>
                  </a:lnTo>
                  <a:lnTo>
                    <a:pt x="923" y="63"/>
                  </a:lnTo>
                  <a:lnTo>
                    <a:pt x="949" y="65"/>
                  </a:lnTo>
                  <a:lnTo>
                    <a:pt x="975" y="67"/>
                  </a:lnTo>
                  <a:lnTo>
                    <a:pt x="1001" y="70"/>
                  </a:lnTo>
                  <a:lnTo>
                    <a:pt x="1026" y="74"/>
                  </a:lnTo>
                  <a:lnTo>
                    <a:pt x="1052" y="78"/>
                  </a:lnTo>
                  <a:lnTo>
                    <a:pt x="1077" y="82"/>
                  </a:lnTo>
                  <a:lnTo>
                    <a:pt x="1103" y="85"/>
                  </a:lnTo>
                  <a:lnTo>
                    <a:pt x="1129" y="89"/>
                  </a:lnTo>
                  <a:lnTo>
                    <a:pt x="1154" y="92"/>
                  </a:lnTo>
                  <a:lnTo>
                    <a:pt x="1180" y="94"/>
                  </a:lnTo>
                  <a:lnTo>
                    <a:pt x="1206" y="96"/>
                  </a:lnTo>
                  <a:lnTo>
                    <a:pt x="1231" y="98"/>
                  </a:lnTo>
                  <a:lnTo>
                    <a:pt x="1257" y="100"/>
                  </a:lnTo>
                  <a:lnTo>
                    <a:pt x="1283" y="100"/>
                  </a:lnTo>
                  <a:lnTo>
                    <a:pt x="1308" y="101"/>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4" name="Line 276"/>
            <p:cNvSpPr>
              <a:spLocks noChangeShapeType="1"/>
            </p:cNvSpPr>
            <p:nvPr/>
          </p:nvSpPr>
          <p:spPr bwMode="auto">
            <a:xfrm>
              <a:off x="10671115" y="3887728"/>
              <a:ext cx="86847" cy="2186"/>
            </a:xfrm>
            <a:prstGeom prst="line">
              <a:avLst/>
            </a:prstGeom>
            <a:noFill/>
            <a:ln w="26988" cap="flat">
              <a:solidFill>
                <a:srgbClr val="77AC3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5" name="Freeform 277"/>
            <p:cNvSpPr>
              <a:spLocks/>
            </p:cNvSpPr>
            <p:nvPr/>
          </p:nvSpPr>
          <p:spPr bwMode="auto">
            <a:xfrm>
              <a:off x="1934278" y="3579568"/>
              <a:ext cx="4366681" cy="295046"/>
            </a:xfrm>
            <a:custGeom>
              <a:avLst/>
              <a:gdLst>
                <a:gd name="T0" fmla="*/ 0 w 1257"/>
                <a:gd name="T1" fmla="*/ 78 h 135"/>
                <a:gd name="T2" fmla="*/ 26 w 1257"/>
                <a:gd name="T3" fmla="*/ 63 h 135"/>
                <a:gd name="T4" fmla="*/ 51 w 1257"/>
                <a:gd name="T5" fmla="*/ 48 h 135"/>
                <a:gd name="T6" fmla="*/ 77 w 1257"/>
                <a:gd name="T7" fmla="*/ 35 h 135"/>
                <a:gd name="T8" fmla="*/ 103 w 1257"/>
                <a:gd name="T9" fmla="*/ 24 h 135"/>
                <a:gd name="T10" fmla="*/ 128 w 1257"/>
                <a:gd name="T11" fmla="*/ 15 h 135"/>
                <a:gd name="T12" fmla="*/ 154 w 1257"/>
                <a:gd name="T13" fmla="*/ 8 h 135"/>
                <a:gd name="T14" fmla="*/ 180 w 1257"/>
                <a:gd name="T15" fmla="*/ 3 h 135"/>
                <a:gd name="T16" fmla="*/ 205 w 1257"/>
                <a:gd name="T17" fmla="*/ 0 h 135"/>
                <a:gd name="T18" fmla="*/ 231 w 1257"/>
                <a:gd name="T19" fmla="*/ 0 h 135"/>
                <a:gd name="T20" fmla="*/ 257 w 1257"/>
                <a:gd name="T21" fmla="*/ 1 h 135"/>
                <a:gd name="T22" fmla="*/ 282 w 1257"/>
                <a:gd name="T23" fmla="*/ 5 h 135"/>
                <a:gd name="T24" fmla="*/ 308 w 1257"/>
                <a:gd name="T25" fmla="*/ 10 h 135"/>
                <a:gd name="T26" fmla="*/ 334 w 1257"/>
                <a:gd name="T27" fmla="*/ 17 h 135"/>
                <a:gd name="T28" fmla="*/ 359 w 1257"/>
                <a:gd name="T29" fmla="*/ 25 h 135"/>
                <a:gd name="T30" fmla="*/ 385 w 1257"/>
                <a:gd name="T31" fmla="*/ 33 h 135"/>
                <a:gd name="T32" fmla="*/ 411 w 1257"/>
                <a:gd name="T33" fmla="*/ 41 h 135"/>
                <a:gd name="T34" fmla="*/ 436 w 1257"/>
                <a:gd name="T35" fmla="*/ 50 h 135"/>
                <a:gd name="T36" fmla="*/ 462 w 1257"/>
                <a:gd name="T37" fmla="*/ 57 h 135"/>
                <a:gd name="T38" fmla="*/ 487 w 1257"/>
                <a:gd name="T39" fmla="*/ 64 h 135"/>
                <a:gd name="T40" fmla="*/ 513 w 1257"/>
                <a:gd name="T41" fmla="*/ 70 h 135"/>
                <a:gd name="T42" fmla="*/ 539 w 1257"/>
                <a:gd name="T43" fmla="*/ 75 h 135"/>
                <a:gd name="T44" fmla="*/ 565 w 1257"/>
                <a:gd name="T45" fmla="*/ 78 h 135"/>
                <a:gd name="T46" fmla="*/ 590 w 1257"/>
                <a:gd name="T47" fmla="*/ 80 h 135"/>
                <a:gd name="T48" fmla="*/ 616 w 1257"/>
                <a:gd name="T49" fmla="*/ 80 h 135"/>
                <a:gd name="T50" fmla="*/ 642 w 1257"/>
                <a:gd name="T51" fmla="*/ 78 h 135"/>
                <a:gd name="T52" fmla="*/ 667 w 1257"/>
                <a:gd name="T53" fmla="*/ 75 h 135"/>
                <a:gd name="T54" fmla="*/ 693 w 1257"/>
                <a:gd name="T55" fmla="*/ 71 h 135"/>
                <a:gd name="T56" fmla="*/ 718 w 1257"/>
                <a:gd name="T57" fmla="*/ 66 h 135"/>
                <a:gd name="T58" fmla="*/ 744 w 1257"/>
                <a:gd name="T59" fmla="*/ 60 h 135"/>
                <a:gd name="T60" fmla="*/ 770 w 1257"/>
                <a:gd name="T61" fmla="*/ 54 h 135"/>
                <a:gd name="T62" fmla="*/ 795 w 1257"/>
                <a:gd name="T63" fmla="*/ 47 h 135"/>
                <a:gd name="T64" fmla="*/ 821 w 1257"/>
                <a:gd name="T65" fmla="*/ 41 h 135"/>
                <a:gd name="T66" fmla="*/ 847 w 1257"/>
                <a:gd name="T67" fmla="*/ 35 h 135"/>
                <a:gd name="T68" fmla="*/ 872 w 1257"/>
                <a:gd name="T69" fmla="*/ 30 h 135"/>
                <a:gd name="T70" fmla="*/ 898 w 1257"/>
                <a:gd name="T71" fmla="*/ 26 h 135"/>
                <a:gd name="T72" fmla="*/ 924 w 1257"/>
                <a:gd name="T73" fmla="*/ 23 h 135"/>
                <a:gd name="T74" fmla="*/ 949 w 1257"/>
                <a:gd name="T75" fmla="*/ 22 h 135"/>
                <a:gd name="T76" fmla="*/ 975 w 1257"/>
                <a:gd name="T77" fmla="*/ 23 h 135"/>
                <a:gd name="T78" fmla="*/ 1001 w 1257"/>
                <a:gd name="T79" fmla="*/ 25 h 135"/>
                <a:gd name="T80" fmla="*/ 1026 w 1257"/>
                <a:gd name="T81" fmla="*/ 30 h 135"/>
                <a:gd name="T82" fmla="*/ 1052 w 1257"/>
                <a:gd name="T83" fmla="*/ 36 h 135"/>
                <a:gd name="T84" fmla="*/ 1078 w 1257"/>
                <a:gd name="T85" fmla="*/ 44 h 135"/>
                <a:gd name="T86" fmla="*/ 1103 w 1257"/>
                <a:gd name="T87" fmla="*/ 54 h 135"/>
                <a:gd name="T88" fmla="*/ 1129 w 1257"/>
                <a:gd name="T89" fmla="*/ 66 h 135"/>
                <a:gd name="T90" fmla="*/ 1155 w 1257"/>
                <a:gd name="T91" fmla="*/ 78 h 135"/>
                <a:gd name="T92" fmla="*/ 1180 w 1257"/>
                <a:gd name="T93" fmla="*/ 92 h 135"/>
                <a:gd name="T94" fmla="*/ 1206 w 1257"/>
                <a:gd name="T95" fmla="*/ 106 h 135"/>
                <a:gd name="T96" fmla="*/ 1232 w 1257"/>
                <a:gd name="T97" fmla="*/ 121 h 135"/>
                <a:gd name="T98" fmla="*/ 1257 w 1257"/>
                <a:gd name="T99"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135">
                  <a:moveTo>
                    <a:pt x="0" y="78"/>
                  </a:moveTo>
                  <a:lnTo>
                    <a:pt x="26" y="63"/>
                  </a:lnTo>
                  <a:lnTo>
                    <a:pt x="51" y="48"/>
                  </a:lnTo>
                  <a:lnTo>
                    <a:pt x="77" y="35"/>
                  </a:lnTo>
                  <a:lnTo>
                    <a:pt x="103" y="24"/>
                  </a:lnTo>
                  <a:lnTo>
                    <a:pt x="128" y="15"/>
                  </a:lnTo>
                  <a:lnTo>
                    <a:pt x="154" y="8"/>
                  </a:lnTo>
                  <a:lnTo>
                    <a:pt x="180" y="3"/>
                  </a:lnTo>
                  <a:lnTo>
                    <a:pt x="205" y="0"/>
                  </a:lnTo>
                  <a:lnTo>
                    <a:pt x="231" y="0"/>
                  </a:lnTo>
                  <a:lnTo>
                    <a:pt x="257" y="1"/>
                  </a:lnTo>
                  <a:lnTo>
                    <a:pt x="282" y="5"/>
                  </a:lnTo>
                  <a:lnTo>
                    <a:pt x="308" y="10"/>
                  </a:lnTo>
                  <a:lnTo>
                    <a:pt x="334" y="17"/>
                  </a:lnTo>
                  <a:lnTo>
                    <a:pt x="359" y="25"/>
                  </a:lnTo>
                  <a:lnTo>
                    <a:pt x="385" y="33"/>
                  </a:lnTo>
                  <a:lnTo>
                    <a:pt x="411" y="41"/>
                  </a:lnTo>
                  <a:lnTo>
                    <a:pt x="436" y="50"/>
                  </a:lnTo>
                  <a:lnTo>
                    <a:pt x="462" y="57"/>
                  </a:lnTo>
                  <a:lnTo>
                    <a:pt x="487" y="64"/>
                  </a:lnTo>
                  <a:lnTo>
                    <a:pt x="513" y="70"/>
                  </a:lnTo>
                  <a:lnTo>
                    <a:pt x="539" y="75"/>
                  </a:lnTo>
                  <a:lnTo>
                    <a:pt x="565" y="78"/>
                  </a:lnTo>
                  <a:lnTo>
                    <a:pt x="590" y="80"/>
                  </a:lnTo>
                  <a:lnTo>
                    <a:pt x="616" y="80"/>
                  </a:lnTo>
                  <a:lnTo>
                    <a:pt x="642" y="78"/>
                  </a:lnTo>
                  <a:lnTo>
                    <a:pt x="667" y="75"/>
                  </a:lnTo>
                  <a:lnTo>
                    <a:pt x="693" y="71"/>
                  </a:lnTo>
                  <a:lnTo>
                    <a:pt x="718" y="66"/>
                  </a:lnTo>
                  <a:lnTo>
                    <a:pt x="744" y="60"/>
                  </a:lnTo>
                  <a:lnTo>
                    <a:pt x="770" y="54"/>
                  </a:lnTo>
                  <a:lnTo>
                    <a:pt x="795" y="47"/>
                  </a:lnTo>
                  <a:lnTo>
                    <a:pt x="821" y="41"/>
                  </a:lnTo>
                  <a:lnTo>
                    <a:pt x="847" y="35"/>
                  </a:lnTo>
                  <a:lnTo>
                    <a:pt x="872" y="30"/>
                  </a:lnTo>
                  <a:lnTo>
                    <a:pt x="898" y="26"/>
                  </a:lnTo>
                  <a:lnTo>
                    <a:pt x="924" y="23"/>
                  </a:lnTo>
                  <a:lnTo>
                    <a:pt x="949" y="22"/>
                  </a:lnTo>
                  <a:lnTo>
                    <a:pt x="975" y="23"/>
                  </a:lnTo>
                  <a:lnTo>
                    <a:pt x="1001" y="25"/>
                  </a:lnTo>
                  <a:lnTo>
                    <a:pt x="1026" y="30"/>
                  </a:lnTo>
                  <a:lnTo>
                    <a:pt x="1052" y="36"/>
                  </a:lnTo>
                  <a:lnTo>
                    <a:pt x="1078" y="44"/>
                  </a:lnTo>
                  <a:lnTo>
                    <a:pt x="1103" y="54"/>
                  </a:lnTo>
                  <a:lnTo>
                    <a:pt x="1129" y="66"/>
                  </a:lnTo>
                  <a:lnTo>
                    <a:pt x="1155" y="78"/>
                  </a:lnTo>
                  <a:lnTo>
                    <a:pt x="1180" y="92"/>
                  </a:lnTo>
                  <a:lnTo>
                    <a:pt x="1206" y="106"/>
                  </a:lnTo>
                  <a:lnTo>
                    <a:pt x="1232" y="121"/>
                  </a:lnTo>
                  <a:lnTo>
                    <a:pt x="1257" y="135"/>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6" name="Freeform 278"/>
            <p:cNvSpPr>
              <a:spLocks/>
            </p:cNvSpPr>
            <p:nvPr/>
          </p:nvSpPr>
          <p:spPr bwMode="auto">
            <a:xfrm>
              <a:off x="6214112" y="3378500"/>
              <a:ext cx="4543850" cy="1138659"/>
            </a:xfrm>
            <a:custGeom>
              <a:avLst/>
              <a:gdLst>
                <a:gd name="T0" fmla="*/ 0 w 1308"/>
                <a:gd name="T1" fmla="*/ 213 h 521"/>
                <a:gd name="T2" fmla="*/ 25 w 1308"/>
                <a:gd name="T3" fmla="*/ 227 h 521"/>
                <a:gd name="T4" fmla="*/ 51 w 1308"/>
                <a:gd name="T5" fmla="*/ 241 h 521"/>
                <a:gd name="T6" fmla="*/ 77 w 1308"/>
                <a:gd name="T7" fmla="*/ 254 h 521"/>
                <a:gd name="T8" fmla="*/ 102 w 1308"/>
                <a:gd name="T9" fmla="*/ 266 h 521"/>
                <a:gd name="T10" fmla="*/ 128 w 1308"/>
                <a:gd name="T11" fmla="*/ 276 h 521"/>
                <a:gd name="T12" fmla="*/ 154 w 1308"/>
                <a:gd name="T13" fmla="*/ 284 h 521"/>
                <a:gd name="T14" fmla="*/ 179 w 1308"/>
                <a:gd name="T15" fmla="*/ 289 h 521"/>
                <a:gd name="T16" fmla="*/ 205 w 1308"/>
                <a:gd name="T17" fmla="*/ 292 h 521"/>
                <a:gd name="T18" fmla="*/ 231 w 1308"/>
                <a:gd name="T19" fmla="*/ 292 h 521"/>
                <a:gd name="T20" fmla="*/ 256 w 1308"/>
                <a:gd name="T21" fmla="*/ 289 h 521"/>
                <a:gd name="T22" fmla="*/ 282 w 1308"/>
                <a:gd name="T23" fmla="*/ 283 h 521"/>
                <a:gd name="T24" fmla="*/ 308 w 1308"/>
                <a:gd name="T25" fmla="*/ 274 h 521"/>
                <a:gd name="T26" fmla="*/ 333 w 1308"/>
                <a:gd name="T27" fmla="*/ 262 h 521"/>
                <a:gd name="T28" fmla="*/ 359 w 1308"/>
                <a:gd name="T29" fmla="*/ 247 h 521"/>
                <a:gd name="T30" fmla="*/ 385 w 1308"/>
                <a:gd name="T31" fmla="*/ 230 h 521"/>
                <a:gd name="T32" fmla="*/ 410 w 1308"/>
                <a:gd name="T33" fmla="*/ 211 h 521"/>
                <a:gd name="T34" fmla="*/ 436 w 1308"/>
                <a:gd name="T35" fmla="*/ 191 h 521"/>
                <a:gd name="T36" fmla="*/ 462 w 1308"/>
                <a:gd name="T37" fmla="*/ 169 h 521"/>
                <a:gd name="T38" fmla="*/ 487 w 1308"/>
                <a:gd name="T39" fmla="*/ 147 h 521"/>
                <a:gd name="T40" fmla="*/ 513 w 1308"/>
                <a:gd name="T41" fmla="*/ 124 h 521"/>
                <a:gd name="T42" fmla="*/ 539 w 1308"/>
                <a:gd name="T43" fmla="*/ 102 h 521"/>
                <a:gd name="T44" fmla="*/ 564 w 1308"/>
                <a:gd name="T45" fmla="*/ 81 h 521"/>
                <a:gd name="T46" fmla="*/ 590 w 1308"/>
                <a:gd name="T47" fmla="*/ 62 h 521"/>
                <a:gd name="T48" fmla="*/ 616 w 1308"/>
                <a:gd name="T49" fmla="*/ 44 h 521"/>
                <a:gd name="T50" fmla="*/ 641 w 1308"/>
                <a:gd name="T51" fmla="*/ 29 h 521"/>
                <a:gd name="T52" fmla="*/ 667 w 1308"/>
                <a:gd name="T53" fmla="*/ 16 h 521"/>
                <a:gd name="T54" fmla="*/ 693 w 1308"/>
                <a:gd name="T55" fmla="*/ 7 h 521"/>
                <a:gd name="T56" fmla="*/ 718 w 1308"/>
                <a:gd name="T57" fmla="*/ 2 h 521"/>
                <a:gd name="T58" fmla="*/ 744 w 1308"/>
                <a:gd name="T59" fmla="*/ 0 h 521"/>
                <a:gd name="T60" fmla="*/ 770 w 1308"/>
                <a:gd name="T61" fmla="*/ 2 h 521"/>
                <a:gd name="T62" fmla="*/ 795 w 1308"/>
                <a:gd name="T63" fmla="*/ 8 h 521"/>
                <a:gd name="T64" fmla="*/ 821 w 1308"/>
                <a:gd name="T65" fmla="*/ 19 h 521"/>
                <a:gd name="T66" fmla="*/ 846 w 1308"/>
                <a:gd name="T67" fmla="*/ 33 h 521"/>
                <a:gd name="T68" fmla="*/ 872 w 1308"/>
                <a:gd name="T69" fmla="*/ 51 h 521"/>
                <a:gd name="T70" fmla="*/ 898 w 1308"/>
                <a:gd name="T71" fmla="*/ 72 h 521"/>
                <a:gd name="T72" fmla="*/ 923 w 1308"/>
                <a:gd name="T73" fmla="*/ 97 h 521"/>
                <a:gd name="T74" fmla="*/ 949 w 1308"/>
                <a:gd name="T75" fmla="*/ 124 h 521"/>
                <a:gd name="T76" fmla="*/ 975 w 1308"/>
                <a:gd name="T77" fmla="*/ 154 h 521"/>
                <a:gd name="T78" fmla="*/ 1001 w 1308"/>
                <a:gd name="T79" fmla="*/ 185 h 521"/>
                <a:gd name="T80" fmla="*/ 1026 w 1308"/>
                <a:gd name="T81" fmla="*/ 218 h 521"/>
                <a:gd name="T82" fmla="*/ 1052 w 1308"/>
                <a:gd name="T83" fmla="*/ 251 h 521"/>
                <a:gd name="T84" fmla="*/ 1077 w 1308"/>
                <a:gd name="T85" fmla="*/ 285 h 521"/>
                <a:gd name="T86" fmla="*/ 1103 w 1308"/>
                <a:gd name="T87" fmla="*/ 319 h 521"/>
                <a:gd name="T88" fmla="*/ 1129 w 1308"/>
                <a:gd name="T89" fmla="*/ 351 h 521"/>
                <a:gd name="T90" fmla="*/ 1154 w 1308"/>
                <a:gd name="T91" fmla="*/ 383 h 521"/>
                <a:gd name="T92" fmla="*/ 1180 w 1308"/>
                <a:gd name="T93" fmla="*/ 412 h 521"/>
                <a:gd name="T94" fmla="*/ 1206 w 1308"/>
                <a:gd name="T95" fmla="*/ 440 h 521"/>
                <a:gd name="T96" fmla="*/ 1231 w 1308"/>
                <a:gd name="T97" fmla="*/ 464 h 521"/>
                <a:gd name="T98" fmla="*/ 1257 w 1308"/>
                <a:gd name="T99" fmla="*/ 486 h 521"/>
                <a:gd name="T100" fmla="*/ 1283 w 1308"/>
                <a:gd name="T101" fmla="*/ 505 h 521"/>
                <a:gd name="T102" fmla="*/ 1308 w 1308"/>
                <a:gd name="T103" fmla="*/ 521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521">
                  <a:moveTo>
                    <a:pt x="0" y="213"/>
                  </a:moveTo>
                  <a:lnTo>
                    <a:pt x="25" y="227"/>
                  </a:lnTo>
                  <a:lnTo>
                    <a:pt x="51" y="241"/>
                  </a:lnTo>
                  <a:lnTo>
                    <a:pt x="77" y="254"/>
                  </a:lnTo>
                  <a:lnTo>
                    <a:pt x="102" y="266"/>
                  </a:lnTo>
                  <a:lnTo>
                    <a:pt x="128" y="276"/>
                  </a:lnTo>
                  <a:lnTo>
                    <a:pt x="154" y="284"/>
                  </a:lnTo>
                  <a:lnTo>
                    <a:pt x="179" y="289"/>
                  </a:lnTo>
                  <a:lnTo>
                    <a:pt x="205" y="292"/>
                  </a:lnTo>
                  <a:lnTo>
                    <a:pt x="231" y="292"/>
                  </a:lnTo>
                  <a:lnTo>
                    <a:pt x="256" y="289"/>
                  </a:lnTo>
                  <a:lnTo>
                    <a:pt x="282" y="283"/>
                  </a:lnTo>
                  <a:lnTo>
                    <a:pt x="308" y="274"/>
                  </a:lnTo>
                  <a:lnTo>
                    <a:pt x="333" y="262"/>
                  </a:lnTo>
                  <a:lnTo>
                    <a:pt x="359" y="247"/>
                  </a:lnTo>
                  <a:lnTo>
                    <a:pt x="385" y="230"/>
                  </a:lnTo>
                  <a:lnTo>
                    <a:pt x="410" y="211"/>
                  </a:lnTo>
                  <a:lnTo>
                    <a:pt x="436" y="191"/>
                  </a:lnTo>
                  <a:lnTo>
                    <a:pt x="462" y="169"/>
                  </a:lnTo>
                  <a:lnTo>
                    <a:pt x="487" y="147"/>
                  </a:lnTo>
                  <a:lnTo>
                    <a:pt x="513" y="124"/>
                  </a:lnTo>
                  <a:lnTo>
                    <a:pt x="539" y="102"/>
                  </a:lnTo>
                  <a:lnTo>
                    <a:pt x="564" y="81"/>
                  </a:lnTo>
                  <a:lnTo>
                    <a:pt x="590" y="62"/>
                  </a:lnTo>
                  <a:lnTo>
                    <a:pt x="616" y="44"/>
                  </a:lnTo>
                  <a:lnTo>
                    <a:pt x="641" y="29"/>
                  </a:lnTo>
                  <a:lnTo>
                    <a:pt x="667" y="16"/>
                  </a:lnTo>
                  <a:lnTo>
                    <a:pt x="693" y="7"/>
                  </a:lnTo>
                  <a:lnTo>
                    <a:pt x="718" y="2"/>
                  </a:lnTo>
                  <a:lnTo>
                    <a:pt x="744" y="0"/>
                  </a:lnTo>
                  <a:lnTo>
                    <a:pt x="770" y="2"/>
                  </a:lnTo>
                  <a:lnTo>
                    <a:pt x="795" y="8"/>
                  </a:lnTo>
                  <a:lnTo>
                    <a:pt x="821" y="19"/>
                  </a:lnTo>
                  <a:lnTo>
                    <a:pt x="846" y="33"/>
                  </a:lnTo>
                  <a:lnTo>
                    <a:pt x="872" y="51"/>
                  </a:lnTo>
                  <a:lnTo>
                    <a:pt x="898" y="72"/>
                  </a:lnTo>
                  <a:lnTo>
                    <a:pt x="923" y="97"/>
                  </a:lnTo>
                  <a:lnTo>
                    <a:pt x="949" y="124"/>
                  </a:lnTo>
                  <a:lnTo>
                    <a:pt x="975" y="154"/>
                  </a:lnTo>
                  <a:lnTo>
                    <a:pt x="1001" y="185"/>
                  </a:lnTo>
                  <a:lnTo>
                    <a:pt x="1026" y="218"/>
                  </a:lnTo>
                  <a:lnTo>
                    <a:pt x="1052" y="251"/>
                  </a:lnTo>
                  <a:lnTo>
                    <a:pt x="1077" y="285"/>
                  </a:lnTo>
                  <a:lnTo>
                    <a:pt x="1103" y="319"/>
                  </a:lnTo>
                  <a:lnTo>
                    <a:pt x="1129" y="351"/>
                  </a:lnTo>
                  <a:lnTo>
                    <a:pt x="1154" y="383"/>
                  </a:lnTo>
                  <a:lnTo>
                    <a:pt x="1180" y="412"/>
                  </a:lnTo>
                  <a:lnTo>
                    <a:pt x="1206" y="440"/>
                  </a:lnTo>
                  <a:lnTo>
                    <a:pt x="1231" y="464"/>
                  </a:lnTo>
                  <a:lnTo>
                    <a:pt x="1257" y="486"/>
                  </a:lnTo>
                  <a:lnTo>
                    <a:pt x="1283" y="505"/>
                  </a:lnTo>
                  <a:lnTo>
                    <a:pt x="1308" y="521"/>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7" name="Line 279"/>
            <p:cNvSpPr>
              <a:spLocks noChangeShapeType="1"/>
            </p:cNvSpPr>
            <p:nvPr/>
          </p:nvSpPr>
          <p:spPr bwMode="auto">
            <a:xfrm>
              <a:off x="10671115" y="4482191"/>
              <a:ext cx="86847" cy="34968"/>
            </a:xfrm>
            <a:prstGeom prst="line">
              <a:avLst/>
            </a:prstGeom>
            <a:noFill/>
            <a:ln w="26988" cap="flat">
              <a:solidFill>
                <a:srgbClr val="4DBEE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8" name="Freeform 280"/>
            <p:cNvSpPr>
              <a:spLocks/>
            </p:cNvSpPr>
            <p:nvPr/>
          </p:nvSpPr>
          <p:spPr bwMode="auto">
            <a:xfrm>
              <a:off x="1934278" y="2773109"/>
              <a:ext cx="4366681" cy="2054395"/>
            </a:xfrm>
            <a:custGeom>
              <a:avLst/>
              <a:gdLst>
                <a:gd name="T0" fmla="*/ 0 w 1257"/>
                <a:gd name="T1" fmla="*/ 53 h 940"/>
                <a:gd name="T2" fmla="*/ 26 w 1257"/>
                <a:gd name="T3" fmla="*/ 41 h 940"/>
                <a:gd name="T4" fmla="*/ 51 w 1257"/>
                <a:gd name="T5" fmla="*/ 30 h 940"/>
                <a:gd name="T6" fmla="*/ 77 w 1257"/>
                <a:gd name="T7" fmla="*/ 21 h 940"/>
                <a:gd name="T8" fmla="*/ 103 w 1257"/>
                <a:gd name="T9" fmla="*/ 13 h 940"/>
                <a:gd name="T10" fmla="*/ 128 w 1257"/>
                <a:gd name="T11" fmla="*/ 7 h 940"/>
                <a:gd name="T12" fmla="*/ 154 w 1257"/>
                <a:gd name="T13" fmla="*/ 3 h 940"/>
                <a:gd name="T14" fmla="*/ 180 w 1257"/>
                <a:gd name="T15" fmla="*/ 0 h 940"/>
                <a:gd name="T16" fmla="*/ 205 w 1257"/>
                <a:gd name="T17" fmla="*/ 0 h 940"/>
                <a:gd name="T18" fmla="*/ 231 w 1257"/>
                <a:gd name="T19" fmla="*/ 2 h 940"/>
                <a:gd name="T20" fmla="*/ 257 w 1257"/>
                <a:gd name="T21" fmla="*/ 6 h 940"/>
                <a:gd name="T22" fmla="*/ 282 w 1257"/>
                <a:gd name="T23" fmla="*/ 13 h 940"/>
                <a:gd name="T24" fmla="*/ 308 w 1257"/>
                <a:gd name="T25" fmla="*/ 22 h 940"/>
                <a:gd name="T26" fmla="*/ 334 w 1257"/>
                <a:gd name="T27" fmla="*/ 34 h 940"/>
                <a:gd name="T28" fmla="*/ 359 w 1257"/>
                <a:gd name="T29" fmla="*/ 49 h 940"/>
                <a:gd name="T30" fmla="*/ 385 w 1257"/>
                <a:gd name="T31" fmla="*/ 66 h 940"/>
                <a:gd name="T32" fmla="*/ 411 w 1257"/>
                <a:gd name="T33" fmla="*/ 86 h 940"/>
                <a:gd name="T34" fmla="*/ 436 w 1257"/>
                <a:gd name="T35" fmla="*/ 108 h 940"/>
                <a:gd name="T36" fmla="*/ 462 w 1257"/>
                <a:gd name="T37" fmla="*/ 132 h 940"/>
                <a:gd name="T38" fmla="*/ 487 w 1257"/>
                <a:gd name="T39" fmla="*/ 159 h 940"/>
                <a:gd name="T40" fmla="*/ 513 w 1257"/>
                <a:gd name="T41" fmla="*/ 188 h 940"/>
                <a:gd name="T42" fmla="*/ 539 w 1257"/>
                <a:gd name="T43" fmla="*/ 218 h 940"/>
                <a:gd name="T44" fmla="*/ 565 w 1257"/>
                <a:gd name="T45" fmla="*/ 250 h 940"/>
                <a:gd name="T46" fmla="*/ 590 w 1257"/>
                <a:gd name="T47" fmla="*/ 283 h 940"/>
                <a:gd name="T48" fmla="*/ 616 w 1257"/>
                <a:gd name="T49" fmla="*/ 317 h 940"/>
                <a:gd name="T50" fmla="*/ 642 w 1257"/>
                <a:gd name="T51" fmla="*/ 352 h 940"/>
                <a:gd name="T52" fmla="*/ 667 w 1257"/>
                <a:gd name="T53" fmla="*/ 387 h 940"/>
                <a:gd name="T54" fmla="*/ 693 w 1257"/>
                <a:gd name="T55" fmla="*/ 423 h 940"/>
                <a:gd name="T56" fmla="*/ 718 w 1257"/>
                <a:gd name="T57" fmla="*/ 458 h 940"/>
                <a:gd name="T58" fmla="*/ 744 w 1257"/>
                <a:gd name="T59" fmla="*/ 493 h 940"/>
                <a:gd name="T60" fmla="*/ 770 w 1257"/>
                <a:gd name="T61" fmla="*/ 528 h 940"/>
                <a:gd name="T62" fmla="*/ 795 w 1257"/>
                <a:gd name="T63" fmla="*/ 562 h 940"/>
                <a:gd name="T64" fmla="*/ 821 w 1257"/>
                <a:gd name="T65" fmla="*/ 595 h 940"/>
                <a:gd name="T66" fmla="*/ 847 w 1257"/>
                <a:gd name="T67" fmla="*/ 627 h 940"/>
                <a:gd name="T68" fmla="*/ 872 w 1257"/>
                <a:gd name="T69" fmla="*/ 658 h 940"/>
                <a:gd name="T70" fmla="*/ 898 w 1257"/>
                <a:gd name="T71" fmla="*/ 689 h 940"/>
                <a:gd name="T72" fmla="*/ 924 w 1257"/>
                <a:gd name="T73" fmla="*/ 718 h 940"/>
                <a:gd name="T74" fmla="*/ 949 w 1257"/>
                <a:gd name="T75" fmla="*/ 745 h 940"/>
                <a:gd name="T76" fmla="*/ 975 w 1257"/>
                <a:gd name="T77" fmla="*/ 772 h 940"/>
                <a:gd name="T78" fmla="*/ 1001 w 1257"/>
                <a:gd name="T79" fmla="*/ 797 h 940"/>
                <a:gd name="T80" fmla="*/ 1026 w 1257"/>
                <a:gd name="T81" fmla="*/ 820 h 940"/>
                <a:gd name="T82" fmla="*/ 1052 w 1257"/>
                <a:gd name="T83" fmla="*/ 842 h 940"/>
                <a:gd name="T84" fmla="*/ 1078 w 1257"/>
                <a:gd name="T85" fmla="*/ 862 h 940"/>
                <a:gd name="T86" fmla="*/ 1103 w 1257"/>
                <a:gd name="T87" fmla="*/ 880 h 940"/>
                <a:gd name="T88" fmla="*/ 1129 w 1257"/>
                <a:gd name="T89" fmla="*/ 896 h 940"/>
                <a:gd name="T90" fmla="*/ 1155 w 1257"/>
                <a:gd name="T91" fmla="*/ 910 h 940"/>
                <a:gd name="T92" fmla="*/ 1180 w 1257"/>
                <a:gd name="T93" fmla="*/ 922 h 940"/>
                <a:gd name="T94" fmla="*/ 1206 w 1257"/>
                <a:gd name="T95" fmla="*/ 930 h 940"/>
                <a:gd name="T96" fmla="*/ 1232 w 1257"/>
                <a:gd name="T97" fmla="*/ 937 h 940"/>
                <a:gd name="T98" fmla="*/ 1257 w 1257"/>
                <a:gd name="T99" fmla="*/ 94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940">
                  <a:moveTo>
                    <a:pt x="0" y="53"/>
                  </a:moveTo>
                  <a:lnTo>
                    <a:pt x="26" y="41"/>
                  </a:lnTo>
                  <a:lnTo>
                    <a:pt x="51" y="30"/>
                  </a:lnTo>
                  <a:lnTo>
                    <a:pt x="77" y="21"/>
                  </a:lnTo>
                  <a:lnTo>
                    <a:pt x="103" y="13"/>
                  </a:lnTo>
                  <a:lnTo>
                    <a:pt x="128" y="7"/>
                  </a:lnTo>
                  <a:lnTo>
                    <a:pt x="154" y="3"/>
                  </a:lnTo>
                  <a:lnTo>
                    <a:pt x="180" y="0"/>
                  </a:lnTo>
                  <a:lnTo>
                    <a:pt x="205" y="0"/>
                  </a:lnTo>
                  <a:lnTo>
                    <a:pt x="231" y="2"/>
                  </a:lnTo>
                  <a:lnTo>
                    <a:pt x="257" y="6"/>
                  </a:lnTo>
                  <a:lnTo>
                    <a:pt x="282" y="13"/>
                  </a:lnTo>
                  <a:lnTo>
                    <a:pt x="308" y="22"/>
                  </a:lnTo>
                  <a:lnTo>
                    <a:pt x="334" y="34"/>
                  </a:lnTo>
                  <a:lnTo>
                    <a:pt x="359" y="49"/>
                  </a:lnTo>
                  <a:lnTo>
                    <a:pt x="385" y="66"/>
                  </a:lnTo>
                  <a:lnTo>
                    <a:pt x="411" y="86"/>
                  </a:lnTo>
                  <a:lnTo>
                    <a:pt x="436" y="108"/>
                  </a:lnTo>
                  <a:lnTo>
                    <a:pt x="462" y="132"/>
                  </a:lnTo>
                  <a:lnTo>
                    <a:pt x="487" y="159"/>
                  </a:lnTo>
                  <a:lnTo>
                    <a:pt x="513" y="188"/>
                  </a:lnTo>
                  <a:lnTo>
                    <a:pt x="539" y="218"/>
                  </a:lnTo>
                  <a:lnTo>
                    <a:pt x="565" y="250"/>
                  </a:lnTo>
                  <a:lnTo>
                    <a:pt x="590" y="283"/>
                  </a:lnTo>
                  <a:lnTo>
                    <a:pt x="616" y="317"/>
                  </a:lnTo>
                  <a:lnTo>
                    <a:pt x="642" y="352"/>
                  </a:lnTo>
                  <a:lnTo>
                    <a:pt x="667" y="387"/>
                  </a:lnTo>
                  <a:lnTo>
                    <a:pt x="693" y="423"/>
                  </a:lnTo>
                  <a:lnTo>
                    <a:pt x="718" y="458"/>
                  </a:lnTo>
                  <a:lnTo>
                    <a:pt x="744" y="493"/>
                  </a:lnTo>
                  <a:lnTo>
                    <a:pt x="770" y="528"/>
                  </a:lnTo>
                  <a:lnTo>
                    <a:pt x="795" y="562"/>
                  </a:lnTo>
                  <a:lnTo>
                    <a:pt x="821" y="595"/>
                  </a:lnTo>
                  <a:lnTo>
                    <a:pt x="847" y="627"/>
                  </a:lnTo>
                  <a:lnTo>
                    <a:pt x="872" y="658"/>
                  </a:lnTo>
                  <a:lnTo>
                    <a:pt x="898" y="689"/>
                  </a:lnTo>
                  <a:lnTo>
                    <a:pt x="924" y="718"/>
                  </a:lnTo>
                  <a:lnTo>
                    <a:pt x="949" y="745"/>
                  </a:lnTo>
                  <a:lnTo>
                    <a:pt x="975" y="772"/>
                  </a:lnTo>
                  <a:lnTo>
                    <a:pt x="1001" y="797"/>
                  </a:lnTo>
                  <a:lnTo>
                    <a:pt x="1026" y="820"/>
                  </a:lnTo>
                  <a:lnTo>
                    <a:pt x="1052" y="842"/>
                  </a:lnTo>
                  <a:lnTo>
                    <a:pt x="1078" y="862"/>
                  </a:lnTo>
                  <a:lnTo>
                    <a:pt x="1103" y="880"/>
                  </a:lnTo>
                  <a:lnTo>
                    <a:pt x="1129" y="896"/>
                  </a:lnTo>
                  <a:lnTo>
                    <a:pt x="1155" y="910"/>
                  </a:lnTo>
                  <a:lnTo>
                    <a:pt x="1180" y="922"/>
                  </a:lnTo>
                  <a:lnTo>
                    <a:pt x="1206" y="930"/>
                  </a:lnTo>
                  <a:lnTo>
                    <a:pt x="1232" y="937"/>
                  </a:lnTo>
                  <a:lnTo>
                    <a:pt x="1257" y="940"/>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9" name="Freeform 281"/>
            <p:cNvSpPr>
              <a:spLocks/>
            </p:cNvSpPr>
            <p:nvPr/>
          </p:nvSpPr>
          <p:spPr bwMode="auto">
            <a:xfrm>
              <a:off x="6214112" y="3898655"/>
              <a:ext cx="4543850" cy="928849"/>
            </a:xfrm>
            <a:custGeom>
              <a:avLst/>
              <a:gdLst>
                <a:gd name="T0" fmla="*/ 0 w 1308"/>
                <a:gd name="T1" fmla="*/ 422 h 425"/>
                <a:gd name="T2" fmla="*/ 25 w 1308"/>
                <a:gd name="T3" fmla="*/ 425 h 425"/>
                <a:gd name="T4" fmla="*/ 51 w 1308"/>
                <a:gd name="T5" fmla="*/ 425 h 425"/>
                <a:gd name="T6" fmla="*/ 77 w 1308"/>
                <a:gd name="T7" fmla="*/ 422 h 425"/>
                <a:gd name="T8" fmla="*/ 102 w 1308"/>
                <a:gd name="T9" fmla="*/ 416 h 425"/>
                <a:gd name="T10" fmla="*/ 128 w 1308"/>
                <a:gd name="T11" fmla="*/ 407 h 425"/>
                <a:gd name="T12" fmla="*/ 154 w 1308"/>
                <a:gd name="T13" fmla="*/ 395 h 425"/>
                <a:gd name="T14" fmla="*/ 179 w 1308"/>
                <a:gd name="T15" fmla="*/ 380 h 425"/>
                <a:gd name="T16" fmla="*/ 205 w 1308"/>
                <a:gd name="T17" fmla="*/ 362 h 425"/>
                <a:gd name="T18" fmla="*/ 231 w 1308"/>
                <a:gd name="T19" fmla="*/ 341 h 425"/>
                <a:gd name="T20" fmla="*/ 256 w 1308"/>
                <a:gd name="T21" fmla="*/ 319 h 425"/>
                <a:gd name="T22" fmla="*/ 282 w 1308"/>
                <a:gd name="T23" fmla="*/ 294 h 425"/>
                <a:gd name="T24" fmla="*/ 308 w 1308"/>
                <a:gd name="T25" fmla="*/ 268 h 425"/>
                <a:gd name="T26" fmla="*/ 333 w 1308"/>
                <a:gd name="T27" fmla="*/ 241 h 425"/>
                <a:gd name="T28" fmla="*/ 359 w 1308"/>
                <a:gd name="T29" fmla="*/ 214 h 425"/>
                <a:gd name="T30" fmla="*/ 385 w 1308"/>
                <a:gd name="T31" fmla="*/ 187 h 425"/>
                <a:gd name="T32" fmla="*/ 410 w 1308"/>
                <a:gd name="T33" fmla="*/ 160 h 425"/>
                <a:gd name="T34" fmla="*/ 436 w 1308"/>
                <a:gd name="T35" fmla="*/ 134 h 425"/>
                <a:gd name="T36" fmla="*/ 462 w 1308"/>
                <a:gd name="T37" fmla="*/ 111 h 425"/>
                <a:gd name="T38" fmla="*/ 487 w 1308"/>
                <a:gd name="T39" fmla="*/ 88 h 425"/>
                <a:gd name="T40" fmla="*/ 513 w 1308"/>
                <a:gd name="T41" fmla="*/ 69 h 425"/>
                <a:gd name="T42" fmla="*/ 539 w 1308"/>
                <a:gd name="T43" fmla="*/ 52 h 425"/>
                <a:gd name="T44" fmla="*/ 564 w 1308"/>
                <a:gd name="T45" fmla="*/ 37 h 425"/>
                <a:gd name="T46" fmla="*/ 590 w 1308"/>
                <a:gd name="T47" fmla="*/ 26 h 425"/>
                <a:gd name="T48" fmla="*/ 616 w 1308"/>
                <a:gd name="T49" fmla="*/ 18 h 425"/>
                <a:gd name="T50" fmla="*/ 641 w 1308"/>
                <a:gd name="T51" fmla="*/ 12 h 425"/>
                <a:gd name="T52" fmla="*/ 667 w 1308"/>
                <a:gd name="T53" fmla="*/ 10 h 425"/>
                <a:gd name="T54" fmla="*/ 693 w 1308"/>
                <a:gd name="T55" fmla="*/ 10 h 425"/>
                <a:gd name="T56" fmla="*/ 718 w 1308"/>
                <a:gd name="T57" fmla="*/ 12 h 425"/>
                <a:gd name="T58" fmla="*/ 744 w 1308"/>
                <a:gd name="T59" fmla="*/ 17 h 425"/>
                <a:gd name="T60" fmla="*/ 770 w 1308"/>
                <a:gd name="T61" fmla="*/ 24 h 425"/>
                <a:gd name="T62" fmla="*/ 795 w 1308"/>
                <a:gd name="T63" fmla="*/ 31 h 425"/>
                <a:gd name="T64" fmla="*/ 821 w 1308"/>
                <a:gd name="T65" fmla="*/ 40 h 425"/>
                <a:gd name="T66" fmla="*/ 846 w 1308"/>
                <a:gd name="T67" fmla="*/ 49 h 425"/>
                <a:gd name="T68" fmla="*/ 872 w 1308"/>
                <a:gd name="T69" fmla="*/ 58 h 425"/>
                <a:gd name="T70" fmla="*/ 898 w 1308"/>
                <a:gd name="T71" fmla="*/ 67 h 425"/>
                <a:gd name="T72" fmla="*/ 923 w 1308"/>
                <a:gd name="T73" fmla="*/ 75 h 425"/>
                <a:gd name="T74" fmla="*/ 949 w 1308"/>
                <a:gd name="T75" fmla="*/ 82 h 425"/>
                <a:gd name="T76" fmla="*/ 975 w 1308"/>
                <a:gd name="T77" fmla="*/ 88 h 425"/>
                <a:gd name="T78" fmla="*/ 1001 w 1308"/>
                <a:gd name="T79" fmla="*/ 92 h 425"/>
                <a:gd name="T80" fmla="*/ 1026 w 1308"/>
                <a:gd name="T81" fmla="*/ 94 h 425"/>
                <a:gd name="T82" fmla="*/ 1052 w 1308"/>
                <a:gd name="T83" fmla="*/ 94 h 425"/>
                <a:gd name="T84" fmla="*/ 1077 w 1308"/>
                <a:gd name="T85" fmla="*/ 92 h 425"/>
                <a:gd name="T86" fmla="*/ 1103 w 1308"/>
                <a:gd name="T87" fmla="*/ 88 h 425"/>
                <a:gd name="T88" fmla="*/ 1129 w 1308"/>
                <a:gd name="T89" fmla="*/ 83 h 425"/>
                <a:gd name="T90" fmla="*/ 1154 w 1308"/>
                <a:gd name="T91" fmla="*/ 75 h 425"/>
                <a:gd name="T92" fmla="*/ 1180 w 1308"/>
                <a:gd name="T93" fmla="*/ 66 h 425"/>
                <a:gd name="T94" fmla="*/ 1206 w 1308"/>
                <a:gd name="T95" fmla="*/ 55 h 425"/>
                <a:gd name="T96" fmla="*/ 1231 w 1308"/>
                <a:gd name="T97" fmla="*/ 42 h 425"/>
                <a:gd name="T98" fmla="*/ 1257 w 1308"/>
                <a:gd name="T99" fmla="*/ 29 h 425"/>
                <a:gd name="T100" fmla="*/ 1283 w 1308"/>
                <a:gd name="T101" fmla="*/ 15 h 425"/>
                <a:gd name="T102" fmla="*/ 1308 w 1308"/>
                <a:gd name="T103" fmla="*/ 0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25">
                  <a:moveTo>
                    <a:pt x="0" y="422"/>
                  </a:moveTo>
                  <a:lnTo>
                    <a:pt x="25" y="425"/>
                  </a:lnTo>
                  <a:lnTo>
                    <a:pt x="51" y="425"/>
                  </a:lnTo>
                  <a:lnTo>
                    <a:pt x="77" y="422"/>
                  </a:lnTo>
                  <a:lnTo>
                    <a:pt x="102" y="416"/>
                  </a:lnTo>
                  <a:lnTo>
                    <a:pt x="128" y="407"/>
                  </a:lnTo>
                  <a:lnTo>
                    <a:pt x="154" y="395"/>
                  </a:lnTo>
                  <a:lnTo>
                    <a:pt x="179" y="380"/>
                  </a:lnTo>
                  <a:lnTo>
                    <a:pt x="205" y="362"/>
                  </a:lnTo>
                  <a:lnTo>
                    <a:pt x="231" y="341"/>
                  </a:lnTo>
                  <a:lnTo>
                    <a:pt x="256" y="319"/>
                  </a:lnTo>
                  <a:lnTo>
                    <a:pt x="282" y="294"/>
                  </a:lnTo>
                  <a:lnTo>
                    <a:pt x="308" y="268"/>
                  </a:lnTo>
                  <a:lnTo>
                    <a:pt x="333" y="241"/>
                  </a:lnTo>
                  <a:lnTo>
                    <a:pt x="359" y="214"/>
                  </a:lnTo>
                  <a:lnTo>
                    <a:pt x="385" y="187"/>
                  </a:lnTo>
                  <a:lnTo>
                    <a:pt x="410" y="160"/>
                  </a:lnTo>
                  <a:lnTo>
                    <a:pt x="436" y="134"/>
                  </a:lnTo>
                  <a:lnTo>
                    <a:pt x="462" y="111"/>
                  </a:lnTo>
                  <a:lnTo>
                    <a:pt x="487" y="88"/>
                  </a:lnTo>
                  <a:lnTo>
                    <a:pt x="513" y="69"/>
                  </a:lnTo>
                  <a:lnTo>
                    <a:pt x="539" y="52"/>
                  </a:lnTo>
                  <a:lnTo>
                    <a:pt x="564" y="37"/>
                  </a:lnTo>
                  <a:lnTo>
                    <a:pt x="590" y="26"/>
                  </a:lnTo>
                  <a:lnTo>
                    <a:pt x="616" y="18"/>
                  </a:lnTo>
                  <a:lnTo>
                    <a:pt x="641" y="12"/>
                  </a:lnTo>
                  <a:lnTo>
                    <a:pt x="667" y="10"/>
                  </a:lnTo>
                  <a:lnTo>
                    <a:pt x="693" y="10"/>
                  </a:lnTo>
                  <a:lnTo>
                    <a:pt x="718" y="12"/>
                  </a:lnTo>
                  <a:lnTo>
                    <a:pt x="744" y="17"/>
                  </a:lnTo>
                  <a:lnTo>
                    <a:pt x="770" y="24"/>
                  </a:lnTo>
                  <a:lnTo>
                    <a:pt x="795" y="31"/>
                  </a:lnTo>
                  <a:lnTo>
                    <a:pt x="821" y="40"/>
                  </a:lnTo>
                  <a:lnTo>
                    <a:pt x="846" y="49"/>
                  </a:lnTo>
                  <a:lnTo>
                    <a:pt x="872" y="58"/>
                  </a:lnTo>
                  <a:lnTo>
                    <a:pt x="898" y="67"/>
                  </a:lnTo>
                  <a:lnTo>
                    <a:pt x="923" y="75"/>
                  </a:lnTo>
                  <a:lnTo>
                    <a:pt x="949" y="82"/>
                  </a:lnTo>
                  <a:lnTo>
                    <a:pt x="975" y="88"/>
                  </a:lnTo>
                  <a:lnTo>
                    <a:pt x="1001" y="92"/>
                  </a:lnTo>
                  <a:lnTo>
                    <a:pt x="1026" y="94"/>
                  </a:lnTo>
                  <a:lnTo>
                    <a:pt x="1052" y="94"/>
                  </a:lnTo>
                  <a:lnTo>
                    <a:pt x="1077" y="92"/>
                  </a:lnTo>
                  <a:lnTo>
                    <a:pt x="1103" y="88"/>
                  </a:lnTo>
                  <a:lnTo>
                    <a:pt x="1129" y="83"/>
                  </a:lnTo>
                  <a:lnTo>
                    <a:pt x="1154" y="75"/>
                  </a:lnTo>
                  <a:lnTo>
                    <a:pt x="1180" y="66"/>
                  </a:lnTo>
                  <a:lnTo>
                    <a:pt x="1206" y="55"/>
                  </a:lnTo>
                  <a:lnTo>
                    <a:pt x="1231" y="42"/>
                  </a:lnTo>
                  <a:lnTo>
                    <a:pt x="1257" y="29"/>
                  </a:lnTo>
                  <a:lnTo>
                    <a:pt x="1283" y="15"/>
                  </a:lnTo>
                  <a:lnTo>
                    <a:pt x="1308" y="0"/>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0" name="Line 282"/>
            <p:cNvSpPr>
              <a:spLocks noChangeShapeType="1"/>
            </p:cNvSpPr>
            <p:nvPr/>
          </p:nvSpPr>
          <p:spPr bwMode="auto">
            <a:xfrm flipV="1">
              <a:off x="10671115" y="3898655"/>
              <a:ext cx="86847" cy="32783"/>
            </a:xfrm>
            <a:prstGeom prst="line">
              <a:avLst/>
            </a:prstGeom>
            <a:noFill/>
            <a:ln w="26988" cap="flat">
              <a:solidFill>
                <a:srgbClr val="A214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1" name="Freeform 283"/>
            <p:cNvSpPr>
              <a:spLocks/>
            </p:cNvSpPr>
            <p:nvPr/>
          </p:nvSpPr>
          <p:spPr bwMode="auto">
            <a:xfrm>
              <a:off x="1934278" y="2891128"/>
              <a:ext cx="4366681" cy="1768091"/>
            </a:xfrm>
            <a:custGeom>
              <a:avLst/>
              <a:gdLst>
                <a:gd name="T0" fmla="*/ 0 w 1257"/>
                <a:gd name="T1" fmla="*/ 357 h 809"/>
                <a:gd name="T2" fmla="*/ 26 w 1257"/>
                <a:gd name="T3" fmla="*/ 326 h 809"/>
                <a:gd name="T4" fmla="*/ 51 w 1257"/>
                <a:gd name="T5" fmla="*/ 293 h 809"/>
                <a:gd name="T6" fmla="*/ 77 w 1257"/>
                <a:gd name="T7" fmla="*/ 260 h 809"/>
                <a:gd name="T8" fmla="*/ 103 w 1257"/>
                <a:gd name="T9" fmla="*/ 227 h 809"/>
                <a:gd name="T10" fmla="*/ 128 w 1257"/>
                <a:gd name="T11" fmla="*/ 193 h 809"/>
                <a:gd name="T12" fmla="*/ 154 w 1257"/>
                <a:gd name="T13" fmla="*/ 161 h 809"/>
                <a:gd name="T14" fmla="*/ 180 w 1257"/>
                <a:gd name="T15" fmla="*/ 131 h 809"/>
                <a:gd name="T16" fmla="*/ 205 w 1257"/>
                <a:gd name="T17" fmla="*/ 102 h 809"/>
                <a:gd name="T18" fmla="*/ 231 w 1257"/>
                <a:gd name="T19" fmla="*/ 77 h 809"/>
                <a:gd name="T20" fmla="*/ 257 w 1257"/>
                <a:gd name="T21" fmla="*/ 54 h 809"/>
                <a:gd name="T22" fmla="*/ 282 w 1257"/>
                <a:gd name="T23" fmla="*/ 35 h 809"/>
                <a:gd name="T24" fmla="*/ 308 w 1257"/>
                <a:gd name="T25" fmla="*/ 20 h 809"/>
                <a:gd name="T26" fmla="*/ 334 w 1257"/>
                <a:gd name="T27" fmla="*/ 9 h 809"/>
                <a:gd name="T28" fmla="*/ 359 w 1257"/>
                <a:gd name="T29" fmla="*/ 3 h 809"/>
                <a:gd name="T30" fmla="*/ 385 w 1257"/>
                <a:gd name="T31" fmla="*/ 0 h 809"/>
                <a:gd name="T32" fmla="*/ 411 w 1257"/>
                <a:gd name="T33" fmla="*/ 2 h 809"/>
                <a:gd name="T34" fmla="*/ 436 w 1257"/>
                <a:gd name="T35" fmla="*/ 8 h 809"/>
                <a:gd name="T36" fmla="*/ 462 w 1257"/>
                <a:gd name="T37" fmla="*/ 18 h 809"/>
                <a:gd name="T38" fmla="*/ 487 w 1257"/>
                <a:gd name="T39" fmla="*/ 32 h 809"/>
                <a:gd name="T40" fmla="*/ 513 w 1257"/>
                <a:gd name="T41" fmla="*/ 49 h 809"/>
                <a:gd name="T42" fmla="*/ 539 w 1257"/>
                <a:gd name="T43" fmla="*/ 69 h 809"/>
                <a:gd name="T44" fmla="*/ 565 w 1257"/>
                <a:gd name="T45" fmla="*/ 93 h 809"/>
                <a:gd name="T46" fmla="*/ 590 w 1257"/>
                <a:gd name="T47" fmla="*/ 118 h 809"/>
                <a:gd name="T48" fmla="*/ 616 w 1257"/>
                <a:gd name="T49" fmla="*/ 146 h 809"/>
                <a:gd name="T50" fmla="*/ 642 w 1257"/>
                <a:gd name="T51" fmla="*/ 176 h 809"/>
                <a:gd name="T52" fmla="*/ 667 w 1257"/>
                <a:gd name="T53" fmla="*/ 207 h 809"/>
                <a:gd name="T54" fmla="*/ 693 w 1257"/>
                <a:gd name="T55" fmla="*/ 239 h 809"/>
                <a:gd name="T56" fmla="*/ 718 w 1257"/>
                <a:gd name="T57" fmla="*/ 272 h 809"/>
                <a:gd name="T58" fmla="*/ 744 w 1257"/>
                <a:gd name="T59" fmla="*/ 306 h 809"/>
                <a:gd name="T60" fmla="*/ 770 w 1257"/>
                <a:gd name="T61" fmla="*/ 340 h 809"/>
                <a:gd name="T62" fmla="*/ 795 w 1257"/>
                <a:gd name="T63" fmla="*/ 373 h 809"/>
                <a:gd name="T64" fmla="*/ 821 w 1257"/>
                <a:gd name="T65" fmla="*/ 407 h 809"/>
                <a:gd name="T66" fmla="*/ 847 w 1257"/>
                <a:gd name="T67" fmla="*/ 440 h 809"/>
                <a:gd name="T68" fmla="*/ 872 w 1257"/>
                <a:gd name="T69" fmla="*/ 473 h 809"/>
                <a:gd name="T70" fmla="*/ 898 w 1257"/>
                <a:gd name="T71" fmla="*/ 504 h 809"/>
                <a:gd name="T72" fmla="*/ 924 w 1257"/>
                <a:gd name="T73" fmla="*/ 535 h 809"/>
                <a:gd name="T74" fmla="*/ 949 w 1257"/>
                <a:gd name="T75" fmla="*/ 566 h 809"/>
                <a:gd name="T76" fmla="*/ 975 w 1257"/>
                <a:gd name="T77" fmla="*/ 595 h 809"/>
                <a:gd name="T78" fmla="*/ 1001 w 1257"/>
                <a:gd name="T79" fmla="*/ 623 h 809"/>
                <a:gd name="T80" fmla="*/ 1026 w 1257"/>
                <a:gd name="T81" fmla="*/ 649 h 809"/>
                <a:gd name="T82" fmla="*/ 1052 w 1257"/>
                <a:gd name="T83" fmla="*/ 674 h 809"/>
                <a:gd name="T84" fmla="*/ 1078 w 1257"/>
                <a:gd name="T85" fmla="*/ 698 h 809"/>
                <a:gd name="T86" fmla="*/ 1103 w 1257"/>
                <a:gd name="T87" fmla="*/ 720 h 809"/>
                <a:gd name="T88" fmla="*/ 1129 w 1257"/>
                <a:gd name="T89" fmla="*/ 740 h 809"/>
                <a:gd name="T90" fmla="*/ 1155 w 1257"/>
                <a:gd name="T91" fmla="*/ 758 h 809"/>
                <a:gd name="T92" fmla="*/ 1180 w 1257"/>
                <a:gd name="T93" fmla="*/ 775 h 809"/>
                <a:gd name="T94" fmla="*/ 1206 w 1257"/>
                <a:gd name="T95" fmla="*/ 789 h 809"/>
                <a:gd name="T96" fmla="*/ 1232 w 1257"/>
                <a:gd name="T97" fmla="*/ 800 h 809"/>
                <a:gd name="T98" fmla="*/ 1257 w 1257"/>
                <a:gd name="T99" fmla="*/ 809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809">
                  <a:moveTo>
                    <a:pt x="0" y="357"/>
                  </a:moveTo>
                  <a:lnTo>
                    <a:pt x="26" y="326"/>
                  </a:lnTo>
                  <a:lnTo>
                    <a:pt x="51" y="293"/>
                  </a:lnTo>
                  <a:lnTo>
                    <a:pt x="77" y="260"/>
                  </a:lnTo>
                  <a:lnTo>
                    <a:pt x="103" y="227"/>
                  </a:lnTo>
                  <a:lnTo>
                    <a:pt x="128" y="193"/>
                  </a:lnTo>
                  <a:lnTo>
                    <a:pt x="154" y="161"/>
                  </a:lnTo>
                  <a:lnTo>
                    <a:pt x="180" y="131"/>
                  </a:lnTo>
                  <a:lnTo>
                    <a:pt x="205" y="102"/>
                  </a:lnTo>
                  <a:lnTo>
                    <a:pt x="231" y="77"/>
                  </a:lnTo>
                  <a:lnTo>
                    <a:pt x="257" y="54"/>
                  </a:lnTo>
                  <a:lnTo>
                    <a:pt x="282" y="35"/>
                  </a:lnTo>
                  <a:lnTo>
                    <a:pt x="308" y="20"/>
                  </a:lnTo>
                  <a:lnTo>
                    <a:pt x="334" y="9"/>
                  </a:lnTo>
                  <a:lnTo>
                    <a:pt x="359" y="3"/>
                  </a:lnTo>
                  <a:lnTo>
                    <a:pt x="385" y="0"/>
                  </a:lnTo>
                  <a:lnTo>
                    <a:pt x="411" y="2"/>
                  </a:lnTo>
                  <a:lnTo>
                    <a:pt x="436" y="8"/>
                  </a:lnTo>
                  <a:lnTo>
                    <a:pt x="462" y="18"/>
                  </a:lnTo>
                  <a:lnTo>
                    <a:pt x="487" y="32"/>
                  </a:lnTo>
                  <a:lnTo>
                    <a:pt x="513" y="49"/>
                  </a:lnTo>
                  <a:lnTo>
                    <a:pt x="539" y="69"/>
                  </a:lnTo>
                  <a:lnTo>
                    <a:pt x="565" y="93"/>
                  </a:lnTo>
                  <a:lnTo>
                    <a:pt x="590" y="118"/>
                  </a:lnTo>
                  <a:lnTo>
                    <a:pt x="616" y="146"/>
                  </a:lnTo>
                  <a:lnTo>
                    <a:pt x="642" y="176"/>
                  </a:lnTo>
                  <a:lnTo>
                    <a:pt x="667" y="207"/>
                  </a:lnTo>
                  <a:lnTo>
                    <a:pt x="693" y="239"/>
                  </a:lnTo>
                  <a:lnTo>
                    <a:pt x="718" y="272"/>
                  </a:lnTo>
                  <a:lnTo>
                    <a:pt x="744" y="306"/>
                  </a:lnTo>
                  <a:lnTo>
                    <a:pt x="770" y="340"/>
                  </a:lnTo>
                  <a:lnTo>
                    <a:pt x="795" y="373"/>
                  </a:lnTo>
                  <a:lnTo>
                    <a:pt x="821" y="407"/>
                  </a:lnTo>
                  <a:lnTo>
                    <a:pt x="847" y="440"/>
                  </a:lnTo>
                  <a:lnTo>
                    <a:pt x="872" y="473"/>
                  </a:lnTo>
                  <a:lnTo>
                    <a:pt x="898" y="504"/>
                  </a:lnTo>
                  <a:lnTo>
                    <a:pt x="924" y="535"/>
                  </a:lnTo>
                  <a:lnTo>
                    <a:pt x="949" y="566"/>
                  </a:lnTo>
                  <a:lnTo>
                    <a:pt x="975" y="595"/>
                  </a:lnTo>
                  <a:lnTo>
                    <a:pt x="1001" y="623"/>
                  </a:lnTo>
                  <a:lnTo>
                    <a:pt x="1026" y="649"/>
                  </a:lnTo>
                  <a:lnTo>
                    <a:pt x="1052" y="674"/>
                  </a:lnTo>
                  <a:lnTo>
                    <a:pt x="1078" y="698"/>
                  </a:lnTo>
                  <a:lnTo>
                    <a:pt x="1103" y="720"/>
                  </a:lnTo>
                  <a:lnTo>
                    <a:pt x="1129" y="740"/>
                  </a:lnTo>
                  <a:lnTo>
                    <a:pt x="1155" y="758"/>
                  </a:lnTo>
                  <a:lnTo>
                    <a:pt x="1180" y="775"/>
                  </a:lnTo>
                  <a:lnTo>
                    <a:pt x="1206" y="789"/>
                  </a:lnTo>
                  <a:lnTo>
                    <a:pt x="1232" y="800"/>
                  </a:lnTo>
                  <a:lnTo>
                    <a:pt x="1257" y="809"/>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2" name="Freeform 284"/>
            <p:cNvSpPr>
              <a:spLocks/>
            </p:cNvSpPr>
            <p:nvPr/>
          </p:nvSpPr>
          <p:spPr bwMode="auto">
            <a:xfrm>
              <a:off x="6214112" y="3723813"/>
              <a:ext cx="4543850" cy="957260"/>
            </a:xfrm>
            <a:custGeom>
              <a:avLst/>
              <a:gdLst>
                <a:gd name="T0" fmla="*/ 0 w 1308"/>
                <a:gd name="T1" fmla="*/ 419 h 438"/>
                <a:gd name="T2" fmla="*/ 25 w 1308"/>
                <a:gd name="T3" fmla="*/ 428 h 438"/>
                <a:gd name="T4" fmla="*/ 51 w 1308"/>
                <a:gd name="T5" fmla="*/ 434 h 438"/>
                <a:gd name="T6" fmla="*/ 77 w 1308"/>
                <a:gd name="T7" fmla="*/ 437 h 438"/>
                <a:gd name="T8" fmla="*/ 102 w 1308"/>
                <a:gd name="T9" fmla="*/ 438 h 438"/>
                <a:gd name="T10" fmla="*/ 128 w 1308"/>
                <a:gd name="T11" fmla="*/ 435 h 438"/>
                <a:gd name="T12" fmla="*/ 154 w 1308"/>
                <a:gd name="T13" fmla="*/ 429 h 438"/>
                <a:gd name="T14" fmla="*/ 179 w 1308"/>
                <a:gd name="T15" fmla="*/ 420 h 438"/>
                <a:gd name="T16" fmla="*/ 205 w 1308"/>
                <a:gd name="T17" fmla="*/ 409 h 438"/>
                <a:gd name="T18" fmla="*/ 231 w 1308"/>
                <a:gd name="T19" fmla="*/ 394 h 438"/>
                <a:gd name="T20" fmla="*/ 256 w 1308"/>
                <a:gd name="T21" fmla="*/ 377 h 438"/>
                <a:gd name="T22" fmla="*/ 282 w 1308"/>
                <a:gd name="T23" fmla="*/ 357 h 438"/>
                <a:gd name="T24" fmla="*/ 308 w 1308"/>
                <a:gd name="T25" fmla="*/ 335 h 438"/>
                <a:gd name="T26" fmla="*/ 333 w 1308"/>
                <a:gd name="T27" fmla="*/ 311 h 438"/>
                <a:gd name="T28" fmla="*/ 359 w 1308"/>
                <a:gd name="T29" fmla="*/ 286 h 438"/>
                <a:gd name="T30" fmla="*/ 385 w 1308"/>
                <a:gd name="T31" fmla="*/ 260 h 438"/>
                <a:gd name="T32" fmla="*/ 410 w 1308"/>
                <a:gd name="T33" fmla="*/ 233 h 438"/>
                <a:gd name="T34" fmla="*/ 436 w 1308"/>
                <a:gd name="T35" fmla="*/ 206 h 438"/>
                <a:gd name="T36" fmla="*/ 462 w 1308"/>
                <a:gd name="T37" fmla="*/ 179 h 438"/>
                <a:gd name="T38" fmla="*/ 487 w 1308"/>
                <a:gd name="T39" fmla="*/ 153 h 438"/>
                <a:gd name="T40" fmla="*/ 513 w 1308"/>
                <a:gd name="T41" fmla="*/ 128 h 438"/>
                <a:gd name="T42" fmla="*/ 539 w 1308"/>
                <a:gd name="T43" fmla="*/ 104 h 438"/>
                <a:gd name="T44" fmla="*/ 564 w 1308"/>
                <a:gd name="T45" fmla="*/ 82 h 438"/>
                <a:gd name="T46" fmla="*/ 590 w 1308"/>
                <a:gd name="T47" fmla="*/ 63 h 438"/>
                <a:gd name="T48" fmla="*/ 616 w 1308"/>
                <a:gd name="T49" fmla="*/ 46 h 438"/>
                <a:gd name="T50" fmla="*/ 641 w 1308"/>
                <a:gd name="T51" fmla="*/ 31 h 438"/>
                <a:gd name="T52" fmla="*/ 667 w 1308"/>
                <a:gd name="T53" fmla="*/ 20 h 438"/>
                <a:gd name="T54" fmla="*/ 693 w 1308"/>
                <a:gd name="T55" fmla="*/ 10 h 438"/>
                <a:gd name="T56" fmla="*/ 718 w 1308"/>
                <a:gd name="T57" fmla="*/ 4 h 438"/>
                <a:gd name="T58" fmla="*/ 744 w 1308"/>
                <a:gd name="T59" fmla="*/ 1 h 438"/>
                <a:gd name="T60" fmla="*/ 770 w 1308"/>
                <a:gd name="T61" fmla="*/ 0 h 438"/>
                <a:gd name="T62" fmla="*/ 795 w 1308"/>
                <a:gd name="T63" fmla="*/ 2 h 438"/>
                <a:gd name="T64" fmla="*/ 821 w 1308"/>
                <a:gd name="T65" fmla="*/ 6 h 438"/>
                <a:gd name="T66" fmla="*/ 846 w 1308"/>
                <a:gd name="T67" fmla="*/ 12 h 438"/>
                <a:gd name="T68" fmla="*/ 872 w 1308"/>
                <a:gd name="T69" fmla="*/ 20 h 438"/>
                <a:gd name="T70" fmla="*/ 898 w 1308"/>
                <a:gd name="T71" fmla="*/ 30 h 438"/>
                <a:gd name="T72" fmla="*/ 923 w 1308"/>
                <a:gd name="T73" fmla="*/ 42 h 438"/>
                <a:gd name="T74" fmla="*/ 949 w 1308"/>
                <a:gd name="T75" fmla="*/ 54 h 438"/>
                <a:gd name="T76" fmla="*/ 975 w 1308"/>
                <a:gd name="T77" fmla="*/ 68 h 438"/>
                <a:gd name="T78" fmla="*/ 1001 w 1308"/>
                <a:gd name="T79" fmla="*/ 83 h 438"/>
                <a:gd name="T80" fmla="*/ 1026 w 1308"/>
                <a:gd name="T81" fmla="*/ 98 h 438"/>
                <a:gd name="T82" fmla="*/ 1052 w 1308"/>
                <a:gd name="T83" fmla="*/ 114 h 438"/>
                <a:gd name="T84" fmla="*/ 1077 w 1308"/>
                <a:gd name="T85" fmla="*/ 131 h 438"/>
                <a:gd name="T86" fmla="*/ 1103 w 1308"/>
                <a:gd name="T87" fmla="*/ 147 h 438"/>
                <a:gd name="T88" fmla="*/ 1129 w 1308"/>
                <a:gd name="T89" fmla="*/ 164 h 438"/>
                <a:gd name="T90" fmla="*/ 1154 w 1308"/>
                <a:gd name="T91" fmla="*/ 181 h 438"/>
                <a:gd name="T92" fmla="*/ 1180 w 1308"/>
                <a:gd name="T93" fmla="*/ 197 h 438"/>
                <a:gd name="T94" fmla="*/ 1206 w 1308"/>
                <a:gd name="T95" fmla="*/ 214 h 438"/>
                <a:gd name="T96" fmla="*/ 1231 w 1308"/>
                <a:gd name="T97" fmla="*/ 230 h 438"/>
                <a:gd name="T98" fmla="*/ 1257 w 1308"/>
                <a:gd name="T99" fmla="*/ 246 h 438"/>
                <a:gd name="T100" fmla="*/ 1283 w 1308"/>
                <a:gd name="T101" fmla="*/ 262 h 438"/>
                <a:gd name="T102" fmla="*/ 1308 w 1308"/>
                <a:gd name="T103" fmla="*/ 27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38">
                  <a:moveTo>
                    <a:pt x="0" y="419"/>
                  </a:moveTo>
                  <a:lnTo>
                    <a:pt x="25" y="428"/>
                  </a:lnTo>
                  <a:lnTo>
                    <a:pt x="51" y="434"/>
                  </a:lnTo>
                  <a:lnTo>
                    <a:pt x="77" y="437"/>
                  </a:lnTo>
                  <a:lnTo>
                    <a:pt x="102" y="438"/>
                  </a:lnTo>
                  <a:lnTo>
                    <a:pt x="128" y="435"/>
                  </a:lnTo>
                  <a:lnTo>
                    <a:pt x="154" y="429"/>
                  </a:lnTo>
                  <a:lnTo>
                    <a:pt x="179" y="420"/>
                  </a:lnTo>
                  <a:lnTo>
                    <a:pt x="205" y="409"/>
                  </a:lnTo>
                  <a:lnTo>
                    <a:pt x="231" y="394"/>
                  </a:lnTo>
                  <a:lnTo>
                    <a:pt x="256" y="377"/>
                  </a:lnTo>
                  <a:lnTo>
                    <a:pt x="282" y="357"/>
                  </a:lnTo>
                  <a:lnTo>
                    <a:pt x="308" y="335"/>
                  </a:lnTo>
                  <a:lnTo>
                    <a:pt x="333" y="311"/>
                  </a:lnTo>
                  <a:lnTo>
                    <a:pt x="359" y="286"/>
                  </a:lnTo>
                  <a:lnTo>
                    <a:pt x="385" y="260"/>
                  </a:lnTo>
                  <a:lnTo>
                    <a:pt x="410" y="233"/>
                  </a:lnTo>
                  <a:lnTo>
                    <a:pt x="436" y="206"/>
                  </a:lnTo>
                  <a:lnTo>
                    <a:pt x="462" y="179"/>
                  </a:lnTo>
                  <a:lnTo>
                    <a:pt x="487" y="153"/>
                  </a:lnTo>
                  <a:lnTo>
                    <a:pt x="513" y="128"/>
                  </a:lnTo>
                  <a:lnTo>
                    <a:pt x="539" y="104"/>
                  </a:lnTo>
                  <a:lnTo>
                    <a:pt x="564" y="82"/>
                  </a:lnTo>
                  <a:lnTo>
                    <a:pt x="590" y="63"/>
                  </a:lnTo>
                  <a:lnTo>
                    <a:pt x="616" y="46"/>
                  </a:lnTo>
                  <a:lnTo>
                    <a:pt x="641" y="31"/>
                  </a:lnTo>
                  <a:lnTo>
                    <a:pt x="667" y="20"/>
                  </a:lnTo>
                  <a:lnTo>
                    <a:pt x="693" y="10"/>
                  </a:lnTo>
                  <a:lnTo>
                    <a:pt x="718" y="4"/>
                  </a:lnTo>
                  <a:lnTo>
                    <a:pt x="744" y="1"/>
                  </a:lnTo>
                  <a:lnTo>
                    <a:pt x="770" y="0"/>
                  </a:lnTo>
                  <a:lnTo>
                    <a:pt x="795" y="2"/>
                  </a:lnTo>
                  <a:lnTo>
                    <a:pt x="821" y="6"/>
                  </a:lnTo>
                  <a:lnTo>
                    <a:pt x="846" y="12"/>
                  </a:lnTo>
                  <a:lnTo>
                    <a:pt x="872" y="20"/>
                  </a:lnTo>
                  <a:lnTo>
                    <a:pt x="898" y="30"/>
                  </a:lnTo>
                  <a:lnTo>
                    <a:pt x="923" y="42"/>
                  </a:lnTo>
                  <a:lnTo>
                    <a:pt x="949" y="54"/>
                  </a:lnTo>
                  <a:lnTo>
                    <a:pt x="975" y="68"/>
                  </a:lnTo>
                  <a:lnTo>
                    <a:pt x="1001" y="83"/>
                  </a:lnTo>
                  <a:lnTo>
                    <a:pt x="1026" y="98"/>
                  </a:lnTo>
                  <a:lnTo>
                    <a:pt x="1052" y="114"/>
                  </a:lnTo>
                  <a:lnTo>
                    <a:pt x="1077" y="131"/>
                  </a:lnTo>
                  <a:lnTo>
                    <a:pt x="1103" y="147"/>
                  </a:lnTo>
                  <a:lnTo>
                    <a:pt x="1129" y="164"/>
                  </a:lnTo>
                  <a:lnTo>
                    <a:pt x="1154" y="181"/>
                  </a:lnTo>
                  <a:lnTo>
                    <a:pt x="1180" y="197"/>
                  </a:lnTo>
                  <a:lnTo>
                    <a:pt x="1206" y="214"/>
                  </a:lnTo>
                  <a:lnTo>
                    <a:pt x="1231" y="230"/>
                  </a:lnTo>
                  <a:lnTo>
                    <a:pt x="1257" y="246"/>
                  </a:lnTo>
                  <a:lnTo>
                    <a:pt x="1283" y="262"/>
                  </a:lnTo>
                  <a:lnTo>
                    <a:pt x="1308" y="278"/>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3" name="Line 285"/>
            <p:cNvSpPr>
              <a:spLocks noChangeShapeType="1"/>
            </p:cNvSpPr>
            <p:nvPr/>
          </p:nvSpPr>
          <p:spPr bwMode="auto">
            <a:xfrm>
              <a:off x="10671115" y="4296421"/>
              <a:ext cx="86847" cy="34968"/>
            </a:xfrm>
            <a:prstGeom prst="line">
              <a:avLst/>
            </a:prstGeom>
            <a:noFill/>
            <a:ln w="26988"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 name="Freeform 286"/>
            <p:cNvSpPr>
              <a:spLocks/>
            </p:cNvSpPr>
            <p:nvPr/>
          </p:nvSpPr>
          <p:spPr bwMode="auto">
            <a:xfrm>
              <a:off x="1934278" y="3507446"/>
              <a:ext cx="4366681" cy="517970"/>
            </a:xfrm>
            <a:custGeom>
              <a:avLst/>
              <a:gdLst>
                <a:gd name="T0" fmla="*/ 0 w 1257"/>
                <a:gd name="T1" fmla="*/ 55 h 237"/>
                <a:gd name="T2" fmla="*/ 26 w 1257"/>
                <a:gd name="T3" fmla="*/ 52 h 237"/>
                <a:gd name="T4" fmla="*/ 51 w 1257"/>
                <a:gd name="T5" fmla="*/ 49 h 237"/>
                <a:gd name="T6" fmla="*/ 77 w 1257"/>
                <a:gd name="T7" fmla="*/ 45 h 237"/>
                <a:gd name="T8" fmla="*/ 103 w 1257"/>
                <a:gd name="T9" fmla="*/ 40 h 237"/>
                <a:gd name="T10" fmla="*/ 128 w 1257"/>
                <a:gd name="T11" fmla="*/ 36 h 237"/>
                <a:gd name="T12" fmla="*/ 154 w 1257"/>
                <a:gd name="T13" fmla="*/ 31 h 237"/>
                <a:gd name="T14" fmla="*/ 180 w 1257"/>
                <a:gd name="T15" fmla="*/ 26 h 237"/>
                <a:gd name="T16" fmla="*/ 205 w 1257"/>
                <a:gd name="T17" fmla="*/ 22 h 237"/>
                <a:gd name="T18" fmla="*/ 231 w 1257"/>
                <a:gd name="T19" fmla="*/ 17 h 237"/>
                <a:gd name="T20" fmla="*/ 257 w 1257"/>
                <a:gd name="T21" fmla="*/ 13 h 237"/>
                <a:gd name="T22" fmla="*/ 282 w 1257"/>
                <a:gd name="T23" fmla="*/ 10 h 237"/>
                <a:gd name="T24" fmla="*/ 308 w 1257"/>
                <a:gd name="T25" fmla="*/ 6 h 237"/>
                <a:gd name="T26" fmla="*/ 334 w 1257"/>
                <a:gd name="T27" fmla="*/ 4 h 237"/>
                <a:gd name="T28" fmla="*/ 359 w 1257"/>
                <a:gd name="T29" fmla="*/ 2 h 237"/>
                <a:gd name="T30" fmla="*/ 385 w 1257"/>
                <a:gd name="T31" fmla="*/ 0 h 237"/>
                <a:gd name="T32" fmla="*/ 411 w 1257"/>
                <a:gd name="T33" fmla="*/ 0 h 237"/>
                <a:gd name="T34" fmla="*/ 436 w 1257"/>
                <a:gd name="T35" fmla="*/ 0 h 237"/>
                <a:gd name="T36" fmla="*/ 462 w 1257"/>
                <a:gd name="T37" fmla="*/ 1 h 237"/>
                <a:gd name="T38" fmla="*/ 487 w 1257"/>
                <a:gd name="T39" fmla="*/ 3 h 237"/>
                <a:gd name="T40" fmla="*/ 513 w 1257"/>
                <a:gd name="T41" fmla="*/ 5 h 237"/>
                <a:gd name="T42" fmla="*/ 539 w 1257"/>
                <a:gd name="T43" fmla="*/ 8 h 237"/>
                <a:gd name="T44" fmla="*/ 565 w 1257"/>
                <a:gd name="T45" fmla="*/ 11 h 237"/>
                <a:gd name="T46" fmla="*/ 590 w 1257"/>
                <a:gd name="T47" fmla="*/ 16 h 237"/>
                <a:gd name="T48" fmla="*/ 616 w 1257"/>
                <a:gd name="T49" fmla="*/ 20 h 237"/>
                <a:gd name="T50" fmla="*/ 642 w 1257"/>
                <a:gd name="T51" fmla="*/ 25 h 237"/>
                <a:gd name="T52" fmla="*/ 667 w 1257"/>
                <a:gd name="T53" fmla="*/ 31 h 237"/>
                <a:gd name="T54" fmla="*/ 693 w 1257"/>
                <a:gd name="T55" fmla="*/ 37 h 237"/>
                <a:gd name="T56" fmla="*/ 718 w 1257"/>
                <a:gd name="T57" fmla="*/ 43 h 237"/>
                <a:gd name="T58" fmla="*/ 744 w 1257"/>
                <a:gd name="T59" fmla="*/ 50 h 237"/>
                <a:gd name="T60" fmla="*/ 770 w 1257"/>
                <a:gd name="T61" fmla="*/ 57 h 237"/>
                <a:gd name="T62" fmla="*/ 795 w 1257"/>
                <a:gd name="T63" fmla="*/ 64 h 237"/>
                <a:gd name="T64" fmla="*/ 821 w 1257"/>
                <a:gd name="T65" fmla="*/ 72 h 237"/>
                <a:gd name="T66" fmla="*/ 847 w 1257"/>
                <a:gd name="T67" fmla="*/ 80 h 237"/>
                <a:gd name="T68" fmla="*/ 872 w 1257"/>
                <a:gd name="T69" fmla="*/ 88 h 237"/>
                <a:gd name="T70" fmla="*/ 898 w 1257"/>
                <a:gd name="T71" fmla="*/ 97 h 237"/>
                <a:gd name="T72" fmla="*/ 924 w 1257"/>
                <a:gd name="T73" fmla="*/ 106 h 237"/>
                <a:gd name="T74" fmla="*/ 949 w 1257"/>
                <a:gd name="T75" fmla="*/ 115 h 237"/>
                <a:gd name="T76" fmla="*/ 975 w 1257"/>
                <a:gd name="T77" fmla="*/ 125 h 237"/>
                <a:gd name="T78" fmla="*/ 1001 w 1257"/>
                <a:gd name="T79" fmla="*/ 135 h 237"/>
                <a:gd name="T80" fmla="*/ 1026 w 1257"/>
                <a:gd name="T81" fmla="*/ 145 h 237"/>
                <a:gd name="T82" fmla="*/ 1052 w 1257"/>
                <a:gd name="T83" fmla="*/ 156 h 237"/>
                <a:gd name="T84" fmla="*/ 1078 w 1257"/>
                <a:gd name="T85" fmla="*/ 166 h 237"/>
                <a:gd name="T86" fmla="*/ 1103 w 1257"/>
                <a:gd name="T87" fmla="*/ 177 h 237"/>
                <a:gd name="T88" fmla="*/ 1129 w 1257"/>
                <a:gd name="T89" fmla="*/ 187 h 237"/>
                <a:gd name="T90" fmla="*/ 1155 w 1257"/>
                <a:gd name="T91" fmla="*/ 198 h 237"/>
                <a:gd name="T92" fmla="*/ 1180 w 1257"/>
                <a:gd name="T93" fmla="*/ 208 h 237"/>
                <a:gd name="T94" fmla="*/ 1206 w 1257"/>
                <a:gd name="T95" fmla="*/ 218 h 237"/>
                <a:gd name="T96" fmla="*/ 1232 w 1257"/>
                <a:gd name="T97" fmla="*/ 228 h 237"/>
                <a:gd name="T98" fmla="*/ 1257 w 1257"/>
                <a:gd name="T99"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37">
                  <a:moveTo>
                    <a:pt x="0" y="55"/>
                  </a:moveTo>
                  <a:lnTo>
                    <a:pt x="26" y="52"/>
                  </a:lnTo>
                  <a:lnTo>
                    <a:pt x="51" y="49"/>
                  </a:lnTo>
                  <a:lnTo>
                    <a:pt x="77" y="45"/>
                  </a:lnTo>
                  <a:lnTo>
                    <a:pt x="103" y="40"/>
                  </a:lnTo>
                  <a:lnTo>
                    <a:pt x="128" y="36"/>
                  </a:lnTo>
                  <a:lnTo>
                    <a:pt x="154" y="31"/>
                  </a:lnTo>
                  <a:lnTo>
                    <a:pt x="180" y="26"/>
                  </a:lnTo>
                  <a:lnTo>
                    <a:pt x="205" y="22"/>
                  </a:lnTo>
                  <a:lnTo>
                    <a:pt x="231" y="17"/>
                  </a:lnTo>
                  <a:lnTo>
                    <a:pt x="257" y="13"/>
                  </a:lnTo>
                  <a:lnTo>
                    <a:pt x="282" y="10"/>
                  </a:lnTo>
                  <a:lnTo>
                    <a:pt x="308" y="6"/>
                  </a:lnTo>
                  <a:lnTo>
                    <a:pt x="334" y="4"/>
                  </a:lnTo>
                  <a:lnTo>
                    <a:pt x="359" y="2"/>
                  </a:lnTo>
                  <a:lnTo>
                    <a:pt x="385" y="0"/>
                  </a:lnTo>
                  <a:lnTo>
                    <a:pt x="411" y="0"/>
                  </a:lnTo>
                  <a:lnTo>
                    <a:pt x="436" y="0"/>
                  </a:lnTo>
                  <a:lnTo>
                    <a:pt x="462" y="1"/>
                  </a:lnTo>
                  <a:lnTo>
                    <a:pt x="487" y="3"/>
                  </a:lnTo>
                  <a:lnTo>
                    <a:pt x="513" y="5"/>
                  </a:lnTo>
                  <a:lnTo>
                    <a:pt x="539" y="8"/>
                  </a:lnTo>
                  <a:lnTo>
                    <a:pt x="565" y="11"/>
                  </a:lnTo>
                  <a:lnTo>
                    <a:pt x="590" y="16"/>
                  </a:lnTo>
                  <a:lnTo>
                    <a:pt x="616" y="20"/>
                  </a:lnTo>
                  <a:lnTo>
                    <a:pt x="642" y="25"/>
                  </a:lnTo>
                  <a:lnTo>
                    <a:pt x="667" y="31"/>
                  </a:lnTo>
                  <a:lnTo>
                    <a:pt x="693" y="37"/>
                  </a:lnTo>
                  <a:lnTo>
                    <a:pt x="718" y="43"/>
                  </a:lnTo>
                  <a:lnTo>
                    <a:pt x="744" y="50"/>
                  </a:lnTo>
                  <a:lnTo>
                    <a:pt x="770" y="57"/>
                  </a:lnTo>
                  <a:lnTo>
                    <a:pt x="795" y="64"/>
                  </a:lnTo>
                  <a:lnTo>
                    <a:pt x="821" y="72"/>
                  </a:lnTo>
                  <a:lnTo>
                    <a:pt x="847" y="80"/>
                  </a:lnTo>
                  <a:lnTo>
                    <a:pt x="872" y="88"/>
                  </a:lnTo>
                  <a:lnTo>
                    <a:pt x="898" y="97"/>
                  </a:lnTo>
                  <a:lnTo>
                    <a:pt x="924" y="106"/>
                  </a:lnTo>
                  <a:lnTo>
                    <a:pt x="949" y="115"/>
                  </a:lnTo>
                  <a:lnTo>
                    <a:pt x="975" y="125"/>
                  </a:lnTo>
                  <a:lnTo>
                    <a:pt x="1001" y="135"/>
                  </a:lnTo>
                  <a:lnTo>
                    <a:pt x="1026" y="145"/>
                  </a:lnTo>
                  <a:lnTo>
                    <a:pt x="1052" y="156"/>
                  </a:lnTo>
                  <a:lnTo>
                    <a:pt x="1078" y="166"/>
                  </a:lnTo>
                  <a:lnTo>
                    <a:pt x="1103" y="177"/>
                  </a:lnTo>
                  <a:lnTo>
                    <a:pt x="1129" y="187"/>
                  </a:lnTo>
                  <a:lnTo>
                    <a:pt x="1155" y="198"/>
                  </a:lnTo>
                  <a:lnTo>
                    <a:pt x="1180" y="208"/>
                  </a:lnTo>
                  <a:lnTo>
                    <a:pt x="1206" y="218"/>
                  </a:lnTo>
                  <a:lnTo>
                    <a:pt x="1232" y="228"/>
                  </a:lnTo>
                  <a:lnTo>
                    <a:pt x="1257" y="237"/>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5" name="Freeform 287"/>
            <p:cNvSpPr>
              <a:spLocks/>
            </p:cNvSpPr>
            <p:nvPr/>
          </p:nvSpPr>
          <p:spPr bwMode="auto">
            <a:xfrm>
              <a:off x="6214112" y="3990447"/>
              <a:ext cx="4543850" cy="214182"/>
            </a:xfrm>
            <a:custGeom>
              <a:avLst/>
              <a:gdLst>
                <a:gd name="T0" fmla="*/ 0 w 1308"/>
                <a:gd name="T1" fmla="*/ 7 h 98"/>
                <a:gd name="T2" fmla="*/ 25 w 1308"/>
                <a:gd name="T3" fmla="*/ 16 h 98"/>
                <a:gd name="T4" fmla="*/ 51 w 1308"/>
                <a:gd name="T5" fmla="*/ 24 h 98"/>
                <a:gd name="T6" fmla="*/ 77 w 1308"/>
                <a:gd name="T7" fmla="*/ 32 h 98"/>
                <a:gd name="T8" fmla="*/ 102 w 1308"/>
                <a:gd name="T9" fmla="*/ 40 h 98"/>
                <a:gd name="T10" fmla="*/ 128 w 1308"/>
                <a:gd name="T11" fmla="*/ 47 h 98"/>
                <a:gd name="T12" fmla="*/ 154 w 1308"/>
                <a:gd name="T13" fmla="*/ 53 h 98"/>
                <a:gd name="T14" fmla="*/ 179 w 1308"/>
                <a:gd name="T15" fmla="*/ 59 h 98"/>
                <a:gd name="T16" fmla="*/ 205 w 1308"/>
                <a:gd name="T17" fmla="*/ 64 h 98"/>
                <a:gd name="T18" fmla="*/ 231 w 1308"/>
                <a:gd name="T19" fmla="*/ 68 h 98"/>
                <a:gd name="T20" fmla="*/ 256 w 1308"/>
                <a:gd name="T21" fmla="*/ 72 h 98"/>
                <a:gd name="T22" fmla="*/ 282 w 1308"/>
                <a:gd name="T23" fmla="*/ 75 h 98"/>
                <a:gd name="T24" fmla="*/ 308 w 1308"/>
                <a:gd name="T25" fmla="*/ 78 h 98"/>
                <a:gd name="T26" fmla="*/ 333 w 1308"/>
                <a:gd name="T27" fmla="*/ 80 h 98"/>
                <a:gd name="T28" fmla="*/ 359 w 1308"/>
                <a:gd name="T29" fmla="*/ 82 h 98"/>
                <a:gd name="T30" fmla="*/ 385 w 1308"/>
                <a:gd name="T31" fmla="*/ 84 h 98"/>
                <a:gd name="T32" fmla="*/ 410 w 1308"/>
                <a:gd name="T33" fmla="*/ 85 h 98"/>
                <a:gd name="T34" fmla="*/ 436 w 1308"/>
                <a:gd name="T35" fmla="*/ 86 h 98"/>
                <a:gd name="T36" fmla="*/ 462 w 1308"/>
                <a:gd name="T37" fmla="*/ 87 h 98"/>
                <a:gd name="T38" fmla="*/ 487 w 1308"/>
                <a:gd name="T39" fmla="*/ 88 h 98"/>
                <a:gd name="T40" fmla="*/ 513 w 1308"/>
                <a:gd name="T41" fmla="*/ 89 h 98"/>
                <a:gd name="T42" fmla="*/ 539 w 1308"/>
                <a:gd name="T43" fmla="*/ 90 h 98"/>
                <a:gd name="T44" fmla="*/ 564 w 1308"/>
                <a:gd name="T45" fmla="*/ 90 h 98"/>
                <a:gd name="T46" fmla="*/ 590 w 1308"/>
                <a:gd name="T47" fmla="*/ 91 h 98"/>
                <a:gd name="T48" fmla="*/ 616 w 1308"/>
                <a:gd name="T49" fmla="*/ 92 h 98"/>
                <a:gd name="T50" fmla="*/ 641 w 1308"/>
                <a:gd name="T51" fmla="*/ 92 h 98"/>
                <a:gd name="T52" fmla="*/ 667 w 1308"/>
                <a:gd name="T53" fmla="*/ 93 h 98"/>
                <a:gd name="T54" fmla="*/ 693 w 1308"/>
                <a:gd name="T55" fmla="*/ 94 h 98"/>
                <a:gd name="T56" fmla="*/ 718 w 1308"/>
                <a:gd name="T57" fmla="*/ 94 h 98"/>
                <a:gd name="T58" fmla="*/ 744 w 1308"/>
                <a:gd name="T59" fmla="*/ 95 h 98"/>
                <a:gd name="T60" fmla="*/ 770 w 1308"/>
                <a:gd name="T61" fmla="*/ 96 h 98"/>
                <a:gd name="T62" fmla="*/ 795 w 1308"/>
                <a:gd name="T63" fmla="*/ 97 h 98"/>
                <a:gd name="T64" fmla="*/ 821 w 1308"/>
                <a:gd name="T65" fmla="*/ 97 h 98"/>
                <a:gd name="T66" fmla="*/ 846 w 1308"/>
                <a:gd name="T67" fmla="*/ 98 h 98"/>
                <a:gd name="T68" fmla="*/ 872 w 1308"/>
                <a:gd name="T69" fmla="*/ 98 h 98"/>
                <a:gd name="T70" fmla="*/ 898 w 1308"/>
                <a:gd name="T71" fmla="*/ 98 h 98"/>
                <a:gd name="T72" fmla="*/ 923 w 1308"/>
                <a:gd name="T73" fmla="*/ 98 h 98"/>
                <a:gd name="T74" fmla="*/ 949 w 1308"/>
                <a:gd name="T75" fmla="*/ 98 h 98"/>
                <a:gd name="T76" fmla="*/ 975 w 1308"/>
                <a:gd name="T77" fmla="*/ 97 h 98"/>
                <a:gd name="T78" fmla="*/ 1001 w 1308"/>
                <a:gd name="T79" fmla="*/ 96 h 98"/>
                <a:gd name="T80" fmla="*/ 1026 w 1308"/>
                <a:gd name="T81" fmla="*/ 94 h 98"/>
                <a:gd name="T82" fmla="*/ 1052 w 1308"/>
                <a:gd name="T83" fmla="*/ 91 h 98"/>
                <a:gd name="T84" fmla="*/ 1077 w 1308"/>
                <a:gd name="T85" fmla="*/ 88 h 98"/>
                <a:gd name="T86" fmla="*/ 1103 w 1308"/>
                <a:gd name="T87" fmla="*/ 83 h 98"/>
                <a:gd name="T88" fmla="*/ 1129 w 1308"/>
                <a:gd name="T89" fmla="*/ 78 h 98"/>
                <a:gd name="T90" fmla="*/ 1154 w 1308"/>
                <a:gd name="T91" fmla="*/ 71 h 98"/>
                <a:gd name="T92" fmla="*/ 1180 w 1308"/>
                <a:gd name="T93" fmla="*/ 62 h 98"/>
                <a:gd name="T94" fmla="*/ 1206 w 1308"/>
                <a:gd name="T95" fmla="*/ 53 h 98"/>
                <a:gd name="T96" fmla="*/ 1231 w 1308"/>
                <a:gd name="T97" fmla="*/ 42 h 98"/>
                <a:gd name="T98" fmla="*/ 1257 w 1308"/>
                <a:gd name="T99" fmla="*/ 30 h 98"/>
                <a:gd name="T100" fmla="*/ 1283 w 1308"/>
                <a:gd name="T101" fmla="*/ 16 h 98"/>
                <a:gd name="T102" fmla="*/ 1308 w 1308"/>
                <a:gd name="T103"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98">
                  <a:moveTo>
                    <a:pt x="0" y="7"/>
                  </a:moveTo>
                  <a:lnTo>
                    <a:pt x="25" y="16"/>
                  </a:lnTo>
                  <a:lnTo>
                    <a:pt x="51" y="24"/>
                  </a:lnTo>
                  <a:lnTo>
                    <a:pt x="77" y="32"/>
                  </a:lnTo>
                  <a:lnTo>
                    <a:pt x="102" y="40"/>
                  </a:lnTo>
                  <a:lnTo>
                    <a:pt x="128" y="47"/>
                  </a:lnTo>
                  <a:lnTo>
                    <a:pt x="154" y="53"/>
                  </a:lnTo>
                  <a:lnTo>
                    <a:pt x="179" y="59"/>
                  </a:lnTo>
                  <a:lnTo>
                    <a:pt x="205" y="64"/>
                  </a:lnTo>
                  <a:lnTo>
                    <a:pt x="231" y="68"/>
                  </a:lnTo>
                  <a:lnTo>
                    <a:pt x="256" y="72"/>
                  </a:lnTo>
                  <a:lnTo>
                    <a:pt x="282" y="75"/>
                  </a:lnTo>
                  <a:lnTo>
                    <a:pt x="308" y="78"/>
                  </a:lnTo>
                  <a:lnTo>
                    <a:pt x="333" y="80"/>
                  </a:lnTo>
                  <a:lnTo>
                    <a:pt x="359" y="82"/>
                  </a:lnTo>
                  <a:lnTo>
                    <a:pt x="385" y="84"/>
                  </a:lnTo>
                  <a:lnTo>
                    <a:pt x="410" y="85"/>
                  </a:lnTo>
                  <a:lnTo>
                    <a:pt x="436" y="86"/>
                  </a:lnTo>
                  <a:lnTo>
                    <a:pt x="462" y="87"/>
                  </a:lnTo>
                  <a:lnTo>
                    <a:pt x="487" y="88"/>
                  </a:lnTo>
                  <a:lnTo>
                    <a:pt x="513" y="89"/>
                  </a:lnTo>
                  <a:lnTo>
                    <a:pt x="539" y="90"/>
                  </a:lnTo>
                  <a:lnTo>
                    <a:pt x="564" y="90"/>
                  </a:lnTo>
                  <a:lnTo>
                    <a:pt x="590" y="91"/>
                  </a:lnTo>
                  <a:lnTo>
                    <a:pt x="616" y="92"/>
                  </a:lnTo>
                  <a:lnTo>
                    <a:pt x="641" y="92"/>
                  </a:lnTo>
                  <a:lnTo>
                    <a:pt x="667" y="93"/>
                  </a:lnTo>
                  <a:lnTo>
                    <a:pt x="693" y="94"/>
                  </a:lnTo>
                  <a:lnTo>
                    <a:pt x="718" y="94"/>
                  </a:lnTo>
                  <a:lnTo>
                    <a:pt x="744" y="95"/>
                  </a:lnTo>
                  <a:lnTo>
                    <a:pt x="770" y="96"/>
                  </a:lnTo>
                  <a:lnTo>
                    <a:pt x="795" y="97"/>
                  </a:lnTo>
                  <a:lnTo>
                    <a:pt x="821" y="97"/>
                  </a:lnTo>
                  <a:lnTo>
                    <a:pt x="846" y="98"/>
                  </a:lnTo>
                  <a:lnTo>
                    <a:pt x="872" y="98"/>
                  </a:lnTo>
                  <a:lnTo>
                    <a:pt x="898" y="98"/>
                  </a:lnTo>
                  <a:lnTo>
                    <a:pt x="923" y="98"/>
                  </a:lnTo>
                  <a:lnTo>
                    <a:pt x="949" y="98"/>
                  </a:lnTo>
                  <a:lnTo>
                    <a:pt x="975" y="97"/>
                  </a:lnTo>
                  <a:lnTo>
                    <a:pt x="1001" y="96"/>
                  </a:lnTo>
                  <a:lnTo>
                    <a:pt x="1026" y="94"/>
                  </a:lnTo>
                  <a:lnTo>
                    <a:pt x="1052" y="91"/>
                  </a:lnTo>
                  <a:lnTo>
                    <a:pt x="1077" y="88"/>
                  </a:lnTo>
                  <a:lnTo>
                    <a:pt x="1103" y="83"/>
                  </a:lnTo>
                  <a:lnTo>
                    <a:pt x="1129" y="78"/>
                  </a:lnTo>
                  <a:lnTo>
                    <a:pt x="1154" y="71"/>
                  </a:lnTo>
                  <a:lnTo>
                    <a:pt x="1180" y="62"/>
                  </a:lnTo>
                  <a:lnTo>
                    <a:pt x="1206" y="53"/>
                  </a:lnTo>
                  <a:lnTo>
                    <a:pt x="1231" y="42"/>
                  </a:lnTo>
                  <a:lnTo>
                    <a:pt x="1257" y="30"/>
                  </a:lnTo>
                  <a:lnTo>
                    <a:pt x="1283" y="16"/>
                  </a:lnTo>
                  <a:lnTo>
                    <a:pt x="1308" y="0"/>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6" name="Line 288"/>
            <p:cNvSpPr>
              <a:spLocks noChangeShapeType="1"/>
            </p:cNvSpPr>
            <p:nvPr/>
          </p:nvSpPr>
          <p:spPr bwMode="auto">
            <a:xfrm flipV="1">
              <a:off x="10671115" y="3990447"/>
              <a:ext cx="86847" cy="34968"/>
            </a:xfrm>
            <a:prstGeom prst="line">
              <a:avLst/>
            </a:prstGeom>
            <a:noFill/>
            <a:ln w="26988" cap="flat">
              <a:solidFill>
                <a:srgbClr val="D9531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7" name="Freeform 289"/>
            <p:cNvSpPr>
              <a:spLocks/>
            </p:cNvSpPr>
            <p:nvPr/>
          </p:nvSpPr>
          <p:spPr bwMode="auto">
            <a:xfrm>
              <a:off x="1934278" y="3326047"/>
              <a:ext cx="4366681" cy="1341913"/>
            </a:xfrm>
            <a:custGeom>
              <a:avLst/>
              <a:gdLst>
                <a:gd name="T0" fmla="*/ 0 w 1257"/>
                <a:gd name="T1" fmla="*/ 351 h 614"/>
                <a:gd name="T2" fmla="*/ 26 w 1257"/>
                <a:gd name="T3" fmla="*/ 359 h 614"/>
                <a:gd name="T4" fmla="*/ 51 w 1257"/>
                <a:gd name="T5" fmla="*/ 367 h 614"/>
                <a:gd name="T6" fmla="*/ 77 w 1257"/>
                <a:gd name="T7" fmla="*/ 376 h 614"/>
                <a:gd name="T8" fmla="*/ 103 w 1257"/>
                <a:gd name="T9" fmla="*/ 384 h 614"/>
                <a:gd name="T10" fmla="*/ 128 w 1257"/>
                <a:gd name="T11" fmla="*/ 393 h 614"/>
                <a:gd name="T12" fmla="*/ 154 w 1257"/>
                <a:gd name="T13" fmla="*/ 402 h 614"/>
                <a:gd name="T14" fmla="*/ 180 w 1257"/>
                <a:gd name="T15" fmla="*/ 411 h 614"/>
                <a:gd name="T16" fmla="*/ 205 w 1257"/>
                <a:gd name="T17" fmla="*/ 421 h 614"/>
                <a:gd name="T18" fmla="*/ 231 w 1257"/>
                <a:gd name="T19" fmla="*/ 431 h 614"/>
                <a:gd name="T20" fmla="*/ 257 w 1257"/>
                <a:gd name="T21" fmla="*/ 441 h 614"/>
                <a:gd name="T22" fmla="*/ 282 w 1257"/>
                <a:gd name="T23" fmla="*/ 452 h 614"/>
                <a:gd name="T24" fmla="*/ 308 w 1257"/>
                <a:gd name="T25" fmla="*/ 463 h 614"/>
                <a:gd name="T26" fmla="*/ 334 w 1257"/>
                <a:gd name="T27" fmla="*/ 474 h 614"/>
                <a:gd name="T28" fmla="*/ 359 w 1257"/>
                <a:gd name="T29" fmla="*/ 486 h 614"/>
                <a:gd name="T30" fmla="*/ 385 w 1257"/>
                <a:gd name="T31" fmla="*/ 498 h 614"/>
                <a:gd name="T32" fmla="*/ 411 w 1257"/>
                <a:gd name="T33" fmla="*/ 511 h 614"/>
                <a:gd name="T34" fmla="*/ 436 w 1257"/>
                <a:gd name="T35" fmla="*/ 523 h 614"/>
                <a:gd name="T36" fmla="*/ 462 w 1257"/>
                <a:gd name="T37" fmla="*/ 536 h 614"/>
                <a:gd name="T38" fmla="*/ 487 w 1257"/>
                <a:gd name="T39" fmla="*/ 548 h 614"/>
                <a:gd name="T40" fmla="*/ 513 w 1257"/>
                <a:gd name="T41" fmla="*/ 561 h 614"/>
                <a:gd name="T42" fmla="*/ 539 w 1257"/>
                <a:gd name="T43" fmla="*/ 572 h 614"/>
                <a:gd name="T44" fmla="*/ 565 w 1257"/>
                <a:gd name="T45" fmla="*/ 583 h 614"/>
                <a:gd name="T46" fmla="*/ 590 w 1257"/>
                <a:gd name="T47" fmla="*/ 592 h 614"/>
                <a:gd name="T48" fmla="*/ 616 w 1257"/>
                <a:gd name="T49" fmla="*/ 600 h 614"/>
                <a:gd name="T50" fmla="*/ 642 w 1257"/>
                <a:gd name="T51" fmla="*/ 607 h 614"/>
                <a:gd name="T52" fmla="*/ 667 w 1257"/>
                <a:gd name="T53" fmla="*/ 611 h 614"/>
                <a:gd name="T54" fmla="*/ 693 w 1257"/>
                <a:gd name="T55" fmla="*/ 614 h 614"/>
                <a:gd name="T56" fmla="*/ 718 w 1257"/>
                <a:gd name="T57" fmla="*/ 613 h 614"/>
                <a:gd name="T58" fmla="*/ 744 w 1257"/>
                <a:gd name="T59" fmla="*/ 611 h 614"/>
                <a:gd name="T60" fmla="*/ 770 w 1257"/>
                <a:gd name="T61" fmla="*/ 605 h 614"/>
                <a:gd name="T62" fmla="*/ 795 w 1257"/>
                <a:gd name="T63" fmla="*/ 597 h 614"/>
                <a:gd name="T64" fmla="*/ 821 w 1257"/>
                <a:gd name="T65" fmla="*/ 585 h 614"/>
                <a:gd name="T66" fmla="*/ 847 w 1257"/>
                <a:gd name="T67" fmla="*/ 570 h 614"/>
                <a:gd name="T68" fmla="*/ 872 w 1257"/>
                <a:gd name="T69" fmla="*/ 553 h 614"/>
                <a:gd name="T70" fmla="*/ 898 w 1257"/>
                <a:gd name="T71" fmla="*/ 532 h 614"/>
                <a:gd name="T72" fmla="*/ 924 w 1257"/>
                <a:gd name="T73" fmla="*/ 507 h 614"/>
                <a:gd name="T74" fmla="*/ 949 w 1257"/>
                <a:gd name="T75" fmla="*/ 480 h 614"/>
                <a:gd name="T76" fmla="*/ 975 w 1257"/>
                <a:gd name="T77" fmla="*/ 450 h 614"/>
                <a:gd name="T78" fmla="*/ 1001 w 1257"/>
                <a:gd name="T79" fmla="*/ 417 h 614"/>
                <a:gd name="T80" fmla="*/ 1026 w 1257"/>
                <a:gd name="T81" fmla="*/ 382 h 614"/>
                <a:gd name="T82" fmla="*/ 1052 w 1257"/>
                <a:gd name="T83" fmla="*/ 345 h 614"/>
                <a:gd name="T84" fmla="*/ 1078 w 1257"/>
                <a:gd name="T85" fmla="*/ 305 h 614"/>
                <a:gd name="T86" fmla="*/ 1103 w 1257"/>
                <a:gd name="T87" fmla="*/ 264 h 614"/>
                <a:gd name="T88" fmla="*/ 1129 w 1257"/>
                <a:gd name="T89" fmla="*/ 221 h 614"/>
                <a:gd name="T90" fmla="*/ 1155 w 1257"/>
                <a:gd name="T91" fmla="*/ 177 h 614"/>
                <a:gd name="T92" fmla="*/ 1180 w 1257"/>
                <a:gd name="T93" fmla="*/ 133 h 614"/>
                <a:gd name="T94" fmla="*/ 1206 w 1257"/>
                <a:gd name="T95" fmla="*/ 88 h 614"/>
                <a:gd name="T96" fmla="*/ 1232 w 1257"/>
                <a:gd name="T97" fmla="*/ 44 h 614"/>
                <a:gd name="T98" fmla="*/ 1257 w 1257"/>
                <a:gd name="T99" fmla="*/ 0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614">
                  <a:moveTo>
                    <a:pt x="0" y="351"/>
                  </a:moveTo>
                  <a:lnTo>
                    <a:pt x="26" y="359"/>
                  </a:lnTo>
                  <a:lnTo>
                    <a:pt x="51" y="367"/>
                  </a:lnTo>
                  <a:lnTo>
                    <a:pt x="77" y="376"/>
                  </a:lnTo>
                  <a:lnTo>
                    <a:pt x="103" y="384"/>
                  </a:lnTo>
                  <a:lnTo>
                    <a:pt x="128" y="393"/>
                  </a:lnTo>
                  <a:lnTo>
                    <a:pt x="154" y="402"/>
                  </a:lnTo>
                  <a:lnTo>
                    <a:pt x="180" y="411"/>
                  </a:lnTo>
                  <a:lnTo>
                    <a:pt x="205" y="421"/>
                  </a:lnTo>
                  <a:lnTo>
                    <a:pt x="231" y="431"/>
                  </a:lnTo>
                  <a:lnTo>
                    <a:pt x="257" y="441"/>
                  </a:lnTo>
                  <a:lnTo>
                    <a:pt x="282" y="452"/>
                  </a:lnTo>
                  <a:lnTo>
                    <a:pt x="308" y="463"/>
                  </a:lnTo>
                  <a:lnTo>
                    <a:pt x="334" y="474"/>
                  </a:lnTo>
                  <a:lnTo>
                    <a:pt x="359" y="486"/>
                  </a:lnTo>
                  <a:lnTo>
                    <a:pt x="385" y="498"/>
                  </a:lnTo>
                  <a:lnTo>
                    <a:pt x="411" y="511"/>
                  </a:lnTo>
                  <a:lnTo>
                    <a:pt x="436" y="523"/>
                  </a:lnTo>
                  <a:lnTo>
                    <a:pt x="462" y="536"/>
                  </a:lnTo>
                  <a:lnTo>
                    <a:pt x="487" y="548"/>
                  </a:lnTo>
                  <a:lnTo>
                    <a:pt x="513" y="561"/>
                  </a:lnTo>
                  <a:lnTo>
                    <a:pt x="539" y="572"/>
                  </a:lnTo>
                  <a:lnTo>
                    <a:pt x="565" y="583"/>
                  </a:lnTo>
                  <a:lnTo>
                    <a:pt x="590" y="592"/>
                  </a:lnTo>
                  <a:lnTo>
                    <a:pt x="616" y="600"/>
                  </a:lnTo>
                  <a:lnTo>
                    <a:pt x="642" y="607"/>
                  </a:lnTo>
                  <a:lnTo>
                    <a:pt x="667" y="611"/>
                  </a:lnTo>
                  <a:lnTo>
                    <a:pt x="693" y="614"/>
                  </a:lnTo>
                  <a:lnTo>
                    <a:pt x="718" y="613"/>
                  </a:lnTo>
                  <a:lnTo>
                    <a:pt x="744" y="611"/>
                  </a:lnTo>
                  <a:lnTo>
                    <a:pt x="770" y="605"/>
                  </a:lnTo>
                  <a:lnTo>
                    <a:pt x="795" y="597"/>
                  </a:lnTo>
                  <a:lnTo>
                    <a:pt x="821" y="585"/>
                  </a:lnTo>
                  <a:lnTo>
                    <a:pt x="847" y="570"/>
                  </a:lnTo>
                  <a:lnTo>
                    <a:pt x="872" y="553"/>
                  </a:lnTo>
                  <a:lnTo>
                    <a:pt x="898" y="532"/>
                  </a:lnTo>
                  <a:lnTo>
                    <a:pt x="924" y="507"/>
                  </a:lnTo>
                  <a:lnTo>
                    <a:pt x="949" y="480"/>
                  </a:lnTo>
                  <a:lnTo>
                    <a:pt x="975" y="450"/>
                  </a:lnTo>
                  <a:lnTo>
                    <a:pt x="1001" y="417"/>
                  </a:lnTo>
                  <a:lnTo>
                    <a:pt x="1026" y="382"/>
                  </a:lnTo>
                  <a:lnTo>
                    <a:pt x="1052" y="345"/>
                  </a:lnTo>
                  <a:lnTo>
                    <a:pt x="1078" y="305"/>
                  </a:lnTo>
                  <a:lnTo>
                    <a:pt x="1103" y="264"/>
                  </a:lnTo>
                  <a:lnTo>
                    <a:pt x="1129" y="221"/>
                  </a:lnTo>
                  <a:lnTo>
                    <a:pt x="1155" y="177"/>
                  </a:lnTo>
                  <a:lnTo>
                    <a:pt x="1180" y="133"/>
                  </a:lnTo>
                  <a:lnTo>
                    <a:pt x="1206" y="88"/>
                  </a:lnTo>
                  <a:lnTo>
                    <a:pt x="1232" y="44"/>
                  </a:lnTo>
                  <a:lnTo>
                    <a:pt x="1257" y="0"/>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8" name="Freeform 290"/>
            <p:cNvSpPr>
              <a:spLocks/>
            </p:cNvSpPr>
            <p:nvPr/>
          </p:nvSpPr>
          <p:spPr bwMode="auto">
            <a:xfrm>
              <a:off x="6214112" y="2502104"/>
              <a:ext cx="4543850" cy="1969159"/>
            </a:xfrm>
            <a:custGeom>
              <a:avLst/>
              <a:gdLst>
                <a:gd name="T0" fmla="*/ 0 w 1308"/>
                <a:gd name="T1" fmla="*/ 421 h 901"/>
                <a:gd name="T2" fmla="*/ 25 w 1308"/>
                <a:gd name="T3" fmla="*/ 377 h 901"/>
                <a:gd name="T4" fmla="*/ 51 w 1308"/>
                <a:gd name="T5" fmla="*/ 334 h 901"/>
                <a:gd name="T6" fmla="*/ 77 w 1308"/>
                <a:gd name="T7" fmla="*/ 292 h 901"/>
                <a:gd name="T8" fmla="*/ 102 w 1308"/>
                <a:gd name="T9" fmla="*/ 252 h 901"/>
                <a:gd name="T10" fmla="*/ 128 w 1308"/>
                <a:gd name="T11" fmla="*/ 214 h 901"/>
                <a:gd name="T12" fmla="*/ 154 w 1308"/>
                <a:gd name="T13" fmla="*/ 178 h 901"/>
                <a:gd name="T14" fmla="*/ 179 w 1308"/>
                <a:gd name="T15" fmla="*/ 145 h 901"/>
                <a:gd name="T16" fmla="*/ 205 w 1308"/>
                <a:gd name="T17" fmla="*/ 115 h 901"/>
                <a:gd name="T18" fmla="*/ 231 w 1308"/>
                <a:gd name="T19" fmla="*/ 88 h 901"/>
                <a:gd name="T20" fmla="*/ 256 w 1308"/>
                <a:gd name="T21" fmla="*/ 64 h 901"/>
                <a:gd name="T22" fmla="*/ 282 w 1308"/>
                <a:gd name="T23" fmla="*/ 44 h 901"/>
                <a:gd name="T24" fmla="*/ 308 w 1308"/>
                <a:gd name="T25" fmla="*/ 28 h 901"/>
                <a:gd name="T26" fmla="*/ 333 w 1308"/>
                <a:gd name="T27" fmla="*/ 15 h 901"/>
                <a:gd name="T28" fmla="*/ 359 w 1308"/>
                <a:gd name="T29" fmla="*/ 6 h 901"/>
                <a:gd name="T30" fmla="*/ 385 w 1308"/>
                <a:gd name="T31" fmla="*/ 1 h 901"/>
                <a:gd name="T32" fmla="*/ 410 w 1308"/>
                <a:gd name="T33" fmla="*/ 0 h 901"/>
                <a:gd name="T34" fmla="*/ 436 w 1308"/>
                <a:gd name="T35" fmla="*/ 2 h 901"/>
                <a:gd name="T36" fmla="*/ 462 w 1308"/>
                <a:gd name="T37" fmla="*/ 8 h 901"/>
                <a:gd name="T38" fmla="*/ 487 w 1308"/>
                <a:gd name="T39" fmla="*/ 17 h 901"/>
                <a:gd name="T40" fmla="*/ 513 w 1308"/>
                <a:gd name="T41" fmla="*/ 30 h 901"/>
                <a:gd name="T42" fmla="*/ 539 w 1308"/>
                <a:gd name="T43" fmla="*/ 46 h 901"/>
                <a:gd name="T44" fmla="*/ 564 w 1308"/>
                <a:gd name="T45" fmla="*/ 65 h 901"/>
                <a:gd name="T46" fmla="*/ 590 w 1308"/>
                <a:gd name="T47" fmla="*/ 86 h 901"/>
                <a:gd name="T48" fmla="*/ 616 w 1308"/>
                <a:gd name="T49" fmla="*/ 110 h 901"/>
                <a:gd name="T50" fmla="*/ 641 w 1308"/>
                <a:gd name="T51" fmla="*/ 137 h 901"/>
                <a:gd name="T52" fmla="*/ 667 w 1308"/>
                <a:gd name="T53" fmla="*/ 166 h 901"/>
                <a:gd name="T54" fmla="*/ 693 w 1308"/>
                <a:gd name="T55" fmla="*/ 196 h 901"/>
                <a:gd name="T56" fmla="*/ 718 w 1308"/>
                <a:gd name="T57" fmla="*/ 229 h 901"/>
                <a:gd name="T58" fmla="*/ 744 w 1308"/>
                <a:gd name="T59" fmla="*/ 263 h 901"/>
                <a:gd name="T60" fmla="*/ 770 w 1308"/>
                <a:gd name="T61" fmla="*/ 298 h 901"/>
                <a:gd name="T62" fmla="*/ 795 w 1308"/>
                <a:gd name="T63" fmla="*/ 334 h 901"/>
                <a:gd name="T64" fmla="*/ 821 w 1308"/>
                <a:gd name="T65" fmla="*/ 370 h 901"/>
                <a:gd name="T66" fmla="*/ 846 w 1308"/>
                <a:gd name="T67" fmla="*/ 408 h 901"/>
                <a:gd name="T68" fmla="*/ 872 w 1308"/>
                <a:gd name="T69" fmla="*/ 445 h 901"/>
                <a:gd name="T70" fmla="*/ 898 w 1308"/>
                <a:gd name="T71" fmla="*/ 482 h 901"/>
                <a:gd name="T72" fmla="*/ 923 w 1308"/>
                <a:gd name="T73" fmla="*/ 519 h 901"/>
                <a:gd name="T74" fmla="*/ 949 w 1308"/>
                <a:gd name="T75" fmla="*/ 556 h 901"/>
                <a:gd name="T76" fmla="*/ 975 w 1308"/>
                <a:gd name="T77" fmla="*/ 591 h 901"/>
                <a:gd name="T78" fmla="*/ 1001 w 1308"/>
                <a:gd name="T79" fmla="*/ 626 h 901"/>
                <a:gd name="T80" fmla="*/ 1026 w 1308"/>
                <a:gd name="T81" fmla="*/ 659 h 901"/>
                <a:gd name="T82" fmla="*/ 1052 w 1308"/>
                <a:gd name="T83" fmla="*/ 691 h 901"/>
                <a:gd name="T84" fmla="*/ 1077 w 1308"/>
                <a:gd name="T85" fmla="*/ 721 h 901"/>
                <a:gd name="T86" fmla="*/ 1103 w 1308"/>
                <a:gd name="T87" fmla="*/ 750 h 901"/>
                <a:gd name="T88" fmla="*/ 1129 w 1308"/>
                <a:gd name="T89" fmla="*/ 776 h 901"/>
                <a:gd name="T90" fmla="*/ 1154 w 1308"/>
                <a:gd name="T91" fmla="*/ 801 h 901"/>
                <a:gd name="T92" fmla="*/ 1180 w 1308"/>
                <a:gd name="T93" fmla="*/ 824 h 901"/>
                <a:gd name="T94" fmla="*/ 1206 w 1308"/>
                <a:gd name="T95" fmla="*/ 844 h 901"/>
                <a:gd name="T96" fmla="*/ 1231 w 1308"/>
                <a:gd name="T97" fmla="*/ 862 h 901"/>
                <a:gd name="T98" fmla="*/ 1257 w 1308"/>
                <a:gd name="T99" fmla="*/ 877 h 901"/>
                <a:gd name="T100" fmla="*/ 1283 w 1308"/>
                <a:gd name="T101" fmla="*/ 890 h 901"/>
                <a:gd name="T102" fmla="*/ 1308 w 1308"/>
                <a:gd name="T103" fmla="*/ 901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901">
                  <a:moveTo>
                    <a:pt x="0" y="421"/>
                  </a:moveTo>
                  <a:lnTo>
                    <a:pt x="25" y="377"/>
                  </a:lnTo>
                  <a:lnTo>
                    <a:pt x="51" y="334"/>
                  </a:lnTo>
                  <a:lnTo>
                    <a:pt x="77" y="292"/>
                  </a:lnTo>
                  <a:lnTo>
                    <a:pt x="102" y="252"/>
                  </a:lnTo>
                  <a:lnTo>
                    <a:pt x="128" y="214"/>
                  </a:lnTo>
                  <a:lnTo>
                    <a:pt x="154" y="178"/>
                  </a:lnTo>
                  <a:lnTo>
                    <a:pt x="179" y="145"/>
                  </a:lnTo>
                  <a:lnTo>
                    <a:pt x="205" y="115"/>
                  </a:lnTo>
                  <a:lnTo>
                    <a:pt x="231" y="88"/>
                  </a:lnTo>
                  <a:lnTo>
                    <a:pt x="256" y="64"/>
                  </a:lnTo>
                  <a:lnTo>
                    <a:pt x="282" y="44"/>
                  </a:lnTo>
                  <a:lnTo>
                    <a:pt x="308" y="28"/>
                  </a:lnTo>
                  <a:lnTo>
                    <a:pt x="333" y="15"/>
                  </a:lnTo>
                  <a:lnTo>
                    <a:pt x="359" y="6"/>
                  </a:lnTo>
                  <a:lnTo>
                    <a:pt x="385" y="1"/>
                  </a:lnTo>
                  <a:lnTo>
                    <a:pt x="410" y="0"/>
                  </a:lnTo>
                  <a:lnTo>
                    <a:pt x="436" y="2"/>
                  </a:lnTo>
                  <a:lnTo>
                    <a:pt x="462" y="8"/>
                  </a:lnTo>
                  <a:lnTo>
                    <a:pt x="487" y="17"/>
                  </a:lnTo>
                  <a:lnTo>
                    <a:pt x="513" y="30"/>
                  </a:lnTo>
                  <a:lnTo>
                    <a:pt x="539" y="46"/>
                  </a:lnTo>
                  <a:lnTo>
                    <a:pt x="564" y="65"/>
                  </a:lnTo>
                  <a:lnTo>
                    <a:pt x="590" y="86"/>
                  </a:lnTo>
                  <a:lnTo>
                    <a:pt x="616" y="110"/>
                  </a:lnTo>
                  <a:lnTo>
                    <a:pt x="641" y="137"/>
                  </a:lnTo>
                  <a:lnTo>
                    <a:pt x="667" y="166"/>
                  </a:lnTo>
                  <a:lnTo>
                    <a:pt x="693" y="196"/>
                  </a:lnTo>
                  <a:lnTo>
                    <a:pt x="718" y="229"/>
                  </a:lnTo>
                  <a:lnTo>
                    <a:pt x="744" y="263"/>
                  </a:lnTo>
                  <a:lnTo>
                    <a:pt x="770" y="298"/>
                  </a:lnTo>
                  <a:lnTo>
                    <a:pt x="795" y="334"/>
                  </a:lnTo>
                  <a:lnTo>
                    <a:pt x="821" y="370"/>
                  </a:lnTo>
                  <a:lnTo>
                    <a:pt x="846" y="408"/>
                  </a:lnTo>
                  <a:lnTo>
                    <a:pt x="872" y="445"/>
                  </a:lnTo>
                  <a:lnTo>
                    <a:pt x="898" y="482"/>
                  </a:lnTo>
                  <a:lnTo>
                    <a:pt x="923" y="519"/>
                  </a:lnTo>
                  <a:lnTo>
                    <a:pt x="949" y="556"/>
                  </a:lnTo>
                  <a:lnTo>
                    <a:pt x="975" y="591"/>
                  </a:lnTo>
                  <a:lnTo>
                    <a:pt x="1001" y="626"/>
                  </a:lnTo>
                  <a:lnTo>
                    <a:pt x="1026" y="659"/>
                  </a:lnTo>
                  <a:lnTo>
                    <a:pt x="1052" y="691"/>
                  </a:lnTo>
                  <a:lnTo>
                    <a:pt x="1077" y="721"/>
                  </a:lnTo>
                  <a:lnTo>
                    <a:pt x="1103" y="750"/>
                  </a:lnTo>
                  <a:lnTo>
                    <a:pt x="1129" y="776"/>
                  </a:lnTo>
                  <a:lnTo>
                    <a:pt x="1154" y="801"/>
                  </a:lnTo>
                  <a:lnTo>
                    <a:pt x="1180" y="824"/>
                  </a:lnTo>
                  <a:lnTo>
                    <a:pt x="1206" y="844"/>
                  </a:lnTo>
                  <a:lnTo>
                    <a:pt x="1231" y="862"/>
                  </a:lnTo>
                  <a:lnTo>
                    <a:pt x="1257" y="877"/>
                  </a:lnTo>
                  <a:lnTo>
                    <a:pt x="1283" y="890"/>
                  </a:lnTo>
                  <a:lnTo>
                    <a:pt x="1308" y="901"/>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9" name="Line 291"/>
            <p:cNvSpPr>
              <a:spLocks noChangeShapeType="1"/>
            </p:cNvSpPr>
            <p:nvPr/>
          </p:nvSpPr>
          <p:spPr bwMode="auto">
            <a:xfrm>
              <a:off x="10671115" y="4447222"/>
              <a:ext cx="86847" cy="24041"/>
            </a:xfrm>
            <a:prstGeom prst="line">
              <a:avLst/>
            </a:prstGeom>
            <a:noFill/>
            <a:ln w="26988" cap="flat">
              <a:solidFill>
                <a:srgbClr val="EDB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 name="Freeform 292"/>
            <p:cNvSpPr>
              <a:spLocks/>
            </p:cNvSpPr>
            <p:nvPr/>
          </p:nvSpPr>
          <p:spPr bwMode="auto">
            <a:xfrm>
              <a:off x="1934278" y="3496518"/>
              <a:ext cx="4366681" cy="1033754"/>
            </a:xfrm>
            <a:custGeom>
              <a:avLst/>
              <a:gdLst>
                <a:gd name="T0" fmla="*/ 0 w 1257"/>
                <a:gd name="T1" fmla="*/ 123 h 473"/>
                <a:gd name="T2" fmla="*/ 26 w 1257"/>
                <a:gd name="T3" fmla="*/ 109 h 473"/>
                <a:gd name="T4" fmla="*/ 51 w 1257"/>
                <a:gd name="T5" fmla="*/ 96 h 473"/>
                <a:gd name="T6" fmla="*/ 77 w 1257"/>
                <a:gd name="T7" fmla="*/ 84 h 473"/>
                <a:gd name="T8" fmla="*/ 103 w 1257"/>
                <a:gd name="T9" fmla="*/ 73 h 473"/>
                <a:gd name="T10" fmla="*/ 128 w 1257"/>
                <a:gd name="T11" fmla="*/ 63 h 473"/>
                <a:gd name="T12" fmla="*/ 154 w 1257"/>
                <a:gd name="T13" fmla="*/ 53 h 473"/>
                <a:gd name="T14" fmla="*/ 180 w 1257"/>
                <a:gd name="T15" fmla="*/ 44 h 473"/>
                <a:gd name="T16" fmla="*/ 205 w 1257"/>
                <a:gd name="T17" fmla="*/ 35 h 473"/>
                <a:gd name="T18" fmla="*/ 231 w 1257"/>
                <a:gd name="T19" fmla="*/ 27 h 473"/>
                <a:gd name="T20" fmla="*/ 257 w 1257"/>
                <a:gd name="T21" fmla="*/ 20 h 473"/>
                <a:gd name="T22" fmla="*/ 282 w 1257"/>
                <a:gd name="T23" fmla="*/ 14 h 473"/>
                <a:gd name="T24" fmla="*/ 308 w 1257"/>
                <a:gd name="T25" fmla="*/ 9 h 473"/>
                <a:gd name="T26" fmla="*/ 334 w 1257"/>
                <a:gd name="T27" fmla="*/ 4 h 473"/>
                <a:gd name="T28" fmla="*/ 359 w 1257"/>
                <a:gd name="T29" fmla="*/ 1 h 473"/>
                <a:gd name="T30" fmla="*/ 385 w 1257"/>
                <a:gd name="T31" fmla="*/ 0 h 473"/>
                <a:gd name="T32" fmla="*/ 411 w 1257"/>
                <a:gd name="T33" fmla="*/ 0 h 473"/>
                <a:gd name="T34" fmla="*/ 436 w 1257"/>
                <a:gd name="T35" fmla="*/ 2 h 473"/>
                <a:gd name="T36" fmla="*/ 462 w 1257"/>
                <a:gd name="T37" fmla="*/ 6 h 473"/>
                <a:gd name="T38" fmla="*/ 487 w 1257"/>
                <a:gd name="T39" fmla="*/ 12 h 473"/>
                <a:gd name="T40" fmla="*/ 513 w 1257"/>
                <a:gd name="T41" fmla="*/ 20 h 473"/>
                <a:gd name="T42" fmla="*/ 539 w 1257"/>
                <a:gd name="T43" fmla="*/ 30 h 473"/>
                <a:gd name="T44" fmla="*/ 565 w 1257"/>
                <a:gd name="T45" fmla="*/ 43 h 473"/>
                <a:gd name="T46" fmla="*/ 590 w 1257"/>
                <a:gd name="T47" fmla="*/ 58 h 473"/>
                <a:gd name="T48" fmla="*/ 616 w 1257"/>
                <a:gd name="T49" fmla="*/ 75 h 473"/>
                <a:gd name="T50" fmla="*/ 642 w 1257"/>
                <a:gd name="T51" fmla="*/ 94 h 473"/>
                <a:gd name="T52" fmla="*/ 667 w 1257"/>
                <a:gd name="T53" fmla="*/ 115 h 473"/>
                <a:gd name="T54" fmla="*/ 693 w 1257"/>
                <a:gd name="T55" fmla="*/ 137 h 473"/>
                <a:gd name="T56" fmla="*/ 718 w 1257"/>
                <a:gd name="T57" fmla="*/ 161 h 473"/>
                <a:gd name="T58" fmla="*/ 744 w 1257"/>
                <a:gd name="T59" fmla="*/ 185 h 473"/>
                <a:gd name="T60" fmla="*/ 770 w 1257"/>
                <a:gd name="T61" fmla="*/ 209 h 473"/>
                <a:gd name="T62" fmla="*/ 795 w 1257"/>
                <a:gd name="T63" fmla="*/ 234 h 473"/>
                <a:gd name="T64" fmla="*/ 821 w 1257"/>
                <a:gd name="T65" fmla="*/ 258 h 473"/>
                <a:gd name="T66" fmla="*/ 847 w 1257"/>
                <a:gd name="T67" fmla="*/ 281 h 473"/>
                <a:gd name="T68" fmla="*/ 872 w 1257"/>
                <a:gd name="T69" fmla="*/ 304 h 473"/>
                <a:gd name="T70" fmla="*/ 898 w 1257"/>
                <a:gd name="T71" fmla="*/ 325 h 473"/>
                <a:gd name="T72" fmla="*/ 924 w 1257"/>
                <a:gd name="T73" fmla="*/ 345 h 473"/>
                <a:gd name="T74" fmla="*/ 949 w 1257"/>
                <a:gd name="T75" fmla="*/ 363 h 473"/>
                <a:gd name="T76" fmla="*/ 975 w 1257"/>
                <a:gd name="T77" fmla="*/ 380 h 473"/>
                <a:gd name="T78" fmla="*/ 1001 w 1257"/>
                <a:gd name="T79" fmla="*/ 395 h 473"/>
                <a:gd name="T80" fmla="*/ 1026 w 1257"/>
                <a:gd name="T81" fmla="*/ 408 h 473"/>
                <a:gd name="T82" fmla="*/ 1052 w 1257"/>
                <a:gd name="T83" fmla="*/ 420 h 473"/>
                <a:gd name="T84" fmla="*/ 1078 w 1257"/>
                <a:gd name="T85" fmla="*/ 430 h 473"/>
                <a:gd name="T86" fmla="*/ 1103 w 1257"/>
                <a:gd name="T87" fmla="*/ 439 h 473"/>
                <a:gd name="T88" fmla="*/ 1129 w 1257"/>
                <a:gd name="T89" fmla="*/ 447 h 473"/>
                <a:gd name="T90" fmla="*/ 1155 w 1257"/>
                <a:gd name="T91" fmla="*/ 454 h 473"/>
                <a:gd name="T92" fmla="*/ 1180 w 1257"/>
                <a:gd name="T93" fmla="*/ 460 h 473"/>
                <a:gd name="T94" fmla="*/ 1206 w 1257"/>
                <a:gd name="T95" fmla="*/ 465 h 473"/>
                <a:gd name="T96" fmla="*/ 1232 w 1257"/>
                <a:gd name="T97" fmla="*/ 469 h 473"/>
                <a:gd name="T98" fmla="*/ 1257 w 1257"/>
                <a:gd name="T99"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473">
                  <a:moveTo>
                    <a:pt x="0" y="123"/>
                  </a:moveTo>
                  <a:lnTo>
                    <a:pt x="26" y="109"/>
                  </a:lnTo>
                  <a:lnTo>
                    <a:pt x="51" y="96"/>
                  </a:lnTo>
                  <a:lnTo>
                    <a:pt x="77" y="84"/>
                  </a:lnTo>
                  <a:lnTo>
                    <a:pt x="103" y="73"/>
                  </a:lnTo>
                  <a:lnTo>
                    <a:pt x="128" y="63"/>
                  </a:lnTo>
                  <a:lnTo>
                    <a:pt x="154" y="53"/>
                  </a:lnTo>
                  <a:lnTo>
                    <a:pt x="180" y="44"/>
                  </a:lnTo>
                  <a:lnTo>
                    <a:pt x="205" y="35"/>
                  </a:lnTo>
                  <a:lnTo>
                    <a:pt x="231" y="27"/>
                  </a:lnTo>
                  <a:lnTo>
                    <a:pt x="257" y="20"/>
                  </a:lnTo>
                  <a:lnTo>
                    <a:pt x="282" y="14"/>
                  </a:lnTo>
                  <a:lnTo>
                    <a:pt x="308" y="9"/>
                  </a:lnTo>
                  <a:lnTo>
                    <a:pt x="334" y="4"/>
                  </a:lnTo>
                  <a:lnTo>
                    <a:pt x="359" y="1"/>
                  </a:lnTo>
                  <a:lnTo>
                    <a:pt x="385" y="0"/>
                  </a:lnTo>
                  <a:lnTo>
                    <a:pt x="411" y="0"/>
                  </a:lnTo>
                  <a:lnTo>
                    <a:pt x="436" y="2"/>
                  </a:lnTo>
                  <a:lnTo>
                    <a:pt x="462" y="6"/>
                  </a:lnTo>
                  <a:lnTo>
                    <a:pt x="487" y="12"/>
                  </a:lnTo>
                  <a:lnTo>
                    <a:pt x="513" y="20"/>
                  </a:lnTo>
                  <a:lnTo>
                    <a:pt x="539" y="30"/>
                  </a:lnTo>
                  <a:lnTo>
                    <a:pt x="565" y="43"/>
                  </a:lnTo>
                  <a:lnTo>
                    <a:pt x="590" y="58"/>
                  </a:lnTo>
                  <a:lnTo>
                    <a:pt x="616" y="75"/>
                  </a:lnTo>
                  <a:lnTo>
                    <a:pt x="642" y="94"/>
                  </a:lnTo>
                  <a:lnTo>
                    <a:pt x="667" y="115"/>
                  </a:lnTo>
                  <a:lnTo>
                    <a:pt x="693" y="137"/>
                  </a:lnTo>
                  <a:lnTo>
                    <a:pt x="718" y="161"/>
                  </a:lnTo>
                  <a:lnTo>
                    <a:pt x="744" y="185"/>
                  </a:lnTo>
                  <a:lnTo>
                    <a:pt x="770" y="209"/>
                  </a:lnTo>
                  <a:lnTo>
                    <a:pt x="795" y="234"/>
                  </a:lnTo>
                  <a:lnTo>
                    <a:pt x="821" y="258"/>
                  </a:lnTo>
                  <a:lnTo>
                    <a:pt x="847" y="281"/>
                  </a:lnTo>
                  <a:lnTo>
                    <a:pt x="872" y="304"/>
                  </a:lnTo>
                  <a:lnTo>
                    <a:pt x="898" y="325"/>
                  </a:lnTo>
                  <a:lnTo>
                    <a:pt x="924" y="345"/>
                  </a:lnTo>
                  <a:lnTo>
                    <a:pt x="949" y="363"/>
                  </a:lnTo>
                  <a:lnTo>
                    <a:pt x="975" y="380"/>
                  </a:lnTo>
                  <a:lnTo>
                    <a:pt x="1001" y="395"/>
                  </a:lnTo>
                  <a:lnTo>
                    <a:pt x="1026" y="408"/>
                  </a:lnTo>
                  <a:lnTo>
                    <a:pt x="1052" y="420"/>
                  </a:lnTo>
                  <a:lnTo>
                    <a:pt x="1078" y="430"/>
                  </a:lnTo>
                  <a:lnTo>
                    <a:pt x="1103" y="439"/>
                  </a:lnTo>
                  <a:lnTo>
                    <a:pt x="1129" y="447"/>
                  </a:lnTo>
                  <a:lnTo>
                    <a:pt x="1155" y="454"/>
                  </a:lnTo>
                  <a:lnTo>
                    <a:pt x="1180" y="460"/>
                  </a:lnTo>
                  <a:lnTo>
                    <a:pt x="1206" y="465"/>
                  </a:lnTo>
                  <a:lnTo>
                    <a:pt x="1232" y="469"/>
                  </a:lnTo>
                  <a:lnTo>
                    <a:pt x="1257" y="473"/>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 name="Freeform 293"/>
            <p:cNvSpPr>
              <a:spLocks/>
            </p:cNvSpPr>
            <p:nvPr/>
          </p:nvSpPr>
          <p:spPr bwMode="auto">
            <a:xfrm>
              <a:off x="6214112" y="3483405"/>
              <a:ext cx="4543850" cy="1062166"/>
            </a:xfrm>
            <a:custGeom>
              <a:avLst/>
              <a:gdLst>
                <a:gd name="T0" fmla="*/ 0 w 1308"/>
                <a:gd name="T1" fmla="*/ 475 h 486"/>
                <a:gd name="T2" fmla="*/ 25 w 1308"/>
                <a:gd name="T3" fmla="*/ 479 h 486"/>
                <a:gd name="T4" fmla="*/ 51 w 1308"/>
                <a:gd name="T5" fmla="*/ 482 h 486"/>
                <a:gd name="T6" fmla="*/ 77 w 1308"/>
                <a:gd name="T7" fmla="*/ 484 h 486"/>
                <a:gd name="T8" fmla="*/ 102 w 1308"/>
                <a:gd name="T9" fmla="*/ 486 h 486"/>
                <a:gd name="T10" fmla="*/ 128 w 1308"/>
                <a:gd name="T11" fmla="*/ 486 h 486"/>
                <a:gd name="T12" fmla="*/ 154 w 1308"/>
                <a:gd name="T13" fmla="*/ 486 h 486"/>
                <a:gd name="T14" fmla="*/ 179 w 1308"/>
                <a:gd name="T15" fmla="*/ 485 h 486"/>
                <a:gd name="T16" fmla="*/ 205 w 1308"/>
                <a:gd name="T17" fmla="*/ 482 h 486"/>
                <a:gd name="T18" fmla="*/ 231 w 1308"/>
                <a:gd name="T19" fmla="*/ 478 h 486"/>
                <a:gd name="T20" fmla="*/ 256 w 1308"/>
                <a:gd name="T21" fmla="*/ 473 h 486"/>
                <a:gd name="T22" fmla="*/ 282 w 1308"/>
                <a:gd name="T23" fmla="*/ 465 h 486"/>
                <a:gd name="T24" fmla="*/ 308 w 1308"/>
                <a:gd name="T25" fmla="*/ 457 h 486"/>
                <a:gd name="T26" fmla="*/ 333 w 1308"/>
                <a:gd name="T27" fmla="*/ 446 h 486"/>
                <a:gd name="T28" fmla="*/ 359 w 1308"/>
                <a:gd name="T29" fmla="*/ 434 h 486"/>
                <a:gd name="T30" fmla="*/ 385 w 1308"/>
                <a:gd name="T31" fmla="*/ 420 h 486"/>
                <a:gd name="T32" fmla="*/ 410 w 1308"/>
                <a:gd name="T33" fmla="*/ 404 h 486"/>
                <a:gd name="T34" fmla="*/ 436 w 1308"/>
                <a:gd name="T35" fmla="*/ 387 h 486"/>
                <a:gd name="T36" fmla="*/ 462 w 1308"/>
                <a:gd name="T37" fmla="*/ 368 h 486"/>
                <a:gd name="T38" fmla="*/ 487 w 1308"/>
                <a:gd name="T39" fmla="*/ 348 h 486"/>
                <a:gd name="T40" fmla="*/ 513 w 1308"/>
                <a:gd name="T41" fmla="*/ 328 h 486"/>
                <a:gd name="T42" fmla="*/ 539 w 1308"/>
                <a:gd name="T43" fmla="*/ 306 h 486"/>
                <a:gd name="T44" fmla="*/ 564 w 1308"/>
                <a:gd name="T45" fmla="*/ 284 h 486"/>
                <a:gd name="T46" fmla="*/ 590 w 1308"/>
                <a:gd name="T47" fmla="*/ 262 h 486"/>
                <a:gd name="T48" fmla="*/ 616 w 1308"/>
                <a:gd name="T49" fmla="*/ 241 h 486"/>
                <a:gd name="T50" fmla="*/ 641 w 1308"/>
                <a:gd name="T51" fmla="*/ 219 h 486"/>
                <a:gd name="T52" fmla="*/ 667 w 1308"/>
                <a:gd name="T53" fmla="*/ 198 h 486"/>
                <a:gd name="T54" fmla="*/ 693 w 1308"/>
                <a:gd name="T55" fmla="*/ 178 h 486"/>
                <a:gd name="T56" fmla="*/ 718 w 1308"/>
                <a:gd name="T57" fmla="*/ 159 h 486"/>
                <a:gd name="T58" fmla="*/ 744 w 1308"/>
                <a:gd name="T59" fmla="*/ 141 h 486"/>
                <a:gd name="T60" fmla="*/ 770 w 1308"/>
                <a:gd name="T61" fmla="*/ 125 h 486"/>
                <a:gd name="T62" fmla="*/ 795 w 1308"/>
                <a:gd name="T63" fmla="*/ 109 h 486"/>
                <a:gd name="T64" fmla="*/ 821 w 1308"/>
                <a:gd name="T65" fmla="*/ 95 h 486"/>
                <a:gd name="T66" fmla="*/ 846 w 1308"/>
                <a:gd name="T67" fmla="*/ 82 h 486"/>
                <a:gd name="T68" fmla="*/ 872 w 1308"/>
                <a:gd name="T69" fmla="*/ 71 h 486"/>
                <a:gd name="T70" fmla="*/ 898 w 1308"/>
                <a:gd name="T71" fmla="*/ 61 h 486"/>
                <a:gd name="T72" fmla="*/ 923 w 1308"/>
                <a:gd name="T73" fmla="*/ 52 h 486"/>
                <a:gd name="T74" fmla="*/ 949 w 1308"/>
                <a:gd name="T75" fmla="*/ 44 h 486"/>
                <a:gd name="T76" fmla="*/ 975 w 1308"/>
                <a:gd name="T77" fmla="*/ 37 h 486"/>
                <a:gd name="T78" fmla="*/ 1001 w 1308"/>
                <a:gd name="T79" fmla="*/ 31 h 486"/>
                <a:gd name="T80" fmla="*/ 1026 w 1308"/>
                <a:gd name="T81" fmla="*/ 26 h 486"/>
                <a:gd name="T82" fmla="*/ 1052 w 1308"/>
                <a:gd name="T83" fmla="*/ 21 h 486"/>
                <a:gd name="T84" fmla="*/ 1077 w 1308"/>
                <a:gd name="T85" fmla="*/ 17 h 486"/>
                <a:gd name="T86" fmla="*/ 1103 w 1308"/>
                <a:gd name="T87" fmla="*/ 14 h 486"/>
                <a:gd name="T88" fmla="*/ 1129 w 1308"/>
                <a:gd name="T89" fmla="*/ 11 h 486"/>
                <a:gd name="T90" fmla="*/ 1154 w 1308"/>
                <a:gd name="T91" fmla="*/ 8 h 486"/>
                <a:gd name="T92" fmla="*/ 1180 w 1308"/>
                <a:gd name="T93" fmla="*/ 6 h 486"/>
                <a:gd name="T94" fmla="*/ 1206 w 1308"/>
                <a:gd name="T95" fmla="*/ 4 h 486"/>
                <a:gd name="T96" fmla="*/ 1231 w 1308"/>
                <a:gd name="T97" fmla="*/ 3 h 486"/>
                <a:gd name="T98" fmla="*/ 1257 w 1308"/>
                <a:gd name="T99" fmla="*/ 2 h 486"/>
                <a:gd name="T100" fmla="*/ 1283 w 1308"/>
                <a:gd name="T101" fmla="*/ 0 h 486"/>
                <a:gd name="T102" fmla="*/ 1308 w 1308"/>
                <a:gd name="T103"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86">
                  <a:moveTo>
                    <a:pt x="0" y="475"/>
                  </a:moveTo>
                  <a:lnTo>
                    <a:pt x="25" y="479"/>
                  </a:lnTo>
                  <a:lnTo>
                    <a:pt x="51" y="482"/>
                  </a:lnTo>
                  <a:lnTo>
                    <a:pt x="77" y="484"/>
                  </a:lnTo>
                  <a:lnTo>
                    <a:pt x="102" y="486"/>
                  </a:lnTo>
                  <a:lnTo>
                    <a:pt x="128" y="486"/>
                  </a:lnTo>
                  <a:lnTo>
                    <a:pt x="154" y="486"/>
                  </a:lnTo>
                  <a:lnTo>
                    <a:pt x="179" y="485"/>
                  </a:lnTo>
                  <a:lnTo>
                    <a:pt x="205" y="482"/>
                  </a:lnTo>
                  <a:lnTo>
                    <a:pt x="231" y="478"/>
                  </a:lnTo>
                  <a:lnTo>
                    <a:pt x="256" y="473"/>
                  </a:lnTo>
                  <a:lnTo>
                    <a:pt x="282" y="465"/>
                  </a:lnTo>
                  <a:lnTo>
                    <a:pt x="308" y="457"/>
                  </a:lnTo>
                  <a:lnTo>
                    <a:pt x="333" y="446"/>
                  </a:lnTo>
                  <a:lnTo>
                    <a:pt x="359" y="434"/>
                  </a:lnTo>
                  <a:lnTo>
                    <a:pt x="385" y="420"/>
                  </a:lnTo>
                  <a:lnTo>
                    <a:pt x="410" y="404"/>
                  </a:lnTo>
                  <a:lnTo>
                    <a:pt x="436" y="387"/>
                  </a:lnTo>
                  <a:lnTo>
                    <a:pt x="462" y="368"/>
                  </a:lnTo>
                  <a:lnTo>
                    <a:pt x="487" y="348"/>
                  </a:lnTo>
                  <a:lnTo>
                    <a:pt x="513" y="328"/>
                  </a:lnTo>
                  <a:lnTo>
                    <a:pt x="539" y="306"/>
                  </a:lnTo>
                  <a:lnTo>
                    <a:pt x="564" y="284"/>
                  </a:lnTo>
                  <a:lnTo>
                    <a:pt x="590" y="262"/>
                  </a:lnTo>
                  <a:lnTo>
                    <a:pt x="616" y="241"/>
                  </a:lnTo>
                  <a:lnTo>
                    <a:pt x="641" y="219"/>
                  </a:lnTo>
                  <a:lnTo>
                    <a:pt x="667" y="198"/>
                  </a:lnTo>
                  <a:lnTo>
                    <a:pt x="693" y="178"/>
                  </a:lnTo>
                  <a:lnTo>
                    <a:pt x="718" y="159"/>
                  </a:lnTo>
                  <a:lnTo>
                    <a:pt x="744" y="141"/>
                  </a:lnTo>
                  <a:lnTo>
                    <a:pt x="770" y="125"/>
                  </a:lnTo>
                  <a:lnTo>
                    <a:pt x="795" y="109"/>
                  </a:lnTo>
                  <a:lnTo>
                    <a:pt x="821" y="95"/>
                  </a:lnTo>
                  <a:lnTo>
                    <a:pt x="846" y="82"/>
                  </a:lnTo>
                  <a:lnTo>
                    <a:pt x="872" y="71"/>
                  </a:lnTo>
                  <a:lnTo>
                    <a:pt x="898" y="61"/>
                  </a:lnTo>
                  <a:lnTo>
                    <a:pt x="923" y="52"/>
                  </a:lnTo>
                  <a:lnTo>
                    <a:pt x="949" y="44"/>
                  </a:lnTo>
                  <a:lnTo>
                    <a:pt x="975" y="37"/>
                  </a:lnTo>
                  <a:lnTo>
                    <a:pt x="1001" y="31"/>
                  </a:lnTo>
                  <a:lnTo>
                    <a:pt x="1026" y="26"/>
                  </a:lnTo>
                  <a:lnTo>
                    <a:pt x="1052" y="21"/>
                  </a:lnTo>
                  <a:lnTo>
                    <a:pt x="1077" y="17"/>
                  </a:lnTo>
                  <a:lnTo>
                    <a:pt x="1103" y="14"/>
                  </a:lnTo>
                  <a:lnTo>
                    <a:pt x="1129" y="11"/>
                  </a:lnTo>
                  <a:lnTo>
                    <a:pt x="1154" y="8"/>
                  </a:lnTo>
                  <a:lnTo>
                    <a:pt x="1180" y="6"/>
                  </a:lnTo>
                  <a:lnTo>
                    <a:pt x="1206" y="4"/>
                  </a:lnTo>
                  <a:lnTo>
                    <a:pt x="1231" y="3"/>
                  </a:lnTo>
                  <a:lnTo>
                    <a:pt x="1257" y="2"/>
                  </a:lnTo>
                  <a:lnTo>
                    <a:pt x="1283" y="0"/>
                  </a:lnTo>
                  <a:lnTo>
                    <a:pt x="1308" y="0"/>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 name="Line 294"/>
            <p:cNvSpPr>
              <a:spLocks noChangeShapeType="1"/>
            </p:cNvSpPr>
            <p:nvPr/>
          </p:nvSpPr>
          <p:spPr bwMode="auto">
            <a:xfrm>
              <a:off x="10671115" y="3483405"/>
              <a:ext cx="86847" cy="0"/>
            </a:xfrm>
            <a:prstGeom prst="line">
              <a:avLst/>
            </a:prstGeom>
            <a:noFill/>
            <a:ln w="26988" cap="flat">
              <a:solidFill>
                <a:srgbClr val="7E2F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3" name="Freeform 295"/>
            <p:cNvSpPr>
              <a:spLocks/>
            </p:cNvSpPr>
            <p:nvPr/>
          </p:nvSpPr>
          <p:spPr bwMode="auto">
            <a:xfrm>
              <a:off x="1934278" y="4018859"/>
              <a:ext cx="4366681" cy="802088"/>
            </a:xfrm>
            <a:custGeom>
              <a:avLst/>
              <a:gdLst>
                <a:gd name="T0" fmla="*/ 0 w 1257"/>
                <a:gd name="T1" fmla="*/ 345 h 367"/>
                <a:gd name="T2" fmla="*/ 26 w 1257"/>
                <a:gd name="T3" fmla="*/ 348 h 367"/>
                <a:gd name="T4" fmla="*/ 51 w 1257"/>
                <a:gd name="T5" fmla="*/ 348 h 367"/>
                <a:gd name="T6" fmla="*/ 77 w 1257"/>
                <a:gd name="T7" fmla="*/ 346 h 367"/>
                <a:gd name="T8" fmla="*/ 103 w 1257"/>
                <a:gd name="T9" fmla="*/ 341 h 367"/>
                <a:gd name="T10" fmla="*/ 128 w 1257"/>
                <a:gd name="T11" fmla="*/ 334 h 367"/>
                <a:gd name="T12" fmla="*/ 154 w 1257"/>
                <a:gd name="T13" fmla="*/ 324 h 367"/>
                <a:gd name="T14" fmla="*/ 180 w 1257"/>
                <a:gd name="T15" fmla="*/ 311 h 367"/>
                <a:gd name="T16" fmla="*/ 205 w 1257"/>
                <a:gd name="T17" fmla="*/ 296 h 367"/>
                <a:gd name="T18" fmla="*/ 231 w 1257"/>
                <a:gd name="T19" fmla="*/ 278 h 367"/>
                <a:gd name="T20" fmla="*/ 257 w 1257"/>
                <a:gd name="T21" fmla="*/ 258 h 367"/>
                <a:gd name="T22" fmla="*/ 282 w 1257"/>
                <a:gd name="T23" fmla="*/ 237 h 367"/>
                <a:gd name="T24" fmla="*/ 308 w 1257"/>
                <a:gd name="T25" fmla="*/ 214 h 367"/>
                <a:gd name="T26" fmla="*/ 334 w 1257"/>
                <a:gd name="T27" fmla="*/ 191 h 367"/>
                <a:gd name="T28" fmla="*/ 359 w 1257"/>
                <a:gd name="T29" fmla="*/ 167 h 367"/>
                <a:gd name="T30" fmla="*/ 385 w 1257"/>
                <a:gd name="T31" fmla="*/ 144 h 367"/>
                <a:gd name="T32" fmla="*/ 411 w 1257"/>
                <a:gd name="T33" fmla="*/ 121 h 367"/>
                <a:gd name="T34" fmla="*/ 436 w 1257"/>
                <a:gd name="T35" fmla="*/ 99 h 367"/>
                <a:gd name="T36" fmla="*/ 462 w 1257"/>
                <a:gd name="T37" fmla="*/ 78 h 367"/>
                <a:gd name="T38" fmla="*/ 487 w 1257"/>
                <a:gd name="T39" fmla="*/ 59 h 367"/>
                <a:gd name="T40" fmla="*/ 513 w 1257"/>
                <a:gd name="T41" fmla="*/ 43 h 367"/>
                <a:gd name="T42" fmla="*/ 539 w 1257"/>
                <a:gd name="T43" fmla="*/ 28 h 367"/>
                <a:gd name="T44" fmla="*/ 565 w 1257"/>
                <a:gd name="T45" fmla="*/ 17 h 367"/>
                <a:gd name="T46" fmla="*/ 590 w 1257"/>
                <a:gd name="T47" fmla="*/ 8 h 367"/>
                <a:gd name="T48" fmla="*/ 616 w 1257"/>
                <a:gd name="T49" fmla="*/ 3 h 367"/>
                <a:gd name="T50" fmla="*/ 642 w 1257"/>
                <a:gd name="T51" fmla="*/ 0 h 367"/>
                <a:gd name="T52" fmla="*/ 667 w 1257"/>
                <a:gd name="T53" fmla="*/ 1 h 367"/>
                <a:gd name="T54" fmla="*/ 693 w 1257"/>
                <a:gd name="T55" fmla="*/ 5 h 367"/>
                <a:gd name="T56" fmla="*/ 718 w 1257"/>
                <a:gd name="T57" fmla="*/ 12 h 367"/>
                <a:gd name="T58" fmla="*/ 744 w 1257"/>
                <a:gd name="T59" fmla="*/ 21 h 367"/>
                <a:gd name="T60" fmla="*/ 770 w 1257"/>
                <a:gd name="T61" fmla="*/ 33 h 367"/>
                <a:gd name="T62" fmla="*/ 795 w 1257"/>
                <a:gd name="T63" fmla="*/ 48 h 367"/>
                <a:gd name="T64" fmla="*/ 821 w 1257"/>
                <a:gd name="T65" fmla="*/ 65 h 367"/>
                <a:gd name="T66" fmla="*/ 847 w 1257"/>
                <a:gd name="T67" fmla="*/ 84 h 367"/>
                <a:gd name="T68" fmla="*/ 872 w 1257"/>
                <a:gd name="T69" fmla="*/ 104 h 367"/>
                <a:gd name="T70" fmla="*/ 898 w 1257"/>
                <a:gd name="T71" fmla="*/ 125 h 367"/>
                <a:gd name="T72" fmla="*/ 924 w 1257"/>
                <a:gd name="T73" fmla="*/ 147 h 367"/>
                <a:gd name="T74" fmla="*/ 949 w 1257"/>
                <a:gd name="T75" fmla="*/ 170 h 367"/>
                <a:gd name="T76" fmla="*/ 975 w 1257"/>
                <a:gd name="T77" fmla="*/ 193 h 367"/>
                <a:gd name="T78" fmla="*/ 1001 w 1257"/>
                <a:gd name="T79" fmla="*/ 215 h 367"/>
                <a:gd name="T80" fmla="*/ 1026 w 1257"/>
                <a:gd name="T81" fmla="*/ 237 h 367"/>
                <a:gd name="T82" fmla="*/ 1052 w 1257"/>
                <a:gd name="T83" fmla="*/ 258 h 367"/>
                <a:gd name="T84" fmla="*/ 1078 w 1257"/>
                <a:gd name="T85" fmla="*/ 278 h 367"/>
                <a:gd name="T86" fmla="*/ 1103 w 1257"/>
                <a:gd name="T87" fmla="*/ 296 h 367"/>
                <a:gd name="T88" fmla="*/ 1129 w 1257"/>
                <a:gd name="T89" fmla="*/ 313 h 367"/>
                <a:gd name="T90" fmla="*/ 1155 w 1257"/>
                <a:gd name="T91" fmla="*/ 328 h 367"/>
                <a:gd name="T92" fmla="*/ 1180 w 1257"/>
                <a:gd name="T93" fmla="*/ 341 h 367"/>
                <a:gd name="T94" fmla="*/ 1206 w 1257"/>
                <a:gd name="T95" fmla="*/ 351 h 367"/>
                <a:gd name="T96" fmla="*/ 1232 w 1257"/>
                <a:gd name="T97" fmla="*/ 360 h 367"/>
                <a:gd name="T98" fmla="*/ 1257 w 1257"/>
                <a:gd name="T99" fmla="*/ 36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67">
                  <a:moveTo>
                    <a:pt x="0" y="345"/>
                  </a:moveTo>
                  <a:lnTo>
                    <a:pt x="26" y="348"/>
                  </a:lnTo>
                  <a:lnTo>
                    <a:pt x="51" y="348"/>
                  </a:lnTo>
                  <a:lnTo>
                    <a:pt x="77" y="346"/>
                  </a:lnTo>
                  <a:lnTo>
                    <a:pt x="103" y="341"/>
                  </a:lnTo>
                  <a:lnTo>
                    <a:pt x="128" y="334"/>
                  </a:lnTo>
                  <a:lnTo>
                    <a:pt x="154" y="324"/>
                  </a:lnTo>
                  <a:lnTo>
                    <a:pt x="180" y="311"/>
                  </a:lnTo>
                  <a:lnTo>
                    <a:pt x="205" y="296"/>
                  </a:lnTo>
                  <a:lnTo>
                    <a:pt x="231" y="278"/>
                  </a:lnTo>
                  <a:lnTo>
                    <a:pt x="257" y="258"/>
                  </a:lnTo>
                  <a:lnTo>
                    <a:pt x="282" y="237"/>
                  </a:lnTo>
                  <a:lnTo>
                    <a:pt x="308" y="214"/>
                  </a:lnTo>
                  <a:lnTo>
                    <a:pt x="334" y="191"/>
                  </a:lnTo>
                  <a:lnTo>
                    <a:pt x="359" y="167"/>
                  </a:lnTo>
                  <a:lnTo>
                    <a:pt x="385" y="144"/>
                  </a:lnTo>
                  <a:lnTo>
                    <a:pt x="411" y="121"/>
                  </a:lnTo>
                  <a:lnTo>
                    <a:pt x="436" y="99"/>
                  </a:lnTo>
                  <a:lnTo>
                    <a:pt x="462" y="78"/>
                  </a:lnTo>
                  <a:lnTo>
                    <a:pt x="487" y="59"/>
                  </a:lnTo>
                  <a:lnTo>
                    <a:pt x="513" y="43"/>
                  </a:lnTo>
                  <a:lnTo>
                    <a:pt x="539" y="28"/>
                  </a:lnTo>
                  <a:lnTo>
                    <a:pt x="565" y="17"/>
                  </a:lnTo>
                  <a:lnTo>
                    <a:pt x="590" y="8"/>
                  </a:lnTo>
                  <a:lnTo>
                    <a:pt x="616" y="3"/>
                  </a:lnTo>
                  <a:lnTo>
                    <a:pt x="642" y="0"/>
                  </a:lnTo>
                  <a:lnTo>
                    <a:pt x="667" y="1"/>
                  </a:lnTo>
                  <a:lnTo>
                    <a:pt x="693" y="5"/>
                  </a:lnTo>
                  <a:lnTo>
                    <a:pt x="718" y="12"/>
                  </a:lnTo>
                  <a:lnTo>
                    <a:pt x="744" y="21"/>
                  </a:lnTo>
                  <a:lnTo>
                    <a:pt x="770" y="33"/>
                  </a:lnTo>
                  <a:lnTo>
                    <a:pt x="795" y="48"/>
                  </a:lnTo>
                  <a:lnTo>
                    <a:pt x="821" y="65"/>
                  </a:lnTo>
                  <a:lnTo>
                    <a:pt x="847" y="84"/>
                  </a:lnTo>
                  <a:lnTo>
                    <a:pt x="872" y="104"/>
                  </a:lnTo>
                  <a:lnTo>
                    <a:pt x="898" y="125"/>
                  </a:lnTo>
                  <a:lnTo>
                    <a:pt x="924" y="147"/>
                  </a:lnTo>
                  <a:lnTo>
                    <a:pt x="949" y="170"/>
                  </a:lnTo>
                  <a:lnTo>
                    <a:pt x="975" y="193"/>
                  </a:lnTo>
                  <a:lnTo>
                    <a:pt x="1001" y="215"/>
                  </a:lnTo>
                  <a:lnTo>
                    <a:pt x="1026" y="237"/>
                  </a:lnTo>
                  <a:lnTo>
                    <a:pt x="1052" y="258"/>
                  </a:lnTo>
                  <a:lnTo>
                    <a:pt x="1078" y="278"/>
                  </a:lnTo>
                  <a:lnTo>
                    <a:pt x="1103" y="296"/>
                  </a:lnTo>
                  <a:lnTo>
                    <a:pt x="1129" y="313"/>
                  </a:lnTo>
                  <a:lnTo>
                    <a:pt x="1155" y="328"/>
                  </a:lnTo>
                  <a:lnTo>
                    <a:pt x="1180" y="341"/>
                  </a:lnTo>
                  <a:lnTo>
                    <a:pt x="1206" y="351"/>
                  </a:lnTo>
                  <a:lnTo>
                    <a:pt x="1232" y="360"/>
                  </a:lnTo>
                  <a:lnTo>
                    <a:pt x="1257" y="367"/>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4" name="Freeform 296"/>
            <p:cNvSpPr>
              <a:spLocks/>
            </p:cNvSpPr>
            <p:nvPr/>
          </p:nvSpPr>
          <p:spPr bwMode="auto">
            <a:xfrm>
              <a:off x="6214112" y="3157762"/>
              <a:ext cx="4543850" cy="1676299"/>
            </a:xfrm>
            <a:custGeom>
              <a:avLst/>
              <a:gdLst>
                <a:gd name="T0" fmla="*/ 0 w 1308"/>
                <a:gd name="T1" fmla="*/ 754 h 767"/>
                <a:gd name="T2" fmla="*/ 25 w 1308"/>
                <a:gd name="T3" fmla="*/ 761 h 767"/>
                <a:gd name="T4" fmla="*/ 51 w 1308"/>
                <a:gd name="T5" fmla="*/ 765 h 767"/>
                <a:gd name="T6" fmla="*/ 77 w 1308"/>
                <a:gd name="T7" fmla="*/ 767 h 767"/>
                <a:gd name="T8" fmla="*/ 102 w 1308"/>
                <a:gd name="T9" fmla="*/ 767 h 767"/>
                <a:gd name="T10" fmla="*/ 128 w 1308"/>
                <a:gd name="T11" fmla="*/ 765 h 767"/>
                <a:gd name="T12" fmla="*/ 154 w 1308"/>
                <a:gd name="T13" fmla="*/ 760 h 767"/>
                <a:gd name="T14" fmla="*/ 179 w 1308"/>
                <a:gd name="T15" fmla="*/ 753 h 767"/>
                <a:gd name="T16" fmla="*/ 205 w 1308"/>
                <a:gd name="T17" fmla="*/ 744 h 767"/>
                <a:gd name="T18" fmla="*/ 231 w 1308"/>
                <a:gd name="T19" fmla="*/ 733 h 767"/>
                <a:gd name="T20" fmla="*/ 256 w 1308"/>
                <a:gd name="T21" fmla="*/ 720 h 767"/>
                <a:gd name="T22" fmla="*/ 282 w 1308"/>
                <a:gd name="T23" fmla="*/ 705 h 767"/>
                <a:gd name="T24" fmla="*/ 308 w 1308"/>
                <a:gd name="T25" fmla="*/ 687 h 767"/>
                <a:gd name="T26" fmla="*/ 333 w 1308"/>
                <a:gd name="T27" fmla="*/ 668 h 767"/>
                <a:gd name="T28" fmla="*/ 359 w 1308"/>
                <a:gd name="T29" fmla="*/ 646 h 767"/>
                <a:gd name="T30" fmla="*/ 385 w 1308"/>
                <a:gd name="T31" fmla="*/ 623 h 767"/>
                <a:gd name="T32" fmla="*/ 410 w 1308"/>
                <a:gd name="T33" fmla="*/ 597 h 767"/>
                <a:gd name="T34" fmla="*/ 436 w 1308"/>
                <a:gd name="T35" fmla="*/ 570 h 767"/>
                <a:gd name="T36" fmla="*/ 462 w 1308"/>
                <a:gd name="T37" fmla="*/ 541 h 767"/>
                <a:gd name="T38" fmla="*/ 487 w 1308"/>
                <a:gd name="T39" fmla="*/ 510 h 767"/>
                <a:gd name="T40" fmla="*/ 513 w 1308"/>
                <a:gd name="T41" fmla="*/ 478 h 767"/>
                <a:gd name="T42" fmla="*/ 539 w 1308"/>
                <a:gd name="T43" fmla="*/ 445 h 767"/>
                <a:gd name="T44" fmla="*/ 564 w 1308"/>
                <a:gd name="T45" fmla="*/ 411 h 767"/>
                <a:gd name="T46" fmla="*/ 590 w 1308"/>
                <a:gd name="T47" fmla="*/ 376 h 767"/>
                <a:gd name="T48" fmla="*/ 616 w 1308"/>
                <a:gd name="T49" fmla="*/ 341 h 767"/>
                <a:gd name="T50" fmla="*/ 641 w 1308"/>
                <a:gd name="T51" fmla="*/ 305 h 767"/>
                <a:gd name="T52" fmla="*/ 667 w 1308"/>
                <a:gd name="T53" fmla="*/ 270 h 767"/>
                <a:gd name="T54" fmla="*/ 693 w 1308"/>
                <a:gd name="T55" fmla="*/ 236 h 767"/>
                <a:gd name="T56" fmla="*/ 718 w 1308"/>
                <a:gd name="T57" fmla="*/ 203 h 767"/>
                <a:gd name="T58" fmla="*/ 744 w 1308"/>
                <a:gd name="T59" fmla="*/ 172 h 767"/>
                <a:gd name="T60" fmla="*/ 770 w 1308"/>
                <a:gd name="T61" fmla="*/ 142 h 767"/>
                <a:gd name="T62" fmla="*/ 795 w 1308"/>
                <a:gd name="T63" fmla="*/ 115 h 767"/>
                <a:gd name="T64" fmla="*/ 821 w 1308"/>
                <a:gd name="T65" fmla="*/ 90 h 767"/>
                <a:gd name="T66" fmla="*/ 846 w 1308"/>
                <a:gd name="T67" fmla="*/ 68 h 767"/>
                <a:gd name="T68" fmla="*/ 872 w 1308"/>
                <a:gd name="T69" fmla="*/ 49 h 767"/>
                <a:gd name="T70" fmla="*/ 898 w 1308"/>
                <a:gd name="T71" fmla="*/ 33 h 767"/>
                <a:gd name="T72" fmla="*/ 923 w 1308"/>
                <a:gd name="T73" fmla="*/ 20 h 767"/>
                <a:gd name="T74" fmla="*/ 949 w 1308"/>
                <a:gd name="T75" fmla="*/ 10 h 767"/>
                <a:gd name="T76" fmla="*/ 975 w 1308"/>
                <a:gd name="T77" fmla="*/ 4 h 767"/>
                <a:gd name="T78" fmla="*/ 1001 w 1308"/>
                <a:gd name="T79" fmla="*/ 0 h 767"/>
                <a:gd name="T80" fmla="*/ 1026 w 1308"/>
                <a:gd name="T81" fmla="*/ 0 h 767"/>
                <a:gd name="T82" fmla="*/ 1052 w 1308"/>
                <a:gd name="T83" fmla="*/ 2 h 767"/>
                <a:gd name="T84" fmla="*/ 1077 w 1308"/>
                <a:gd name="T85" fmla="*/ 6 h 767"/>
                <a:gd name="T86" fmla="*/ 1103 w 1308"/>
                <a:gd name="T87" fmla="*/ 13 h 767"/>
                <a:gd name="T88" fmla="*/ 1129 w 1308"/>
                <a:gd name="T89" fmla="*/ 21 h 767"/>
                <a:gd name="T90" fmla="*/ 1154 w 1308"/>
                <a:gd name="T91" fmla="*/ 31 h 767"/>
                <a:gd name="T92" fmla="*/ 1180 w 1308"/>
                <a:gd name="T93" fmla="*/ 42 h 767"/>
                <a:gd name="T94" fmla="*/ 1206 w 1308"/>
                <a:gd name="T95" fmla="*/ 54 h 767"/>
                <a:gd name="T96" fmla="*/ 1231 w 1308"/>
                <a:gd name="T97" fmla="*/ 66 h 767"/>
                <a:gd name="T98" fmla="*/ 1257 w 1308"/>
                <a:gd name="T99" fmla="*/ 78 h 767"/>
                <a:gd name="T100" fmla="*/ 1283 w 1308"/>
                <a:gd name="T101" fmla="*/ 90 h 767"/>
                <a:gd name="T102" fmla="*/ 1308 w 1308"/>
                <a:gd name="T103" fmla="*/ 102 h 7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767">
                  <a:moveTo>
                    <a:pt x="0" y="754"/>
                  </a:moveTo>
                  <a:lnTo>
                    <a:pt x="25" y="761"/>
                  </a:lnTo>
                  <a:lnTo>
                    <a:pt x="51" y="765"/>
                  </a:lnTo>
                  <a:lnTo>
                    <a:pt x="77" y="767"/>
                  </a:lnTo>
                  <a:lnTo>
                    <a:pt x="102" y="767"/>
                  </a:lnTo>
                  <a:lnTo>
                    <a:pt x="128" y="765"/>
                  </a:lnTo>
                  <a:lnTo>
                    <a:pt x="154" y="760"/>
                  </a:lnTo>
                  <a:lnTo>
                    <a:pt x="179" y="753"/>
                  </a:lnTo>
                  <a:lnTo>
                    <a:pt x="205" y="744"/>
                  </a:lnTo>
                  <a:lnTo>
                    <a:pt x="231" y="733"/>
                  </a:lnTo>
                  <a:lnTo>
                    <a:pt x="256" y="720"/>
                  </a:lnTo>
                  <a:lnTo>
                    <a:pt x="282" y="705"/>
                  </a:lnTo>
                  <a:lnTo>
                    <a:pt x="308" y="687"/>
                  </a:lnTo>
                  <a:lnTo>
                    <a:pt x="333" y="668"/>
                  </a:lnTo>
                  <a:lnTo>
                    <a:pt x="359" y="646"/>
                  </a:lnTo>
                  <a:lnTo>
                    <a:pt x="385" y="623"/>
                  </a:lnTo>
                  <a:lnTo>
                    <a:pt x="410" y="597"/>
                  </a:lnTo>
                  <a:lnTo>
                    <a:pt x="436" y="570"/>
                  </a:lnTo>
                  <a:lnTo>
                    <a:pt x="462" y="541"/>
                  </a:lnTo>
                  <a:lnTo>
                    <a:pt x="487" y="510"/>
                  </a:lnTo>
                  <a:lnTo>
                    <a:pt x="513" y="478"/>
                  </a:lnTo>
                  <a:lnTo>
                    <a:pt x="539" y="445"/>
                  </a:lnTo>
                  <a:lnTo>
                    <a:pt x="564" y="411"/>
                  </a:lnTo>
                  <a:lnTo>
                    <a:pt x="590" y="376"/>
                  </a:lnTo>
                  <a:lnTo>
                    <a:pt x="616" y="341"/>
                  </a:lnTo>
                  <a:lnTo>
                    <a:pt x="641" y="305"/>
                  </a:lnTo>
                  <a:lnTo>
                    <a:pt x="667" y="270"/>
                  </a:lnTo>
                  <a:lnTo>
                    <a:pt x="693" y="236"/>
                  </a:lnTo>
                  <a:lnTo>
                    <a:pt x="718" y="203"/>
                  </a:lnTo>
                  <a:lnTo>
                    <a:pt x="744" y="172"/>
                  </a:lnTo>
                  <a:lnTo>
                    <a:pt x="770" y="142"/>
                  </a:lnTo>
                  <a:lnTo>
                    <a:pt x="795" y="115"/>
                  </a:lnTo>
                  <a:lnTo>
                    <a:pt x="821" y="90"/>
                  </a:lnTo>
                  <a:lnTo>
                    <a:pt x="846" y="68"/>
                  </a:lnTo>
                  <a:lnTo>
                    <a:pt x="872" y="49"/>
                  </a:lnTo>
                  <a:lnTo>
                    <a:pt x="898" y="33"/>
                  </a:lnTo>
                  <a:lnTo>
                    <a:pt x="923" y="20"/>
                  </a:lnTo>
                  <a:lnTo>
                    <a:pt x="949" y="10"/>
                  </a:lnTo>
                  <a:lnTo>
                    <a:pt x="975" y="4"/>
                  </a:lnTo>
                  <a:lnTo>
                    <a:pt x="1001" y="0"/>
                  </a:lnTo>
                  <a:lnTo>
                    <a:pt x="1026" y="0"/>
                  </a:lnTo>
                  <a:lnTo>
                    <a:pt x="1052" y="2"/>
                  </a:lnTo>
                  <a:lnTo>
                    <a:pt x="1077" y="6"/>
                  </a:lnTo>
                  <a:lnTo>
                    <a:pt x="1103" y="13"/>
                  </a:lnTo>
                  <a:lnTo>
                    <a:pt x="1129" y="21"/>
                  </a:lnTo>
                  <a:lnTo>
                    <a:pt x="1154" y="31"/>
                  </a:lnTo>
                  <a:lnTo>
                    <a:pt x="1180" y="42"/>
                  </a:lnTo>
                  <a:lnTo>
                    <a:pt x="1206" y="54"/>
                  </a:lnTo>
                  <a:lnTo>
                    <a:pt x="1231" y="66"/>
                  </a:lnTo>
                  <a:lnTo>
                    <a:pt x="1257" y="78"/>
                  </a:lnTo>
                  <a:lnTo>
                    <a:pt x="1283" y="90"/>
                  </a:lnTo>
                  <a:lnTo>
                    <a:pt x="1308" y="102"/>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5" name="Line 297"/>
            <p:cNvSpPr>
              <a:spLocks noChangeShapeType="1"/>
            </p:cNvSpPr>
            <p:nvPr/>
          </p:nvSpPr>
          <p:spPr bwMode="auto">
            <a:xfrm>
              <a:off x="10671115" y="3354459"/>
              <a:ext cx="86847" cy="26226"/>
            </a:xfrm>
            <a:prstGeom prst="line">
              <a:avLst/>
            </a:prstGeom>
            <a:noFill/>
            <a:ln w="26988" cap="flat">
              <a:solidFill>
                <a:srgbClr val="77AC3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6" name="Freeform 298"/>
            <p:cNvSpPr>
              <a:spLocks/>
            </p:cNvSpPr>
            <p:nvPr/>
          </p:nvSpPr>
          <p:spPr bwMode="auto">
            <a:xfrm>
              <a:off x="1934278" y="2607009"/>
              <a:ext cx="4366681" cy="1409664"/>
            </a:xfrm>
            <a:custGeom>
              <a:avLst/>
              <a:gdLst>
                <a:gd name="T0" fmla="*/ 0 w 1257"/>
                <a:gd name="T1" fmla="*/ 364 h 645"/>
                <a:gd name="T2" fmla="*/ 26 w 1257"/>
                <a:gd name="T3" fmla="*/ 345 h 645"/>
                <a:gd name="T4" fmla="*/ 51 w 1257"/>
                <a:gd name="T5" fmla="*/ 326 h 645"/>
                <a:gd name="T6" fmla="*/ 77 w 1257"/>
                <a:gd name="T7" fmla="*/ 307 h 645"/>
                <a:gd name="T8" fmla="*/ 103 w 1257"/>
                <a:gd name="T9" fmla="*/ 288 h 645"/>
                <a:gd name="T10" fmla="*/ 128 w 1257"/>
                <a:gd name="T11" fmla="*/ 269 h 645"/>
                <a:gd name="T12" fmla="*/ 154 w 1257"/>
                <a:gd name="T13" fmla="*/ 250 h 645"/>
                <a:gd name="T14" fmla="*/ 180 w 1257"/>
                <a:gd name="T15" fmla="*/ 231 h 645"/>
                <a:gd name="T16" fmla="*/ 205 w 1257"/>
                <a:gd name="T17" fmla="*/ 213 h 645"/>
                <a:gd name="T18" fmla="*/ 231 w 1257"/>
                <a:gd name="T19" fmla="*/ 194 h 645"/>
                <a:gd name="T20" fmla="*/ 257 w 1257"/>
                <a:gd name="T21" fmla="*/ 176 h 645"/>
                <a:gd name="T22" fmla="*/ 282 w 1257"/>
                <a:gd name="T23" fmla="*/ 157 h 645"/>
                <a:gd name="T24" fmla="*/ 308 w 1257"/>
                <a:gd name="T25" fmla="*/ 139 h 645"/>
                <a:gd name="T26" fmla="*/ 334 w 1257"/>
                <a:gd name="T27" fmla="*/ 122 h 645"/>
                <a:gd name="T28" fmla="*/ 359 w 1257"/>
                <a:gd name="T29" fmla="*/ 105 h 645"/>
                <a:gd name="T30" fmla="*/ 385 w 1257"/>
                <a:gd name="T31" fmla="*/ 89 h 645"/>
                <a:gd name="T32" fmla="*/ 411 w 1257"/>
                <a:gd name="T33" fmla="*/ 73 h 645"/>
                <a:gd name="T34" fmla="*/ 436 w 1257"/>
                <a:gd name="T35" fmla="*/ 59 h 645"/>
                <a:gd name="T36" fmla="*/ 462 w 1257"/>
                <a:gd name="T37" fmla="*/ 45 h 645"/>
                <a:gd name="T38" fmla="*/ 487 w 1257"/>
                <a:gd name="T39" fmla="*/ 33 h 645"/>
                <a:gd name="T40" fmla="*/ 513 w 1257"/>
                <a:gd name="T41" fmla="*/ 22 h 645"/>
                <a:gd name="T42" fmla="*/ 539 w 1257"/>
                <a:gd name="T43" fmla="*/ 13 h 645"/>
                <a:gd name="T44" fmla="*/ 565 w 1257"/>
                <a:gd name="T45" fmla="*/ 7 h 645"/>
                <a:gd name="T46" fmla="*/ 590 w 1257"/>
                <a:gd name="T47" fmla="*/ 2 h 645"/>
                <a:gd name="T48" fmla="*/ 616 w 1257"/>
                <a:gd name="T49" fmla="*/ 0 h 645"/>
                <a:gd name="T50" fmla="*/ 642 w 1257"/>
                <a:gd name="T51" fmla="*/ 0 h 645"/>
                <a:gd name="T52" fmla="*/ 667 w 1257"/>
                <a:gd name="T53" fmla="*/ 3 h 645"/>
                <a:gd name="T54" fmla="*/ 693 w 1257"/>
                <a:gd name="T55" fmla="*/ 10 h 645"/>
                <a:gd name="T56" fmla="*/ 718 w 1257"/>
                <a:gd name="T57" fmla="*/ 19 h 645"/>
                <a:gd name="T58" fmla="*/ 744 w 1257"/>
                <a:gd name="T59" fmla="*/ 32 h 645"/>
                <a:gd name="T60" fmla="*/ 770 w 1257"/>
                <a:gd name="T61" fmla="*/ 47 h 645"/>
                <a:gd name="T62" fmla="*/ 795 w 1257"/>
                <a:gd name="T63" fmla="*/ 66 h 645"/>
                <a:gd name="T64" fmla="*/ 821 w 1257"/>
                <a:gd name="T65" fmla="*/ 89 h 645"/>
                <a:gd name="T66" fmla="*/ 847 w 1257"/>
                <a:gd name="T67" fmla="*/ 114 h 645"/>
                <a:gd name="T68" fmla="*/ 872 w 1257"/>
                <a:gd name="T69" fmla="*/ 142 h 645"/>
                <a:gd name="T70" fmla="*/ 898 w 1257"/>
                <a:gd name="T71" fmla="*/ 172 h 645"/>
                <a:gd name="T72" fmla="*/ 924 w 1257"/>
                <a:gd name="T73" fmla="*/ 204 h 645"/>
                <a:gd name="T74" fmla="*/ 949 w 1257"/>
                <a:gd name="T75" fmla="*/ 239 h 645"/>
                <a:gd name="T76" fmla="*/ 975 w 1257"/>
                <a:gd name="T77" fmla="*/ 275 h 645"/>
                <a:gd name="T78" fmla="*/ 1001 w 1257"/>
                <a:gd name="T79" fmla="*/ 312 h 645"/>
                <a:gd name="T80" fmla="*/ 1026 w 1257"/>
                <a:gd name="T81" fmla="*/ 350 h 645"/>
                <a:gd name="T82" fmla="*/ 1052 w 1257"/>
                <a:gd name="T83" fmla="*/ 388 h 645"/>
                <a:gd name="T84" fmla="*/ 1078 w 1257"/>
                <a:gd name="T85" fmla="*/ 425 h 645"/>
                <a:gd name="T86" fmla="*/ 1103 w 1257"/>
                <a:gd name="T87" fmla="*/ 462 h 645"/>
                <a:gd name="T88" fmla="*/ 1129 w 1257"/>
                <a:gd name="T89" fmla="*/ 498 h 645"/>
                <a:gd name="T90" fmla="*/ 1155 w 1257"/>
                <a:gd name="T91" fmla="*/ 532 h 645"/>
                <a:gd name="T92" fmla="*/ 1180 w 1257"/>
                <a:gd name="T93" fmla="*/ 564 h 645"/>
                <a:gd name="T94" fmla="*/ 1206 w 1257"/>
                <a:gd name="T95" fmla="*/ 594 h 645"/>
                <a:gd name="T96" fmla="*/ 1232 w 1257"/>
                <a:gd name="T97" fmla="*/ 621 h 645"/>
                <a:gd name="T98" fmla="*/ 1257 w 1257"/>
                <a:gd name="T99" fmla="*/ 645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645">
                  <a:moveTo>
                    <a:pt x="0" y="364"/>
                  </a:moveTo>
                  <a:lnTo>
                    <a:pt x="26" y="345"/>
                  </a:lnTo>
                  <a:lnTo>
                    <a:pt x="51" y="326"/>
                  </a:lnTo>
                  <a:lnTo>
                    <a:pt x="77" y="307"/>
                  </a:lnTo>
                  <a:lnTo>
                    <a:pt x="103" y="288"/>
                  </a:lnTo>
                  <a:lnTo>
                    <a:pt x="128" y="269"/>
                  </a:lnTo>
                  <a:lnTo>
                    <a:pt x="154" y="250"/>
                  </a:lnTo>
                  <a:lnTo>
                    <a:pt x="180" y="231"/>
                  </a:lnTo>
                  <a:lnTo>
                    <a:pt x="205" y="213"/>
                  </a:lnTo>
                  <a:lnTo>
                    <a:pt x="231" y="194"/>
                  </a:lnTo>
                  <a:lnTo>
                    <a:pt x="257" y="176"/>
                  </a:lnTo>
                  <a:lnTo>
                    <a:pt x="282" y="157"/>
                  </a:lnTo>
                  <a:lnTo>
                    <a:pt x="308" y="139"/>
                  </a:lnTo>
                  <a:lnTo>
                    <a:pt x="334" y="122"/>
                  </a:lnTo>
                  <a:lnTo>
                    <a:pt x="359" y="105"/>
                  </a:lnTo>
                  <a:lnTo>
                    <a:pt x="385" y="89"/>
                  </a:lnTo>
                  <a:lnTo>
                    <a:pt x="411" y="73"/>
                  </a:lnTo>
                  <a:lnTo>
                    <a:pt x="436" y="59"/>
                  </a:lnTo>
                  <a:lnTo>
                    <a:pt x="462" y="45"/>
                  </a:lnTo>
                  <a:lnTo>
                    <a:pt x="487" y="33"/>
                  </a:lnTo>
                  <a:lnTo>
                    <a:pt x="513" y="22"/>
                  </a:lnTo>
                  <a:lnTo>
                    <a:pt x="539" y="13"/>
                  </a:lnTo>
                  <a:lnTo>
                    <a:pt x="565" y="7"/>
                  </a:lnTo>
                  <a:lnTo>
                    <a:pt x="590" y="2"/>
                  </a:lnTo>
                  <a:lnTo>
                    <a:pt x="616" y="0"/>
                  </a:lnTo>
                  <a:lnTo>
                    <a:pt x="642" y="0"/>
                  </a:lnTo>
                  <a:lnTo>
                    <a:pt x="667" y="3"/>
                  </a:lnTo>
                  <a:lnTo>
                    <a:pt x="693" y="10"/>
                  </a:lnTo>
                  <a:lnTo>
                    <a:pt x="718" y="19"/>
                  </a:lnTo>
                  <a:lnTo>
                    <a:pt x="744" y="32"/>
                  </a:lnTo>
                  <a:lnTo>
                    <a:pt x="770" y="47"/>
                  </a:lnTo>
                  <a:lnTo>
                    <a:pt x="795" y="66"/>
                  </a:lnTo>
                  <a:lnTo>
                    <a:pt x="821" y="89"/>
                  </a:lnTo>
                  <a:lnTo>
                    <a:pt x="847" y="114"/>
                  </a:lnTo>
                  <a:lnTo>
                    <a:pt x="872" y="142"/>
                  </a:lnTo>
                  <a:lnTo>
                    <a:pt x="898" y="172"/>
                  </a:lnTo>
                  <a:lnTo>
                    <a:pt x="924" y="204"/>
                  </a:lnTo>
                  <a:lnTo>
                    <a:pt x="949" y="239"/>
                  </a:lnTo>
                  <a:lnTo>
                    <a:pt x="975" y="275"/>
                  </a:lnTo>
                  <a:lnTo>
                    <a:pt x="1001" y="312"/>
                  </a:lnTo>
                  <a:lnTo>
                    <a:pt x="1026" y="350"/>
                  </a:lnTo>
                  <a:lnTo>
                    <a:pt x="1052" y="388"/>
                  </a:lnTo>
                  <a:lnTo>
                    <a:pt x="1078" y="425"/>
                  </a:lnTo>
                  <a:lnTo>
                    <a:pt x="1103" y="462"/>
                  </a:lnTo>
                  <a:lnTo>
                    <a:pt x="1129" y="498"/>
                  </a:lnTo>
                  <a:lnTo>
                    <a:pt x="1155" y="532"/>
                  </a:lnTo>
                  <a:lnTo>
                    <a:pt x="1180" y="564"/>
                  </a:lnTo>
                  <a:lnTo>
                    <a:pt x="1206" y="594"/>
                  </a:lnTo>
                  <a:lnTo>
                    <a:pt x="1232" y="621"/>
                  </a:lnTo>
                  <a:lnTo>
                    <a:pt x="1257" y="645"/>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7" name="Freeform 299"/>
            <p:cNvSpPr>
              <a:spLocks/>
            </p:cNvSpPr>
            <p:nvPr/>
          </p:nvSpPr>
          <p:spPr bwMode="auto">
            <a:xfrm>
              <a:off x="6214112" y="3297635"/>
              <a:ext cx="4543850" cy="898251"/>
            </a:xfrm>
            <a:custGeom>
              <a:avLst/>
              <a:gdLst>
                <a:gd name="T0" fmla="*/ 0 w 1308"/>
                <a:gd name="T1" fmla="*/ 305 h 411"/>
                <a:gd name="T2" fmla="*/ 25 w 1308"/>
                <a:gd name="T3" fmla="*/ 329 h 411"/>
                <a:gd name="T4" fmla="*/ 51 w 1308"/>
                <a:gd name="T5" fmla="*/ 351 h 411"/>
                <a:gd name="T6" fmla="*/ 77 w 1308"/>
                <a:gd name="T7" fmla="*/ 369 h 411"/>
                <a:gd name="T8" fmla="*/ 102 w 1308"/>
                <a:gd name="T9" fmla="*/ 384 h 411"/>
                <a:gd name="T10" fmla="*/ 128 w 1308"/>
                <a:gd name="T11" fmla="*/ 395 h 411"/>
                <a:gd name="T12" fmla="*/ 154 w 1308"/>
                <a:gd name="T13" fmla="*/ 404 h 411"/>
                <a:gd name="T14" fmla="*/ 179 w 1308"/>
                <a:gd name="T15" fmla="*/ 409 h 411"/>
                <a:gd name="T16" fmla="*/ 205 w 1308"/>
                <a:gd name="T17" fmla="*/ 411 h 411"/>
                <a:gd name="T18" fmla="*/ 231 w 1308"/>
                <a:gd name="T19" fmla="*/ 410 h 411"/>
                <a:gd name="T20" fmla="*/ 256 w 1308"/>
                <a:gd name="T21" fmla="*/ 406 h 411"/>
                <a:gd name="T22" fmla="*/ 282 w 1308"/>
                <a:gd name="T23" fmla="*/ 400 h 411"/>
                <a:gd name="T24" fmla="*/ 308 w 1308"/>
                <a:gd name="T25" fmla="*/ 391 h 411"/>
                <a:gd name="T26" fmla="*/ 333 w 1308"/>
                <a:gd name="T27" fmla="*/ 380 h 411"/>
                <a:gd name="T28" fmla="*/ 359 w 1308"/>
                <a:gd name="T29" fmla="*/ 367 h 411"/>
                <a:gd name="T30" fmla="*/ 385 w 1308"/>
                <a:gd name="T31" fmla="*/ 352 h 411"/>
                <a:gd name="T32" fmla="*/ 410 w 1308"/>
                <a:gd name="T33" fmla="*/ 335 h 411"/>
                <a:gd name="T34" fmla="*/ 436 w 1308"/>
                <a:gd name="T35" fmla="*/ 318 h 411"/>
                <a:gd name="T36" fmla="*/ 462 w 1308"/>
                <a:gd name="T37" fmla="*/ 299 h 411"/>
                <a:gd name="T38" fmla="*/ 487 w 1308"/>
                <a:gd name="T39" fmla="*/ 280 h 411"/>
                <a:gd name="T40" fmla="*/ 513 w 1308"/>
                <a:gd name="T41" fmla="*/ 259 h 411"/>
                <a:gd name="T42" fmla="*/ 539 w 1308"/>
                <a:gd name="T43" fmla="*/ 239 h 411"/>
                <a:gd name="T44" fmla="*/ 564 w 1308"/>
                <a:gd name="T45" fmla="*/ 218 h 411"/>
                <a:gd name="T46" fmla="*/ 590 w 1308"/>
                <a:gd name="T47" fmla="*/ 197 h 411"/>
                <a:gd name="T48" fmla="*/ 616 w 1308"/>
                <a:gd name="T49" fmla="*/ 176 h 411"/>
                <a:gd name="T50" fmla="*/ 641 w 1308"/>
                <a:gd name="T51" fmla="*/ 156 h 411"/>
                <a:gd name="T52" fmla="*/ 667 w 1308"/>
                <a:gd name="T53" fmla="*/ 136 h 411"/>
                <a:gd name="T54" fmla="*/ 693 w 1308"/>
                <a:gd name="T55" fmla="*/ 118 h 411"/>
                <a:gd name="T56" fmla="*/ 718 w 1308"/>
                <a:gd name="T57" fmla="*/ 100 h 411"/>
                <a:gd name="T58" fmla="*/ 744 w 1308"/>
                <a:gd name="T59" fmla="*/ 83 h 411"/>
                <a:gd name="T60" fmla="*/ 770 w 1308"/>
                <a:gd name="T61" fmla="*/ 67 h 411"/>
                <a:gd name="T62" fmla="*/ 795 w 1308"/>
                <a:gd name="T63" fmla="*/ 53 h 411"/>
                <a:gd name="T64" fmla="*/ 821 w 1308"/>
                <a:gd name="T65" fmla="*/ 40 h 411"/>
                <a:gd name="T66" fmla="*/ 846 w 1308"/>
                <a:gd name="T67" fmla="*/ 29 h 411"/>
                <a:gd name="T68" fmla="*/ 872 w 1308"/>
                <a:gd name="T69" fmla="*/ 20 h 411"/>
                <a:gd name="T70" fmla="*/ 898 w 1308"/>
                <a:gd name="T71" fmla="*/ 12 h 411"/>
                <a:gd name="T72" fmla="*/ 923 w 1308"/>
                <a:gd name="T73" fmla="*/ 6 h 411"/>
                <a:gd name="T74" fmla="*/ 949 w 1308"/>
                <a:gd name="T75" fmla="*/ 3 h 411"/>
                <a:gd name="T76" fmla="*/ 975 w 1308"/>
                <a:gd name="T77" fmla="*/ 1 h 411"/>
                <a:gd name="T78" fmla="*/ 1001 w 1308"/>
                <a:gd name="T79" fmla="*/ 0 h 411"/>
                <a:gd name="T80" fmla="*/ 1026 w 1308"/>
                <a:gd name="T81" fmla="*/ 2 h 411"/>
                <a:gd name="T82" fmla="*/ 1052 w 1308"/>
                <a:gd name="T83" fmla="*/ 6 h 411"/>
                <a:gd name="T84" fmla="*/ 1077 w 1308"/>
                <a:gd name="T85" fmla="*/ 11 h 411"/>
                <a:gd name="T86" fmla="*/ 1103 w 1308"/>
                <a:gd name="T87" fmla="*/ 17 h 411"/>
                <a:gd name="T88" fmla="*/ 1129 w 1308"/>
                <a:gd name="T89" fmla="*/ 25 h 411"/>
                <a:gd name="T90" fmla="*/ 1154 w 1308"/>
                <a:gd name="T91" fmla="*/ 35 h 411"/>
                <a:gd name="T92" fmla="*/ 1180 w 1308"/>
                <a:gd name="T93" fmla="*/ 45 h 411"/>
                <a:gd name="T94" fmla="*/ 1206 w 1308"/>
                <a:gd name="T95" fmla="*/ 57 h 411"/>
                <a:gd name="T96" fmla="*/ 1231 w 1308"/>
                <a:gd name="T97" fmla="*/ 69 h 411"/>
                <a:gd name="T98" fmla="*/ 1257 w 1308"/>
                <a:gd name="T99" fmla="*/ 81 h 411"/>
                <a:gd name="T100" fmla="*/ 1283 w 1308"/>
                <a:gd name="T101" fmla="*/ 94 h 411"/>
                <a:gd name="T102" fmla="*/ 1308 w 1308"/>
                <a:gd name="T103" fmla="*/ 108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11">
                  <a:moveTo>
                    <a:pt x="0" y="305"/>
                  </a:moveTo>
                  <a:lnTo>
                    <a:pt x="25" y="329"/>
                  </a:lnTo>
                  <a:lnTo>
                    <a:pt x="51" y="351"/>
                  </a:lnTo>
                  <a:lnTo>
                    <a:pt x="77" y="369"/>
                  </a:lnTo>
                  <a:lnTo>
                    <a:pt x="102" y="384"/>
                  </a:lnTo>
                  <a:lnTo>
                    <a:pt x="128" y="395"/>
                  </a:lnTo>
                  <a:lnTo>
                    <a:pt x="154" y="404"/>
                  </a:lnTo>
                  <a:lnTo>
                    <a:pt x="179" y="409"/>
                  </a:lnTo>
                  <a:lnTo>
                    <a:pt x="205" y="411"/>
                  </a:lnTo>
                  <a:lnTo>
                    <a:pt x="231" y="410"/>
                  </a:lnTo>
                  <a:lnTo>
                    <a:pt x="256" y="406"/>
                  </a:lnTo>
                  <a:lnTo>
                    <a:pt x="282" y="400"/>
                  </a:lnTo>
                  <a:lnTo>
                    <a:pt x="308" y="391"/>
                  </a:lnTo>
                  <a:lnTo>
                    <a:pt x="333" y="380"/>
                  </a:lnTo>
                  <a:lnTo>
                    <a:pt x="359" y="367"/>
                  </a:lnTo>
                  <a:lnTo>
                    <a:pt x="385" y="352"/>
                  </a:lnTo>
                  <a:lnTo>
                    <a:pt x="410" y="335"/>
                  </a:lnTo>
                  <a:lnTo>
                    <a:pt x="436" y="318"/>
                  </a:lnTo>
                  <a:lnTo>
                    <a:pt x="462" y="299"/>
                  </a:lnTo>
                  <a:lnTo>
                    <a:pt x="487" y="280"/>
                  </a:lnTo>
                  <a:lnTo>
                    <a:pt x="513" y="259"/>
                  </a:lnTo>
                  <a:lnTo>
                    <a:pt x="539" y="239"/>
                  </a:lnTo>
                  <a:lnTo>
                    <a:pt x="564" y="218"/>
                  </a:lnTo>
                  <a:lnTo>
                    <a:pt x="590" y="197"/>
                  </a:lnTo>
                  <a:lnTo>
                    <a:pt x="616" y="176"/>
                  </a:lnTo>
                  <a:lnTo>
                    <a:pt x="641" y="156"/>
                  </a:lnTo>
                  <a:lnTo>
                    <a:pt x="667" y="136"/>
                  </a:lnTo>
                  <a:lnTo>
                    <a:pt x="693" y="118"/>
                  </a:lnTo>
                  <a:lnTo>
                    <a:pt x="718" y="100"/>
                  </a:lnTo>
                  <a:lnTo>
                    <a:pt x="744" y="83"/>
                  </a:lnTo>
                  <a:lnTo>
                    <a:pt x="770" y="67"/>
                  </a:lnTo>
                  <a:lnTo>
                    <a:pt x="795" y="53"/>
                  </a:lnTo>
                  <a:lnTo>
                    <a:pt x="821" y="40"/>
                  </a:lnTo>
                  <a:lnTo>
                    <a:pt x="846" y="29"/>
                  </a:lnTo>
                  <a:lnTo>
                    <a:pt x="872" y="20"/>
                  </a:lnTo>
                  <a:lnTo>
                    <a:pt x="898" y="12"/>
                  </a:lnTo>
                  <a:lnTo>
                    <a:pt x="923" y="6"/>
                  </a:lnTo>
                  <a:lnTo>
                    <a:pt x="949" y="3"/>
                  </a:lnTo>
                  <a:lnTo>
                    <a:pt x="975" y="1"/>
                  </a:lnTo>
                  <a:lnTo>
                    <a:pt x="1001" y="0"/>
                  </a:lnTo>
                  <a:lnTo>
                    <a:pt x="1026" y="2"/>
                  </a:lnTo>
                  <a:lnTo>
                    <a:pt x="1052" y="6"/>
                  </a:lnTo>
                  <a:lnTo>
                    <a:pt x="1077" y="11"/>
                  </a:lnTo>
                  <a:lnTo>
                    <a:pt x="1103" y="17"/>
                  </a:lnTo>
                  <a:lnTo>
                    <a:pt x="1129" y="25"/>
                  </a:lnTo>
                  <a:lnTo>
                    <a:pt x="1154" y="35"/>
                  </a:lnTo>
                  <a:lnTo>
                    <a:pt x="1180" y="45"/>
                  </a:lnTo>
                  <a:lnTo>
                    <a:pt x="1206" y="57"/>
                  </a:lnTo>
                  <a:lnTo>
                    <a:pt x="1231" y="69"/>
                  </a:lnTo>
                  <a:lnTo>
                    <a:pt x="1257" y="81"/>
                  </a:lnTo>
                  <a:lnTo>
                    <a:pt x="1283" y="94"/>
                  </a:lnTo>
                  <a:lnTo>
                    <a:pt x="1308" y="108"/>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8" name="Line 300"/>
            <p:cNvSpPr>
              <a:spLocks noChangeShapeType="1"/>
            </p:cNvSpPr>
            <p:nvPr/>
          </p:nvSpPr>
          <p:spPr bwMode="auto">
            <a:xfrm>
              <a:off x="10671115" y="3503075"/>
              <a:ext cx="86847" cy="30597"/>
            </a:xfrm>
            <a:prstGeom prst="line">
              <a:avLst/>
            </a:prstGeom>
            <a:noFill/>
            <a:ln w="26988" cap="flat">
              <a:solidFill>
                <a:srgbClr val="4DBEE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9" name="Freeform 301"/>
            <p:cNvSpPr>
              <a:spLocks/>
            </p:cNvSpPr>
            <p:nvPr/>
          </p:nvSpPr>
          <p:spPr bwMode="auto">
            <a:xfrm>
              <a:off x="1934278" y="3304192"/>
              <a:ext cx="4366681" cy="1143030"/>
            </a:xfrm>
            <a:custGeom>
              <a:avLst/>
              <a:gdLst>
                <a:gd name="T0" fmla="*/ 0 w 1257"/>
                <a:gd name="T1" fmla="*/ 523 h 523"/>
                <a:gd name="T2" fmla="*/ 26 w 1257"/>
                <a:gd name="T3" fmla="*/ 517 h 523"/>
                <a:gd name="T4" fmla="*/ 51 w 1257"/>
                <a:gd name="T5" fmla="*/ 508 h 523"/>
                <a:gd name="T6" fmla="*/ 77 w 1257"/>
                <a:gd name="T7" fmla="*/ 497 h 523"/>
                <a:gd name="T8" fmla="*/ 103 w 1257"/>
                <a:gd name="T9" fmla="*/ 483 h 523"/>
                <a:gd name="T10" fmla="*/ 128 w 1257"/>
                <a:gd name="T11" fmla="*/ 468 h 523"/>
                <a:gd name="T12" fmla="*/ 154 w 1257"/>
                <a:gd name="T13" fmla="*/ 451 h 523"/>
                <a:gd name="T14" fmla="*/ 180 w 1257"/>
                <a:gd name="T15" fmla="*/ 433 h 523"/>
                <a:gd name="T16" fmla="*/ 205 w 1257"/>
                <a:gd name="T17" fmla="*/ 413 h 523"/>
                <a:gd name="T18" fmla="*/ 231 w 1257"/>
                <a:gd name="T19" fmla="*/ 392 h 523"/>
                <a:gd name="T20" fmla="*/ 257 w 1257"/>
                <a:gd name="T21" fmla="*/ 371 h 523"/>
                <a:gd name="T22" fmla="*/ 282 w 1257"/>
                <a:gd name="T23" fmla="*/ 350 h 523"/>
                <a:gd name="T24" fmla="*/ 308 w 1257"/>
                <a:gd name="T25" fmla="*/ 328 h 523"/>
                <a:gd name="T26" fmla="*/ 334 w 1257"/>
                <a:gd name="T27" fmla="*/ 306 h 523"/>
                <a:gd name="T28" fmla="*/ 359 w 1257"/>
                <a:gd name="T29" fmla="*/ 285 h 523"/>
                <a:gd name="T30" fmla="*/ 385 w 1257"/>
                <a:gd name="T31" fmla="*/ 264 h 523"/>
                <a:gd name="T32" fmla="*/ 411 w 1257"/>
                <a:gd name="T33" fmla="*/ 244 h 523"/>
                <a:gd name="T34" fmla="*/ 436 w 1257"/>
                <a:gd name="T35" fmla="*/ 225 h 523"/>
                <a:gd name="T36" fmla="*/ 462 w 1257"/>
                <a:gd name="T37" fmla="*/ 206 h 523"/>
                <a:gd name="T38" fmla="*/ 487 w 1257"/>
                <a:gd name="T39" fmla="*/ 188 h 523"/>
                <a:gd name="T40" fmla="*/ 513 w 1257"/>
                <a:gd name="T41" fmla="*/ 171 h 523"/>
                <a:gd name="T42" fmla="*/ 539 w 1257"/>
                <a:gd name="T43" fmla="*/ 155 h 523"/>
                <a:gd name="T44" fmla="*/ 565 w 1257"/>
                <a:gd name="T45" fmla="*/ 140 h 523"/>
                <a:gd name="T46" fmla="*/ 590 w 1257"/>
                <a:gd name="T47" fmla="*/ 125 h 523"/>
                <a:gd name="T48" fmla="*/ 616 w 1257"/>
                <a:gd name="T49" fmla="*/ 111 h 523"/>
                <a:gd name="T50" fmla="*/ 642 w 1257"/>
                <a:gd name="T51" fmla="*/ 98 h 523"/>
                <a:gd name="T52" fmla="*/ 667 w 1257"/>
                <a:gd name="T53" fmla="*/ 85 h 523"/>
                <a:gd name="T54" fmla="*/ 693 w 1257"/>
                <a:gd name="T55" fmla="*/ 74 h 523"/>
                <a:gd name="T56" fmla="*/ 718 w 1257"/>
                <a:gd name="T57" fmla="*/ 62 h 523"/>
                <a:gd name="T58" fmla="*/ 744 w 1257"/>
                <a:gd name="T59" fmla="*/ 52 h 523"/>
                <a:gd name="T60" fmla="*/ 770 w 1257"/>
                <a:gd name="T61" fmla="*/ 42 h 523"/>
                <a:gd name="T62" fmla="*/ 795 w 1257"/>
                <a:gd name="T63" fmla="*/ 33 h 523"/>
                <a:gd name="T64" fmla="*/ 821 w 1257"/>
                <a:gd name="T65" fmla="*/ 24 h 523"/>
                <a:gd name="T66" fmla="*/ 847 w 1257"/>
                <a:gd name="T67" fmla="*/ 17 h 523"/>
                <a:gd name="T68" fmla="*/ 872 w 1257"/>
                <a:gd name="T69" fmla="*/ 11 h 523"/>
                <a:gd name="T70" fmla="*/ 898 w 1257"/>
                <a:gd name="T71" fmla="*/ 6 h 523"/>
                <a:gd name="T72" fmla="*/ 924 w 1257"/>
                <a:gd name="T73" fmla="*/ 2 h 523"/>
                <a:gd name="T74" fmla="*/ 949 w 1257"/>
                <a:gd name="T75" fmla="*/ 0 h 523"/>
                <a:gd name="T76" fmla="*/ 975 w 1257"/>
                <a:gd name="T77" fmla="*/ 0 h 523"/>
                <a:gd name="T78" fmla="*/ 1001 w 1257"/>
                <a:gd name="T79" fmla="*/ 2 h 523"/>
                <a:gd name="T80" fmla="*/ 1026 w 1257"/>
                <a:gd name="T81" fmla="*/ 6 h 523"/>
                <a:gd name="T82" fmla="*/ 1052 w 1257"/>
                <a:gd name="T83" fmla="*/ 12 h 523"/>
                <a:gd name="T84" fmla="*/ 1078 w 1257"/>
                <a:gd name="T85" fmla="*/ 21 h 523"/>
                <a:gd name="T86" fmla="*/ 1103 w 1257"/>
                <a:gd name="T87" fmla="*/ 31 h 523"/>
                <a:gd name="T88" fmla="*/ 1129 w 1257"/>
                <a:gd name="T89" fmla="*/ 44 h 523"/>
                <a:gd name="T90" fmla="*/ 1155 w 1257"/>
                <a:gd name="T91" fmla="*/ 59 h 523"/>
                <a:gd name="T92" fmla="*/ 1180 w 1257"/>
                <a:gd name="T93" fmla="*/ 77 h 523"/>
                <a:gd name="T94" fmla="*/ 1206 w 1257"/>
                <a:gd name="T95" fmla="*/ 96 h 523"/>
                <a:gd name="T96" fmla="*/ 1232 w 1257"/>
                <a:gd name="T97" fmla="*/ 116 h 523"/>
                <a:gd name="T98" fmla="*/ 1257 w 1257"/>
                <a:gd name="T99" fmla="*/ 138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523">
                  <a:moveTo>
                    <a:pt x="0" y="523"/>
                  </a:moveTo>
                  <a:lnTo>
                    <a:pt x="26" y="517"/>
                  </a:lnTo>
                  <a:lnTo>
                    <a:pt x="51" y="508"/>
                  </a:lnTo>
                  <a:lnTo>
                    <a:pt x="77" y="497"/>
                  </a:lnTo>
                  <a:lnTo>
                    <a:pt x="103" y="483"/>
                  </a:lnTo>
                  <a:lnTo>
                    <a:pt x="128" y="468"/>
                  </a:lnTo>
                  <a:lnTo>
                    <a:pt x="154" y="451"/>
                  </a:lnTo>
                  <a:lnTo>
                    <a:pt x="180" y="433"/>
                  </a:lnTo>
                  <a:lnTo>
                    <a:pt x="205" y="413"/>
                  </a:lnTo>
                  <a:lnTo>
                    <a:pt x="231" y="392"/>
                  </a:lnTo>
                  <a:lnTo>
                    <a:pt x="257" y="371"/>
                  </a:lnTo>
                  <a:lnTo>
                    <a:pt x="282" y="350"/>
                  </a:lnTo>
                  <a:lnTo>
                    <a:pt x="308" y="328"/>
                  </a:lnTo>
                  <a:lnTo>
                    <a:pt x="334" y="306"/>
                  </a:lnTo>
                  <a:lnTo>
                    <a:pt x="359" y="285"/>
                  </a:lnTo>
                  <a:lnTo>
                    <a:pt x="385" y="264"/>
                  </a:lnTo>
                  <a:lnTo>
                    <a:pt x="411" y="244"/>
                  </a:lnTo>
                  <a:lnTo>
                    <a:pt x="436" y="225"/>
                  </a:lnTo>
                  <a:lnTo>
                    <a:pt x="462" y="206"/>
                  </a:lnTo>
                  <a:lnTo>
                    <a:pt x="487" y="188"/>
                  </a:lnTo>
                  <a:lnTo>
                    <a:pt x="513" y="171"/>
                  </a:lnTo>
                  <a:lnTo>
                    <a:pt x="539" y="155"/>
                  </a:lnTo>
                  <a:lnTo>
                    <a:pt x="565" y="140"/>
                  </a:lnTo>
                  <a:lnTo>
                    <a:pt x="590" y="125"/>
                  </a:lnTo>
                  <a:lnTo>
                    <a:pt x="616" y="111"/>
                  </a:lnTo>
                  <a:lnTo>
                    <a:pt x="642" y="98"/>
                  </a:lnTo>
                  <a:lnTo>
                    <a:pt x="667" y="85"/>
                  </a:lnTo>
                  <a:lnTo>
                    <a:pt x="693" y="74"/>
                  </a:lnTo>
                  <a:lnTo>
                    <a:pt x="718" y="62"/>
                  </a:lnTo>
                  <a:lnTo>
                    <a:pt x="744" y="52"/>
                  </a:lnTo>
                  <a:lnTo>
                    <a:pt x="770" y="42"/>
                  </a:lnTo>
                  <a:lnTo>
                    <a:pt x="795" y="33"/>
                  </a:lnTo>
                  <a:lnTo>
                    <a:pt x="821" y="24"/>
                  </a:lnTo>
                  <a:lnTo>
                    <a:pt x="847" y="17"/>
                  </a:lnTo>
                  <a:lnTo>
                    <a:pt x="872" y="11"/>
                  </a:lnTo>
                  <a:lnTo>
                    <a:pt x="898" y="6"/>
                  </a:lnTo>
                  <a:lnTo>
                    <a:pt x="924" y="2"/>
                  </a:lnTo>
                  <a:lnTo>
                    <a:pt x="949" y="0"/>
                  </a:lnTo>
                  <a:lnTo>
                    <a:pt x="975" y="0"/>
                  </a:lnTo>
                  <a:lnTo>
                    <a:pt x="1001" y="2"/>
                  </a:lnTo>
                  <a:lnTo>
                    <a:pt x="1026" y="6"/>
                  </a:lnTo>
                  <a:lnTo>
                    <a:pt x="1052" y="12"/>
                  </a:lnTo>
                  <a:lnTo>
                    <a:pt x="1078" y="21"/>
                  </a:lnTo>
                  <a:lnTo>
                    <a:pt x="1103" y="31"/>
                  </a:lnTo>
                  <a:lnTo>
                    <a:pt x="1129" y="44"/>
                  </a:lnTo>
                  <a:lnTo>
                    <a:pt x="1155" y="59"/>
                  </a:lnTo>
                  <a:lnTo>
                    <a:pt x="1180" y="77"/>
                  </a:lnTo>
                  <a:lnTo>
                    <a:pt x="1206" y="96"/>
                  </a:lnTo>
                  <a:lnTo>
                    <a:pt x="1232" y="116"/>
                  </a:lnTo>
                  <a:lnTo>
                    <a:pt x="1257" y="138"/>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0" name="Freeform 302"/>
            <p:cNvSpPr>
              <a:spLocks/>
            </p:cNvSpPr>
            <p:nvPr/>
          </p:nvSpPr>
          <p:spPr bwMode="auto">
            <a:xfrm>
              <a:off x="6214112" y="3450622"/>
              <a:ext cx="4543850" cy="771491"/>
            </a:xfrm>
            <a:custGeom>
              <a:avLst/>
              <a:gdLst>
                <a:gd name="T0" fmla="*/ 0 w 1308"/>
                <a:gd name="T1" fmla="*/ 49 h 353"/>
                <a:gd name="T2" fmla="*/ 25 w 1308"/>
                <a:gd name="T3" fmla="*/ 71 h 353"/>
                <a:gd name="T4" fmla="*/ 51 w 1308"/>
                <a:gd name="T5" fmla="*/ 95 h 353"/>
                <a:gd name="T6" fmla="*/ 77 w 1308"/>
                <a:gd name="T7" fmla="*/ 119 h 353"/>
                <a:gd name="T8" fmla="*/ 102 w 1308"/>
                <a:gd name="T9" fmla="*/ 143 h 353"/>
                <a:gd name="T10" fmla="*/ 128 w 1308"/>
                <a:gd name="T11" fmla="*/ 167 h 353"/>
                <a:gd name="T12" fmla="*/ 154 w 1308"/>
                <a:gd name="T13" fmla="*/ 191 h 353"/>
                <a:gd name="T14" fmla="*/ 179 w 1308"/>
                <a:gd name="T15" fmla="*/ 214 h 353"/>
                <a:gd name="T16" fmla="*/ 205 w 1308"/>
                <a:gd name="T17" fmla="*/ 237 h 353"/>
                <a:gd name="T18" fmla="*/ 231 w 1308"/>
                <a:gd name="T19" fmla="*/ 257 h 353"/>
                <a:gd name="T20" fmla="*/ 256 w 1308"/>
                <a:gd name="T21" fmla="*/ 277 h 353"/>
                <a:gd name="T22" fmla="*/ 282 w 1308"/>
                <a:gd name="T23" fmla="*/ 294 h 353"/>
                <a:gd name="T24" fmla="*/ 308 w 1308"/>
                <a:gd name="T25" fmla="*/ 310 h 353"/>
                <a:gd name="T26" fmla="*/ 333 w 1308"/>
                <a:gd name="T27" fmla="*/ 323 h 353"/>
                <a:gd name="T28" fmla="*/ 359 w 1308"/>
                <a:gd name="T29" fmla="*/ 334 h 353"/>
                <a:gd name="T30" fmla="*/ 385 w 1308"/>
                <a:gd name="T31" fmla="*/ 342 h 353"/>
                <a:gd name="T32" fmla="*/ 410 w 1308"/>
                <a:gd name="T33" fmla="*/ 348 h 353"/>
                <a:gd name="T34" fmla="*/ 436 w 1308"/>
                <a:gd name="T35" fmla="*/ 352 h 353"/>
                <a:gd name="T36" fmla="*/ 462 w 1308"/>
                <a:gd name="T37" fmla="*/ 353 h 353"/>
                <a:gd name="T38" fmla="*/ 487 w 1308"/>
                <a:gd name="T39" fmla="*/ 352 h 353"/>
                <a:gd name="T40" fmla="*/ 513 w 1308"/>
                <a:gd name="T41" fmla="*/ 348 h 353"/>
                <a:gd name="T42" fmla="*/ 539 w 1308"/>
                <a:gd name="T43" fmla="*/ 343 h 353"/>
                <a:gd name="T44" fmla="*/ 564 w 1308"/>
                <a:gd name="T45" fmla="*/ 335 h 353"/>
                <a:gd name="T46" fmla="*/ 590 w 1308"/>
                <a:gd name="T47" fmla="*/ 325 h 353"/>
                <a:gd name="T48" fmla="*/ 616 w 1308"/>
                <a:gd name="T49" fmla="*/ 313 h 353"/>
                <a:gd name="T50" fmla="*/ 641 w 1308"/>
                <a:gd name="T51" fmla="*/ 299 h 353"/>
                <a:gd name="T52" fmla="*/ 667 w 1308"/>
                <a:gd name="T53" fmla="*/ 284 h 353"/>
                <a:gd name="T54" fmla="*/ 693 w 1308"/>
                <a:gd name="T55" fmla="*/ 268 h 353"/>
                <a:gd name="T56" fmla="*/ 718 w 1308"/>
                <a:gd name="T57" fmla="*/ 250 h 353"/>
                <a:gd name="T58" fmla="*/ 744 w 1308"/>
                <a:gd name="T59" fmla="*/ 231 h 353"/>
                <a:gd name="T60" fmla="*/ 770 w 1308"/>
                <a:gd name="T61" fmla="*/ 212 h 353"/>
                <a:gd name="T62" fmla="*/ 795 w 1308"/>
                <a:gd name="T63" fmla="*/ 192 h 353"/>
                <a:gd name="T64" fmla="*/ 821 w 1308"/>
                <a:gd name="T65" fmla="*/ 172 h 353"/>
                <a:gd name="T66" fmla="*/ 846 w 1308"/>
                <a:gd name="T67" fmla="*/ 152 h 353"/>
                <a:gd name="T68" fmla="*/ 872 w 1308"/>
                <a:gd name="T69" fmla="*/ 132 h 353"/>
                <a:gd name="T70" fmla="*/ 898 w 1308"/>
                <a:gd name="T71" fmla="*/ 112 h 353"/>
                <a:gd name="T72" fmla="*/ 923 w 1308"/>
                <a:gd name="T73" fmla="*/ 94 h 353"/>
                <a:gd name="T74" fmla="*/ 949 w 1308"/>
                <a:gd name="T75" fmla="*/ 76 h 353"/>
                <a:gd name="T76" fmla="*/ 975 w 1308"/>
                <a:gd name="T77" fmla="*/ 60 h 353"/>
                <a:gd name="T78" fmla="*/ 1001 w 1308"/>
                <a:gd name="T79" fmla="*/ 45 h 353"/>
                <a:gd name="T80" fmla="*/ 1026 w 1308"/>
                <a:gd name="T81" fmla="*/ 33 h 353"/>
                <a:gd name="T82" fmla="*/ 1052 w 1308"/>
                <a:gd name="T83" fmla="*/ 22 h 353"/>
                <a:gd name="T84" fmla="*/ 1077 w 1308"/>
                <a:gd name="T85" fmla="*/ 13 h 353"/>
                <a:gd name="T86" fmla="*/ 1103 w 1308"/>
                <a:gd name="T87" fmla="*/ 6 h 353"/>
                <a:gd name="T88" fmla="*/ 1129 w 1308"/>
                <a:gd name="T89" fmla="*/ 2 h 353"/>
                <a:gd name="T90" fmla="*/ 1154 w 1308"/>
                <a:gd name="T91" fmla="*/ 0 h 353"/>
                <a:gd name="T92" fmla="*/ 1180 w 1308"/>
                <a:gd name="T93" fmla="*/ 1 h 353"/>
                <a:gd name="T94" fmla="*/ 1206 w 1308"/>
                <a:gd name="T95" fmla="*/ 3 h 353"/>
                <a:gd name="T96" fmla="*/ 1231 w 1308"/>
                <a:gd name="T97" fmla="*/ 8 h 353"/>
                <a:gd name="T98" fmla="*/ 1257 w 1308"/>
                <a:gd name="T99" fmla="*/ 15 h 353"/>
                <a:gd name="T100" fmla="*/ 1283 w 1308"/>
                <a:gd name="T101" fmla="*/ 23 h 353"/>
                <a:gd name="T102" fmla="*/ 1308 w 1308"/>
                <a:gd name="T103" fmla="*/ 3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353">
                  <a:moveTo>
                    <a:pt x="0" y="49"/>
                  </a:moveTo>
                  <a:lnTo>
                    <a:pt x="25" y="71"/>
                  </a:lnTo>
                  <a:lnTo>
                    <a:pt x="51" y="95"/>
                  </a:lnTo>
                  <a:lnTo>
                    <a:pt x="77" y="119"/>
                  </a:lnTo>
                  <a:lnTo>
                    <a:pt x="102" y="143"/>
                  </a:lnTo>
                  <a:lnTo>
                    <a:pt x="128" y="167"/>
                  </a:lnTo>
                  <a:lnTo>
                    <a:pt x="154" y="191"/>
                  </a:lnTo>
                  <a:lnTo>
                    <a:pt x="179" y="214"/>
                  </a:lnTo>
                  <a:lnTo>
                    <a:pt x="205" y="237"/>
                  </a:lnTo>
                  <a:lnTo>
                    <a:pt x="231" y="257"/>
                  </a:lnTo>
                  <a:lnTo>
                    <a:pt x="256" y="277"/>
                  </a:lnTo>
                  <a:lnTo>
                    <a:pt x="282" y="294"/>
                  </a:lnTo>
                  <a:lnTo>
                    <a:pt x="308" y="310"/>
                  </a:lnTo>
                  <a:lnTo>
                    <a:pt x="333" y="323"/>
                  </a:lnTo>
                  <a:lnTo>
                    <a:pt x="359" y="334"/>
                  </a:lnTo>
                  <a:lnTo>
                    <a:pt x="385" y="342"/>
                  </a:lnTo>
                  <a:lnTo>
                    <a:pt x="410" y="348"/>
                  </a:lnTo>
                  <a:lnTo>
                    <a:pt x="436" y="352"/>
                  </a:lnTo>
                  <a:lnTo>
                    <a:pt x="462" y="353"/>
                  </a:lnTo>
                  <a:lnTo>
                    <a:pt x="487" y="352"/>
                  </a:lnTo>
                  <a:lnTo>
                    <a:pt x="513" y="348"/>
                  </a:lnTo>
                  <a:lnTo>
                    <a:pt x="539" y="343"/>
                  </a:lnTo>
                  <a:lnTo>
                    <a:pt x="564" y="335"/>
                  </a:lnTo>
                  <a:lnTo>
                    <a:pt x="590" y="325"/>
                  </a:lnTo>
                  <a:lnTo>
                    <a:pt x="616" y="313"/>
                  </a:lnTo>
                  <a:lnTo>
                    <a:pt x="641" y="299"/>
                  </a:lnTo>
                  <a:lnTo>
                    <a:pt x="667" y="284"/>
                  </a:lnTo>
                  <a:lnTo>
                    <a:pt x="693" y="268"/>
                  </a:lnTo>
                  <a:lnTo>
                    <a:pt x="718" y="250"/>
                  </a:lnTo>
                  <a:lnTo>
                    <a:pt x="744" y="231"/>
                  </a:lnTo>
                  <a:lnTo>
                    <a:pt x="770" y="212"/>
                  </a:lnTo>
                  <a:lnTo>
                    <a:pt x="795" y="192"/>
                  </a:lnTo>
                  <a:lnTo>
                    <a:pt x="821" y="172"/>
                  </a:lnTo>
                  <a:lnTo>
                    <a:pt x="846" y="152"/>
                  </a:lnTo>
                  <a:lnTo>
                    <a:pt x="872" y="132"/>
                  </a:lnTo>
                  <a:lnTo>
                    <a:pt x="898" y="112"/>
                  </a:lnTo>
                  <a:lnTo>
                    <a:pt x="923" y="94"/>
                  </a:lnTo>
                  <a:lnTo>
                    <a:pt x="949" y="76"/>
                  </a:lnTo>
                  <a:lnTo>
                    <a:pt x="975" y="60"/>
                  </a:lnTo>
                  <a:lnTo>
                    <a:pt x="1001" y="45"/>
                  </a:lnTo>
                  <a:lnTo>
                    <a:pt x="1026" y="33"/>
                  </a:lnTo>
                  <a:lnTo>
                    <a:pt x="1052" y="22"/>
                  </a:lnTo>
                  <a:lnTo>
                    <a:pt x="1077" y="13"/>
                  </a:lnTo>
                  <a:lnTo>
                    <a:pt x="1103" y="6"/>
                  </a:lnTo>
                  <a:lnTo>
                    <a:pt x="1129" y="2"/>
                  </a:lnTo>
                  <a:lnTo>
                    <a:pt x="1154" y="0"/>
                  </a:lnTo>
                  <a:lnTo>
                    <a:pt x="1180" y="1"/>
                  </a:lnTo>
                  <a:lnTo>
                    <a:pt x="1206" y="3"/>
                  </a:lnTo>
                  <a:lnTo>
                    <a:pt x="1231" y="8"/>
                  </a:lnTo>
                  <a:lnTo>
                    <a:pt x="1257" y="15"/>
                  </a:lnTo>
                  <a:lnTo>
                    <a:pt x="1283" y="23"/>
                  </a:lnTo>
                  <a:lnTo>
                    <a:pt x="1308" y="32"/>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1" name="Line 303"/>
            <p:cNvSpPr>
              <a:spLocks noChangeShapeType="1"/>
            </p:cNvSpPr>
            <p:nvPr/>
          </p:nvSpPr>
          <p:spPr bwMode="auto">
            <a:xfrm>
              <a:off x="10671115" y="3500889"/>
              <a:ext cx="86847" cy="19670"/>
            </a:xfrm>
            <a:prstGeom prst="line">
              <a:avLst/>
            </a:prstGeom>
            <a:noFill/>
            <a:ln w="26988" cap="flat">
              <a:solidFill>
                <a:srgbClr val="A214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2" name="Freeform 304"/>
            <p:cNvSpPr>
              <a:spLocks/>
            </p:cNvSpPr>
            <p:nvPr/>
          </p:nvSpPr>
          <p:spPr bwMode="auto">
            <a:xfrm>
              <a:off x="1934278" y="3544600"/>
              <a:ext cx="4366681" cy="799903"/>
            </a:xfrm>
            <a:custGeom>
              <a:avLst/>
              <a:gdLst>
                <a:gd name="T0" fmla="*/ 0 w 1257"/>
                <a:gd name="T1" fmla="*/ 88 h 366"/>
                <a:gd name="T2" fmla="*/ 26 w 1257"/>
                <a:gd name="T3" fmla="*/ 119 h 366"/>
                <a:gd name="T4" fmla="*/ 51 w 1257"/>
                <a:gd name="T5" fmla="*/ 149 h 366"/>
                <a:gd name="T6" fmla="*/ 77 w 1257"/>
                <a:gd name="T7" fmla="*/ 179 h 366"/>
                <a:gd name="T8" fmla="*/ 103 w 1257"/>
                <a:gd name="T9" fmla="*/ 208 h 366"/>
                <a:gd name="T10" fmla="*/ 128 w 1257"/>
                <a:gd name="T11" fmla="*/ 235 h 366"/>
                <a:gd name="T12" fmla="*/ 154 w 1257"/>
                <a:gd name="T13" fmla="*/ 260 h 366"/>
                <a:gd name="T14" fmla="*/ 180 w 1257"/>
                <a:gd name="T15" fmla="*/ 284 h 366"/>
                <a:gd name="T16" fmla="*/ 205 w 1257"/>
                <a:gd name="T17" fmla="*/ 304 h 366"/>
                <a:gd name="T18" fmla="*/ 231 w 1257"/>
                <a:gd name="T19" fmla="*/ 322 h 366"/>
                <a:gd name="T20" fmla="*/ 257 w 1257"/>
                <a:gd name="T21" fmla="*/ 337 h 366"/>
                <a:gd name="T22" fmla="*/ 282 w 1257"/>
                <a:gd name="T23" fmla="*/ 349 h 366"/>
                <a:gd name="T24" fmla="*/ 308 w 1257"/>
                <a:gd name="T25" fmla="*/ 358 h 366"/>
                <a:gd name="T26" fmla="*/ 334 w 1257"/>
                <a:gd name="T27" fmla="*/ 363 h 366"/>
                <a:gd name="T28" fmla="*/ 359 w 1257"/>
                <a:gd name="T29" fmla="*/ 366 h 366"/>
                <a:gd name="T30" fmla="*/ 385 w 1257"/>
                <a:gd name="T31" fmla="*/ 366 h 366"/>
                <a:gd name="T32" fmla="*/ 411 w 1257"/>
                <a:gd name="T33" fmla="*/ 363 h 366"/>
                <a:gd name="T34" fmla="*/ 436 w 1257"/>
                <a:gd name="T35" fmla="*/ 358 h 366"/>
                <a:gd name="T36" fmla="*/ 462 w 1257"/>
                <a:gd name="T37" fmla="*/ 351 h 366"/>
                <a:gd name="T38" fmla="*/ 487 w 1257"/>
                <a:gd name="T39" fmla="*/ 343 h 366"/>
                <a:gd name="T40" fmla="*/ 513 w 1257"/>
                <a:gd name="T41" fmla="*/ 333 h 366"/>
                <a:gd name="T42" fmla="*/ 539 w 1257"/>
                <a:gd name="T43" fmla="*/ 322 h 366"/>
                <a:gd name="T44" fmla="*/ 565 w 1257"/>
                <a:gd name="T45" fmla="*/ 310 h 366"/>
                <a:gd name="T46" fmla="*/ 590 w 1257"/>
                <a:gd name="T47" fmla="*/ 298 h 366"/>
                <a:gd name="T48" fmla="*/ 616 w 1257"/>
                <a:gd name="T49" fmla="*/ 286 h 366"/>
                <a:gd name="T50" fmla="*/ 642 w 1257"/>
                <a:gd name="T51" fmla="*/ 275 h 366"/>
                <a:gd name="T52" fmla="*/ 667 w 1257"/>
                <a:gd name="T53" fmla="*/ 264 h 366"/>
                <a:gd name="T54" fmla="*/ 693 w 1257"/>
                <a:gd name="T55" fmla="*/ 253 h 366"/>
                <a:gd name="T56" fmla="*/ 718 w 1257"/>
                <a:gd name="T57" fmla="*/ 243 h 366"/>
                <a:gd name="T58" fmla="*/ 744 w 1257"/>
                <a:gd name="T59" fmla="*/ 234 h 366"/>
                <a:gd name="T60" fmla="*/ 770 w 1257"/>
                <a:gd name="T61" fmla="*/ 226 h 366"/>
                <a:gd name="T62" fmla="*/ 795 w 1257"/>
                <a:gd name="T63" fmla="*/ 218 h 366"/>
                <a:gd name="T64" fmla="*/ 821 w 1257"/>
                <a:gd name="T65" fmla="*/ 211 h 366"/>
                <a:gd name="T66" fmla="*/ 847 w 1257"/>
                <a:gd name="T67" fmla="*/ 204 h 366"/>
                <a:gd name="T68" fmla="*/ 872 w 1257"/>
                <a:gd name="T69" fmla="*/ 197 h 366"/>
                <a:gd name="T70" fmla="*/ 898 w 1257"/>
                <a:gd name="T71" fmla="*/ 190 h 366"/>
                <a:gd name="T72" fmla="*/ 924 w 1257"/>
                <a:gd name="T73" fmla="*/ 183 h 366"/>
                <a:gd name="T74" fmla="*/ 949 w 1257"/>
                <a:gd name="T75" fmla="*/ 175 h 366"/>
                <a:gd name="T76" fmla="*/ 975 w 1257"/>
                <a:gd name="T77" fmla="*/ 166 h 366"/>
                <a:gd name="T78" fmla="*/ 1001 w 1257"/>
                <a:gd name="T79" fmla="*/ 157 h 366"/>
                <a:gd name="T80" fmla="*/ 1026 w 1257"/>
                <a:gd name="T81" fmla="*/ 146 h 366"/>
                <a:gd name="T82" fmla="*/ 1052 w 1257"/>
                <a:gd name="T83" fmla="*/ 134 h 366"/>
                <a:gd name="T84" fmla="*/ 1078 w 1257"/>
                <a:gd name="T85" fmla="*/ 121 h 366"/>
                <a:gd name="T86" fmla="*/ 1103 w 1257"/>
                <a:gd name="T87" fmla="*/ 107 h 366"/>
                <a:gd name="T88" fmla="*/ 1129 w 1257"/>
                <a:gd name="T89" fmla="*/ 91 h 366"/>
                <a:gd name="T90" fmla="*/ 1155 w 1257"/>
                <a:gd name="T91" fmla="*/ 75 h 366"/>
                <a:gd name="T92" fmla="*/ 1180 w 1257"/>
                <a:gd name="T93" fmla="*/ 57 h 366"/>
                <a:gd name="T94" fmla="*/ 1206 w 1257"/>
                <a:gd name="T95" fmla="*/ 38 h 366"/>
                <a:gd name="T96" fmla="*/ 1232 w 1257"/>
                <a:gd name="T97" fmla="*/ 19 h 366"/>
                <a:gd name="T98" fmla="*/ 1257 w 1257"/>
                <a:gd name="T99" fmla="*/ 0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66">
                  <a:moveTo>
                    <a:pt x="0" y="88"/>
                  </a:moveTo>
                  <a:lnTo>
                    <a:pt x="26" y="119"/>
                  </a:lnTo>
                  <a:lnTo>
                    <a:pt x="51" y="149"/>
                  </a:lnTo>
                  <a:lnTo>
                    <a:pt x="77" y="179"/>
                  </a:lnTo>
                  <a:lnTo>
                    <a:pt x="103" y="208"/>
                  </a:lnTo>
                  <a:lnTo>
                    <a:pt x="128" y="235"/>
                  </a:lnTo>
                  <a:lnTo>
                    <a:pt x="154" y="260"/>
                  </a:lnTo>
                  <a:lnTo>
                    <a:pt x="180" y="284"/>
                  </a:lnTo>
                  <a:lnTo>
                    <a:pt x="205" y="304"/>
                  </a:lnTo>
                  <a:lnTo>
                    <a:pt x="231" y="322"/>
                  </a:lnTo>
                  <a:lnTo>
                    <a:pt x="257" y="337"/>
                  </a:lnTo>
                  <a:lnTo>
                    <a:pt x="282" y="349"/>
                  </a:lnTo>
                  <a:lnTo>
                    <a:pt x="308" y="358"/>
                  </a:lnTo>
                  <a:lnTo>
                    <a:pt x="334" y="363"/>
                  </a:lnTo>
                  <a:lnTo>
                    <a:pt x="359" y="366"/>
                  </a:lnTo>
                  <a:lnTo>
                    <a:pt x="385" y="366"/>
                  </a:lnTo>
                  <a:lnTo>
                    <a:pt x="411" y="363"/>
                  </a:lnTo>
                  <a:lnTo>
                    <a:pt x="436" y="358"/>
                  </a:lnTo>
                  <a:lnTo>
                    <a:pt x="462" y="351"/>
                  </a:lnTo>
                  <a:lnTo>
                    <a:pt x="487" y="343"/>
                  </a:lnTo>
                  <a:lnTo>
                    <a:pt x="513" y="333"/>
                  </a:lnTo>
                  <a:lnTo>
                    <a:pt x="539" y="322"/>
                  </a:lnTo>
                  <a:lnTo>
                    <a:pt x="565" y="310"/>
                  </a:lnTo>
                  <a:lnTo>
                    <a:pt x="590" y="298"/>
                  </a:lnTo>
                  <a:lnTo>
                    <a:pt x="616" y="286"/>
                  </a:lnTo>
                  <a:lnTo>
                    <a:pt x="642" y="275"/>
                  </a:lnTo>
                  <a:lnTo>
                    <a:pt x="667" y="264"/>
                  </a:lnTo>
                  <a:lnTo>
                    <a:pt x="693" y="253"/>
                  </a:lnTo>
                  <a:lnTo>
                    <a:pt x="718" y="243"/>
                  </a:lnTo>
                  <a:lnTo>
                    <a:pt x="744" y="234"/>
                  </a:lnTo>
                  <a:lnTo>
                    <a:pt x="770" y="226"/>
                  </a:lnTo>
                  <a:lnTo>
                    <a:pt x="795" y="218"/>
                  </a:lnTo>
                  <a:lnTo>
                    <a:pt x="821" y="211"/>
                  </a:lnTo>
                  <a:lnTo>
                    <a:pt x="847" y="204"/>
                  </a:lnTo>
                  <a:lnTo>
                    <a:pt x="872" y="197"/>
                  </a:lnTo>
                  <a:lnTo>
                    <a:pt x="898" y="190"/>
                  </a:lnTo>
                  <a:lnTo>
                    <a:pt x="924" y="183"/>
                  </a:lnTo>
                  <a:lnTo>
                    <a:pt x="949" y="175"/>
                  </a:lnTo>
                  <a:lnTo>
                    <a:pt x="975" y="166"/>
                  </a:lnTo>
                  <a:lnTo>
                    <a:pt x="1001" y="157"/>
                  </a:lnTo>
                  <a:lnTo>
                    <a:pt x="1026" y="146"/>
                  </a:lnTo>
                  <a:lnTo>
                    <a:pt x="1052" y="134"/>
                  </a:lnTo>
                  <a:lnTo>
                    <a:pt x="1078" y="121"/>
                  </a:lnTo>
                  <a:lnTo>
                    <a:pt x="1103" y="107"/>
                  </a:lnTo>
                  <a:lnTo>
                    <a:pt x="1129" y="91"/>
                  </a:lnTo>
                  <a:lnTo>
                    <a:pt x="1155" y="75"/>
                  </a:lnTo>
                  <a:lnTo>
                    <a:pt x="1180" y="57"/>
                  </a:lnTo>
                  <a:lnTo>
                    <a:pt x="1206" y="38"/>
                  </a:lnTo>
                  <a:lnTo>
                    <a:pt x="1232" y="19"/>
                  </a:lnTo>
                  <a:lnTo>
                    <a:pt x="1257" y="0"/>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3" name="Freeform 305"/>
            <p:cNvSpPr>
              <a:spLocks/>
            </p:cNvSpPr>
            <p:nvPr/>
          </p:nvSpPr>
          <p:spPr bwMode="auto">
            <a:xfrm>
              <a:off x="6214112" y="3083454"/>
              <a:ext cx="4543850" cy="804274"/>
            </a:xfrm>
            <a:custGeom>
              <a:avLst/>
              <a:gdLst>
                <a:gd name="T0" fmla="*/ 0 w 1308"/>
                <a:gd name="T1" fmla="*/ 230 h 368"/>
                <a:gd name="T2" fmla="*/ 25 w 1308"/>
                <a:gd name="T3" fmla="*/ 211 h 368"/>
                <a:gd name="T4" fmla="*/ 51 w 1308"/>
                <a:gd name="T5" fmla="*/ 191 h 368"/>
                <a:gd name="T6" fmla="*/ 77 w 1308"/>
                <a:gd name="T7" fmla="*/ 171 h 368"/>
                <a:gd name="T8" fmla="*/ 102 w 1308"/>
                <a:gd name="T9" fmla="*/ 151 h 368"/>
                <a:gd name="T10" fmla="*/ 128 w 1308"/>
                <a:gd name="T11" fmla="*/ 132 h 368"/>
                <a:gd name="T12" fmla="*/ 154 w 1308"/>
                <a:gd name="T13" fmla="*/ 113 h 368"/>
                <a:gd name="T14" fmla="*/ 179 w 1308"/>
                <a:gd name="T15" fmla="*/ 95 h 368"/>
                <a:gd name="T16" fmla="*/ 205 w 1308"/>
                <a:gd name="T17" fmla="*/ 79 h 368"/>
                <a:gd name="T18" fmla="*/ 231 w 1308"/>
                <a:gd name="T19" fmla="*/ 63 h 368"/>
                <a:gd name="T20" fmla="*/ 256 w 1308"/>
                <a:gd name="T21" fmla="*/ 50 h 368"/>
                <a:gd name="T22" fmla="*/ 282 w 1308"/>
                <a:gd name="T23" fmla="*/ 37 h 368"/>
                <a:gd name="T24" fmla="*/ 308 w 1308"/>
                <a:gd name="T25" fmla="*/ 26 h 368"/>
                <a:gd name="T26" fmla="*/ 333 w 1308"/>
                <a:gd name="T27" fmla="*/ 18 h 368"/>
                <a:gd name="T28" fmla="*/ 359 w 1308"/>
                <a:gd name="T29" fmla="*/ 10 h 368"/>
                <a:gd name="T30" fmla="*/ 385 w 1308"/>
                <a:gd name="T31" fmla="*/ 5 h 368"/>
                <a:gd name="T32" fmla="*/ 410 w 1308"/>
                <a:gd name="T33" fmla="*/ 2 h 368"/>
                <a:gd name="T34" fmla="*/ 436 w 1308"/>
                <a:gd name="T35" fmla="*/ 0 h 368"/>
                <a:gd name="T36" fmla="*/ 462 w 1308"/>
                <a:gd name="T37" fmla="*/ 0 h 368"/>
                <a:gd name="T38" fmla="*/ 487 w 1308"/>
                <a:gd name="T39" fmla="*/ 2 h 368"/>
                <a:gd name="T40" fmla="*/ 513 w 1308"/>
                <a:gd name="T41" fmla="*/ 5 h 368"/>
                <a:gd name="T42" fmla="*/ 539 w 1308"/>
                <a:gd name="T43" fmla="*/ 11 h 368"/>
                <a:gd name="T44" fmla="*/ 564 w 1308"/>
                <a:gd name="T45" fmla="*/ 17 h 368"/>
                <a:gd name="T46" fmla="*/ 590 w 1308"/>
                <a:gd name="T47" fmla="*/ 25 h 368"/>
                <a:gd name="T48" fmla="*/ 616 w 1308"/>
                <a:gd name="T49" fmla="*/ 35 h 368"/>
                <a:gd name="T50" fmla="*/ 641 w 1308"/>
                <a:gd name="T51" fmla="*/ 45 h 368"/>
                <a:gd name="T52" fmla="*/ 667 w 1308"/>
                <a:gd name="T53" fmla="*/ 57 h 368"/>
                <a:gd name="T54" fmla="*/ 693 w 1308"/>
                <a:gd name="T55" fmla="*/ 69 h 368"/>
                <a:gd name="T56" fmla="*/ 718 w 1308"/>
                <a:gd name="T57" fmla="*/ 82 h 368"/>
                <a:gd name="T58" fmla="*/ 744 w 1308"/>
                <a:gd name="T59" fmla="*/ 96 h 368"/>
                <a:gd name="T60" fmla="*/ 770 w 1308"/>
                <a:gd name="T61" fmla="*/ 110 h 368"/>
                <a:gd name="T62" fmla="*/ 795 w 1308"/>
                <a:gd name="T63" fmla="*/ 124 h 368"/>
                <a:gd name="T64" fmla="*/ 821 w 1308"/>
                <a:gd name="T65" fmla="*/ 139 h 368"/>
                <a:gd name="T66" fmla="*/ 846 w 1308"/>
                <a:gd name="T67" fmla="*/ 154 h 368"/>
                <a:gd name="T68" fmla="*/ 872 w 1308"/>
                <a:gd name="T69" fmla="*/ 169 h 368"/>
                <a:gd name="T70" fmla="*/ 898 w 1308"/>
                <a:gd name="T71" fmla="*/ 184 h 368"/>
                <a:gd name="T72" fmla="*/ 923 w 1308"/>
                <a:gd name="T73" fmla="*/ 199 h 368"/>
                <a:gd name="T74" fmla="*/ 949 w 1308"/>
                <a:gd name="T75" fmla="*/ 213 h 368"/>
                <a:gd name="T76" fmla="*/ 975 w 1308"/>
                <a:gd name="T77" fmla="*/ 227 h 368"/>
                <a:gd name="T78" fmla="*/ 1001 w 1308"/>
                <a:gd name="T79" fmla="*/ 241 h 368"/>
                <a:gd name="T80" fmla="*/ 1026 w 1308"/>
                <a:gd name="T81" fmla="*/ 255 h 368"/>
                <a:gd name="T82" fmla="*/ 1052 w 1308"/>
                <a:gd name="T83" fmla="*/ 268 h 368"/>
                <a:gd name="T84" fmla="*/ 1077 w 1308"/>
                <a:gd name="T85" fmla="*/ 281 h 368"/>
                <a:gd name="T86" fmla="*/ 1103 w 1308"/>
                <a:gd name="T87" fmla="*/ 293 h 368"/>
                <a:gd name="T88" fmla="*/ 1129 w 1308"/>
                <a:gd name="T89" fmla="*/ 304 h 368"/>
                <a:gd name="T90" fmla="*/ 1154 w 1308"/>
                <a:gd name="T91" fmla="*/ 315 h 368"/>
                <a:gd name="T92" fmla="*/ 1180 w 1308"/>
                <a:gd name="T93" fmla="*/ 326 h 368"/>
                <a:gd name="T94" fmla="*/ 1206 w 1308"/>
                <a:gd name="T95" fmla="*/ 335 h 368"/>
                <a:gd name="T96" fmla="*/ 1231 w 1308"/>
                <a:gd name="T97" fmla="*/ 345 h 368"/>
                <a:gd name="T98" fmla="*/ 1257 w 1308"/>
                <a:gd name="T99" fmla="*/ 353 h 368"/>
                <a:gd name="T100" fmla="*/ 1283 w 1308"/>
                <a:gd name="T101" fmla="*/ 361 h 368"/>
                <a:gd name="T102" fmla="*/ 1308 w 1308"/>
                <a:gd name="T103" fmla="*/ 36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368">
                  <a:moveTo>
                    <a:pt x="0" y="230"/>
                  </a:moveTo>
                  <a:lnTo>
                    <a:pt x="25" y="211"/>
                  </a:lnTo>
                  <a:lnTo>
                    <a:pt x="51" y="191"/>
                  </a:lnTo>
                  <a:lnTo>
                    <a:pt x="77" y="171"/>
                  </a:lnTo>
                  <a:lnTo>
                    <a:pt x="102" y="151"/>
                  </a:lnTo>
                  <a:lnTo>
                    <a:pt x="128" y="132"/>
                  </a:lnTo>
                  <a:lnTo>
                    <a:pt x="154" y="113"/>
                  </a:lnTo>
                  <a:lnTo>
                    <a:pt x="179" y="95"/>
                  </a:lnTo>
                  <a:lnTo>
                    <a:pt x="205" y="79"/>
                  </a:lnTo>
                  <a:lnTo>
                    <a:pt x="231" y="63"/>
                  </a:lnTo>
                  <a:lnTo>
                    <a:pt x="256" y="50"/>
                  </a:lnTo>
                  <a:lnTo>
                    <a:pt x="282" y="37"/>
                  </a:lnTo>
                  <a:lnTo>
                    <a:pt x="308" y="26"/>
                  </a:lnTo>
                  <a:lnTo>
                    <a:pt x="333" y="18"/>
                  </a:lnTo>
                  <a:lnTo>
                    <a:pt x="359" y="10"/>
                  </a:lnTo>
                  <a:lnTo>
                    <a:pt x="385" y="5"/>
                  </a:lnTo>
                  <a:lnTo>
                    <a:pt x="410" y="2"/>
                  </a:lnTo>
                  <a:lnTo>
                    <a:pt x="436" y="0"/>
                  </a:lnTo>
                  <a:lnTo>
                    <a:pt x="462" y="0"/>
                  </a:lnTo>
                  <a:lnTo>
                    <a:pt x="487" y="2"/>
                  </a:lnTo>
                  <a:lnTo>
                    <a:pt x="513" y="5"/>
                  </a:lnTo>
                  <a:lnTo>
                    <a:pt x="539" y="11"/>
                  </a:lnTo>
                  <a:lnTo>
                    <a:pt x="564" y="17"/>
                  </a:lnTo>
                  <a:lnTo>
                    <a:pt x="590" y="25"/>
                  </a:lnTo>
                  <a:lnTo>
                    <a:pt x="616" y="35"/>
                  </a:lnTo>
                  <a:lnTo>
                    <a:pt x="641" y="45"/>
                  </a:lnTo>
                  <a:lnTo>
                    <a:pt x="667" y="57"/>
                  </a:lnTo>
                  <a:lnTo>
                    <a:pt x="693" y="69"/>
                  </a:lnTo>
                  <a:lnTo>
                    <a:pt x="718" y="82"/>
                  </a:lnTo>
                  <a:lnTo>
                    <a:pt x="744" y="96"/>
                  </a:lnTo>
                  <a:lnTo>
                    <a:pt x="770" y="110"/>
                  </a:lnTo>
                  <a:lnTo>
                    <a:pt x="795" y="124"/>
                  </a:lnTo>
                  <a:lnTo>
                    <a:pt x="821" y="139"/>
                  </a:lnTo>
                  <a:lnTo>
                    <a:pt x="846" y="154"/>
                  </a:lnTo>
                  <a:lnTo>
                    <a:pt x="872" y="169"/>
                  </a:lnTo>
                  <a:lnTo>
                    <a:pt x="898" y="184"/>
                  </a:lnTo>
                  <a:lnTo>
                    <a:pt x="923" y="199"/>
                  </a:lnTo>
                  <a:lnTo>
                    <a:pt x="949" y="213"/>
                  </a:lnTo>
                  <a:lnTo>
                    <a:pt x="975" y="227"/>
                  </a:lnTo>
                  <a:lnTo>
                    <a:pt x="1001" y="241"/>
                  </a:lnTo>
                  <a:lnTo>
                    <a:pt x="1026" y="255"/>
                  </a:lnTo>
                  <a:lnTo>
                    <a:pt x="1052" y="268"/>
                  </a:lnTo>
                  <a:lnTo>
                    <a:pt x="1077" y="281"/>
                  </a:lnTo>
                  <a:lnTo>
                    <a:pt x="1103" y="293"/>
                  </a:lnTo>
                  <a:lnTo>
                    <a:pt x="1129" y="304"/>
                  </a:lnTo>
                  <a:lnTo>
                    <a:pt x="1154" y="315"/>
                  </a:lnTo>
                  <a:lnTo>
                    <a:pt x="1180" y="326"/>
                  </a:lnTo>
                  <a:lnTo>
                    <a:pt x="1206" y="335"/>
                  </a:lnTo>
                  <a:lnTo>
                    <a:pt x="1231" y="345"/>
                  </a:lnTo>
                  <a:lnTo>
                    <a:pt x="1257" y="353"/>
                  </a:lnTo>
                  <a:lnTo>
                    <a:pt x="1283" y="361"/>
                  </a:lnTo>
                  <a:lnTo>
                    <a:pt x="1308" y="368"/>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4" name="Line 306"/>
            <p:cNvSpPr>
              <a:spLocks noChangeShapeType="1"/>
            </p:cNvSpPr>
            <p:nvPr/>
          </p:nvSpPr>
          <p:spPr bwMode="auto">
            <a:xfrm>
              <a:off x="10671115" y="3872429"/>
              <a:ext cx="86847" cy="15299"/>
            </a:xfrm>
            <a:prstGeom prst="line">
              <a:avLst/>
            </a:prstGeom>
            <a:noFill/>
            <a:ln w="26988"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5" name="Freeform 307"/>
            <p:cNvSpPr>
              <a:spLocks/>
            </p:cNvSpPr>
            <p:nvPr/>
          </p:nvSpPr>
          <p:spPr bwMode="auto">
            <a:xfrm>
              <a:off x="1934278" y="3516188"/>
              <a:ext cx="4366681" cy="443662"/>
            </a:xfrm>
            <a:custGeom>
              <a:avLst/>
              <a:gdLst>
                <a:gd name="T0" fmla="*/ 0 w 1257"/>
                <a:gd name="T1" fmla="*/ 0 h 203"/>
                <a:gd name="T2" fmla="*/ 26 w 1257"/>
                <a:gd name="T3" fmla="*/ 7 h 203"/>
                <a:gd name="T4" fmla="*/ 51 w 1257"/>
                <a:gd name="T5" fmla="*/ 13 h 203"/>
                <a:gd name="T6" fmla="*/ 77 w 1257"/>
                <a:gd name="T7" fmla="*/ 19 h 203"/>
                <a:gd name="T8" fmla="*/ 103 w 1257"/>
                <a:gd name="T9" fmla="*/ 23 h 203"/>
                <a:gd name="T10" fmla="*/ 128 w 1257"/>
                <a:gd name="T11" fmla="*/ 27 h 203"/>
                <a:gd name="T12" fmla="*/ 154 w 1257"/>
                <a:gd name="T13" fmla="*/ 31 h 203"/>
                <a:gd name="T14" fmla="*/ 180 w 1257"/>
                <a:gd name="T15" fmla="*/ 34 h 203"/>
                <a:gd name="T16" fmla="*/ 205 w 1257"/>
                <a:gd name="T17" fmla="*/ 36 h 203"/>
                <a:gd name="T18" fmla="*/ 231 w 1257"/>
                <a:gd name="T19" fmla="*/ 39 h 203"/>
                <a:gd name="T20" fmla="*/ 257 w 1257"/>
                <a:gd name="T21" fmla="*/ 42 h 203"/>
                <a:gd name="T22" fmla="*/ 282 w 1257"/>
                <a:gd name="T23" fmla="*/ 44 h 203"/>
                <a:gd name="T24" fmla="*/ 308 w 1257"/>
                <a:gd name="T25" fmla="*/ 47 h 203"/>
                <a:gd name="T26" fmla="*/ 334 w 1257"/>
                <a:gd name="T27" fmla="*/ 50 h 203"/>
                <a:gd name="T28" fmla="*/ 359 w 1257"/>
                <a:gd name="T29" fmla="*/ 53 h 203"/>
                <a:gd name="T30" fmla="*/ 385 w 1257"/>
                <a:gd name="T31" fmla="*/ 56 h 203"/>
                <a:gd name="T32" fmla="*/ 411 w 1257"/>
                <a:gd name="T33" fmla="*/ 60 h 203"/>
                <a:gd name="T34" fmla="*/ 436 w 1257"/>
                <a:gd name="T35" fmla="*/ 64 h 203"/>
                <a:gd name="T36" fmla="*/ 462 w 1257"/>
                <a:gd name="T37" fmla="*/ 69 h 203"/>
                <a:gd name="T38" fmla="*/ 487 w 1257"/>
                <a:gd name="T39" fmla="*/ 74 h 203"/>
                <a:gd name="T40" fmla="*/ 513 w 1257"/>
                <a:gd name="T41" fmla="*/ 80 h 203"/>
                <a:gd name="T42" fmla="*/ 539 w 1257"/>
                <a:gd name="T43" fmla="*/ 87 h 203"/>
                <a:gd name="T44" fmla="*/ 565 w 1257"/>
                <a:gd name="T45" fmla="*/ 94 h 203"/>
                <a:gd name="T46" fmla="*/ 590 w 1257"/>
                <a:gd name="T47" fmla="*/ 101 h 203"/>
                <a:gd name="T48" fmla="*/ 616 w 1257"/>
                <a:gd name="T49" fmla="*/ 110 h 203"/>
                <a:gd name="T50" fmla="*/ 642 w 1257"/>
                <a:gd name="T51" fmla="*/ 118 h 203"/>
                <a:gd name="T52" fmla="*/ 667 w 1257"/>
                <a:gd name="T53" fmla="*/ 128 h 203"/>
                <a:gd name="T54" fmla="*/ 693 w 1257"/>
                <a:gd name="T55" fmla="*/ 137 h 203"/>
                <a:gd name="T56" fmla="*/ 718 w 1257"/>
                <a:gd name="T57" fmla="*/ 146 h 203"/>
                <a:gd name="T58" fmla="*/ 744 w 1257"/>
                <a:gd name="T59" fmla="*/ 156 h 203"/>
                <a:gd name="T60" fmla="*/ 770 w 1257"/>
                <a:gd name="T61" fmla="*/ 164 h 203"/>
                <a:gd name="T62" fmla="*/ 795 w 1257"/>
                <a:gd name="T63" fmla="*/ 173 h 203"/>
                <a:gd name="T64" fmla="*/ 821 w 1257"/>
                <a:gd name="T65" fmla="*/ 181 h 203"/>
                <a:gd name="T66" fmla="*/ 847 w 1257"/>
                <a:gd name="T67" fmla="*/ 188 h 203"/>
                <a:gd name="T68" fmla="*/ 872 w 1257"/>
                <a:gd name="T69" fmla="*/ 194 h 203"/>
                <a:gd name="T70" fmla="*/ 898 w 1257"/>
                <a:gd name="T71" fmla="*/ 198 h 203"/>
                <a:gd name="T72" fmla="*/ 924 w 1257"/>
                <a:gd name="T73" fmla="*/ 202 h 203"/>
                <a:gd name="T74" fmla="*/ 949 w 1257"/>
                <a:gd name="T75" fmla="*/ 203 h 203"/>
                <a:gd name="T76" fmla="*/ 975 w 1257"/>
                <a:gd name="T77" fmla="*/ 203 h 203"/>
                <a:gd name="T78" fmla="*/ 1001 w 1257"/>
                <a:gd name="T79" fmla="*/ 202 h 203"/>
                <a:gd name="T80" fmla="*/ 1026 w 1257"/>
                <a:gd name="T81" fmla="*/ 199 h 203"/>
                <a:gd name="T82" fmla="*/ 1052 w 1257"/>
                <a:gd name="T83" fmla="*/ 194 h 203"/>
                <a:gd name="T84" fmla="*/ 1078 w 1257"/>
                <a:gd name="T85" fmla="*/ 188 h 203"/>
                <a:gd name="T86" fmla="*/ 1103 w 1257"/>
                <a:gd name="T87" fmla="*/ 180 h 203"/>
                <a:gd name="T88" fmla="*/ 1129 w 1257"/>
                <a:gd name="T89" fmla="*/ 171 h 203"/>
                <a:gd name="T90" fmla="*/ 1155 w 1257"/>
                <a:gd name="T91" fmla="*/ 161 h 203"/>
                <a:gd name="T92" fmla="*/ 1180 w 1257"/>
                <a:gd name="T93" fmla="*/ 150 h 203"/>
                <a:gd name="T94" fmla="*/ 1206 w 1257"/>
                <a:gd name="T95" fmla="*/ 138 h 203"/>
                <a:gd name="T96" fmla="*/ 1232 w 1257"/>
                <a:gd name="T97" fmla="*/ 126 h 203"/>
                <a:gd name="T98" fmla="*/ 1257 w 1257"/>
                <a:gd name="T99" fmla="*/ 11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03">
                  <a:moveTo>
                    <a:pt x="0" y="0"/>
                  </a:moveTo>
                  <a:lnTo>
                    <a:pt x="26" y="7"/>
                  </a:lnTo>
                  <a:lnTo>
                    <a:pt x="51" y="13"/>
                  </a:lnTo>
                  <a:lnTo>
                    <a:pt x="77" y="19"/>
                  </a:lnTo>
                  <a:lnTo>
                    <a:pt x="103" y="23"/>
                  </a:lnTo>
                  <a:lnTo>
                    <a:pt x="128" y="27"/>
                  </a:lnTo>
                  <a:lnTo>
                    <a:pt x="154" y="31"/>
                  </a:lnTo>
                  <a:lnTo>
                    <a:pt x="180" y="34"/>
                  </a:lnTo>
                  <a:lnTo>
                    <a:pt x="205" y="36"/>
                  </a:lnTo>
                  <a:lnTo>
                    <a:pt x="231" y="39"/>
                  </a:lnTo>
                  <a:lnTo>
                    <a:pt x="257" y="42"/>
                  </a:lnTo>
                  <a:lnTo>
                    <a:pt x="282" y="44"/>
                  </a:lnTo>
                  <a:lnTo>
                    <a:pt x="308" y="47"/>
                  </a:lnTo>
                  <a:lnTo>
                    <a:pt x="334" y="50"/>
                  </a:lnTo>
                  <a:lnTo>
                    <a:pt x="359" y="53"/>
                  </a:lnTo>
                  <a:lnTo>
                    <a:pt x="385" y="56"/>
                  </a:lnTo>
                  <a:lnTo>
                    <a:pt x="411" y="60"/>
                  </a:lnTo>
                  <a:lnTo>
                    <a:pt x="436" y="64"/>
                  </a:lnTo>
                  <a:lnTo>
                    <a:pt x="462" y="69"/>
                  </a:lnTo>
                  <a:lnTo>
                    <a:pt x="487" y="74"/>
                  </a:lnTo>
                  <a:lnTo>
                    <a:pt x="513" y="80"/>
                  </a:lnTo>
                  <a:lnTo>
                    <a:pt x="539" y="87"/>
                  </a:lnTo>
                  <a:lnTo>
                    <a:pt x="565" y="94"/>
                  </a:lnTo>
                  <a:lnTo>
                    <a:pt x="590" y="101"/>
                  </a:lnTo>
                  <a:lnTo>
                    <a:pt x="616" y="110"/>
                  </a:lnTo>
                  <a:lnTo>
                    <a:pt x="642" y="118"/>
                  </a:lnTo>
                  <a:lnTo>
                    <a:pt x="667" y="128"/>
                  </a:lnTo>
                  <a:lnTo>
                    <a:pt x="693" y="137"/>
                  </a:lnTo>
                  <a:lnTo>
                    <a:pt x="718" y="146"/>
                  </a:lnTo>
                  <a:lnTo>
                    <a:pt x="744" y="156"/>
                  </a:lnTo>
                  <a:lnTo>
                    <a:pt x="770" y="164"/>
                  </a:lnTo>
                  <a:lnTo>
                    <a:pt x="795" y="173"/>
                  </a:lnTo>
                  <a:lnTo>
                    <a:pt x="821" y="181"/>
                  </a:lnTo>
                  <a:lnTo>
                    <a:pt x="847" y="188"/>
                  </a:lnTo>
                  <a:lnTo>
                    <a:pt x="872" y="194"/>
                  </a:lnTo>
                  <a:lnTo>
                    <a:pt x="898" y="198"/>
                  </a:lnTo>
                  <a:lnTo>
                    <a:pt x="924" y="202"/>
                  </a:lnTo>
                  <a:lnTo>
                    <a:pt x="949" y="203"/>
                  </a:lnTo>
                  <a:lnTo>
                    <a:pt x="975" y="203"/>
                  </a:lnTo>
                  <a:lnTo>
                    <a:pt x="1001" y="202"/>
                  </a:lnTo>
                  <a:lnTo>
                    <a:pt x="1026" y="199"/>
                  </a:lnTo>
                  <a:lnTo>
                    <a:pt x="1052" y="194"/>
                  </a:lnTo>
                  <a:lnTo>
                    <a:pt x="1078" y="188"/>
                  </a:lnTo>
                  <a:lnTo>
                    <a:pt x="1103" y="180"/>
                  </a:lnTo>
                  <a:lnTo>
                    <a:pt x="1129" y="171"/>
                  </a:lnTo>
                  <a:lnTo>
                    <a:pt x="1155" y="161"/>
                  </a:lnTo>
                  <a:lnTo>
                    <a:pt x="1180" y="150"/>
                  </a:lnTo>
                  <a:lnTo>
                    <a:pt x="1206" y="138"/>
                  </a:lnTo>
                  <a:lnTo>
                    <a:pt x="1232" y="126"/>
                  </a:lnTo>
                  <a:lnTo>
                    <a:pt x="1257" y="113"/>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6" name="Freeform 308"/>
            <p:cNvSpPr>
              <a:spLocks/>
            </p:cNvSpPr>
            <p:nvPr/>
          </p:nvSpPr>
          <p:spPr bwMode="auto">
            <a:xfrm>
              <a:off x="6214112" y="3210214"/>
              <a:ext cx="4543850" cy="581350"/>
            </a:xfrm>
            <a:custGeom>
              <a:avLst/>
              <a:gdLst>
                <a:gd name="T0" fmla="*/ 0 w 1308"/>
                <a:gd name="T1" fmla="*/ 266 h 266"/>
                <a:gd name="T2" fmla="*/ 25 w 1308"/>
                <a:gd name="T3" fmla="*/ 253 h 266"/>
                <a:gd name="T4" fmla="*/ 51 w 1308"/>
                <a:gd name="T5" fmla="*/ 240 h 266"/>
                <a:gd name="T6" fmla="*/ 77 w 1308"/>
                <a:gd name="T7" fmla="*/ 227 h 266"/>
                <a:gd name="T8" fmla="*/ 102 w 1308"/>
                <a:gd name="T9" fmla="*/ 214 h 266"/>
                <a:gd name="T10" fmla="*/ 128 w 1308"/>
                <a:gd name="T11" fmla="*/ 201 h 266"/>
                <a:gd name="T12" fmla="*/ 154 w 1308"/>
                <a:gd name="T13" fmla="*/ 189 h 266"/>
                <a:gd name="T14" fmla="*/ 179 w 1308"/>
                <a:gd name="T15" fmla="*/ 177 h 266"/>
                <a:gd name="T16" fmla="*/ 205 w 1308"/>
                <a:gd name="T17" fmla="*/ 167 h 266"/>
                <a:gd name="T18" fmla="*/ 231 w 1308"/>
                <a:gd name="T19" fmla="*/ 156 h 266"/>
                <a:gd name="T20" fmla="*/ 256 w 1308"/>
                <a:gd name="T21" fmla="*/ 146 h 266"/>
                <a:gd name="T22" fmla="*/ 282 w 1308"/>
                <a:gd name="T23" fmla="*/ 137 h 266"/>
                <a:gd name="T24" fmla="*/ 308 w 1308"/>
                <a:gd name="T25" fmla="*/ 129 h 266"/>
                <a:gd name="T26" fmla="*/ 333 w 1308"/>
                <a:gd name="T27" fmla="*/ 121 h 266"/>
                <a:gd name="T28" fmla="*/ 359 w 1308"/>
                <a:gd name="T29" fmla="*/ 114 h 266"/>
                <a:gd name="T30" fmla="*/ 385 w 1308"/>
                <a:gd name="T31" fmla="*/ 107 h 266"/>
                <a:gd name="T32" fmla="*/ 410 w 1308"/>
                <a:gd name="T33" fmla="*/ 101 h 266"/>
                <a:gd name="T34" fmla="*/ 436 w 1308"/>
                <a:gd name="T35" fmla="*/ 95 h 266"/>
                <a:gd name="T36" fmla="*/ 462 w 1308"/>
                <a:gd name="T37" fmla="*/ 89 h 266"/>
                <a:gd name="T38" fmla="*/ 487 w 1308"/>
                <a:gd name="T39" fmla="*/ 84 h 266"/>
                <a:gd name="T40" fmla="*/ 513 w 1308"/>
                <a:gd name="T41" fmla="*/ 78 h 266"/>
                <a:gd name="T42" fmla="*/ 539 w 1308"/>
                <a:gd name="T43" fmla="*/ 73 h 266"/>
                <a:gd name="T44" fmla="*/ 564 w 1308"/>
                <a:gd name="T45" fmla="*/ 67 h 266"/>
                <a:gd name="T46" fmla="*/ 590 w 1308"/>
                <a:gd name="T47" fmla="*/ 62 h 266"/>
                <a:gd name="T48" fmla="*/ 616 w 1308"/>
                <a:gd name="T49" fmla="*/ 56 h 266"/>
                <a:gd name="T50" fmla="*/ 641 w 1308"/>
                <a:gd name="T51" fmla="*/ 50 h 266"/>
                <a:gd name="T52" fmla="*/ 667 w 1308"/>
                <a:gd name="T53" fmla="*/ 45 h 266"/>
                <a:gd name="T54" fmla="*/ 693 w 1308"/>
                <a:gd name="T55" fmla="*/ 39 h 266"/>
                <a:gd name="T56" fmla="*/ 718 w 1308"/>
                <a:gd name="T57" fmla="*/ 33 h 266"/>
                <a:gd name="T58" fmla="*/ 744 w 1308"/>
                <a:gd name="T59" fmla="*/ 28 h 266"/>
                <a:gd name="T60" fmla="*/ 770 w 1308"/>
                <a:gd name="T61" fmla="*/ 23 h 266"/>
                <a:gd name="T62" fmla="*/ 795 w 1308"/>
                <a:gd name="T63" fmla="*/ 18 h 266"/>
                <a:gd name="T64" fmla="*/ 821 w 1308"/>
                <a:gd name="T65" fmla="*/ 13 h 266"/>
                <a:gd name="T66" fmla="*/ 846 w 1308"/>
                <a:gd name="T67" fmla="*/ 9 h 266"/>
                <a:gd name="T68" fmla="*/ 872 w 1308"/>
                <a:gd name="T69" fmla="*/ 5 h 266"/>
                <a:gd name="T70" fmla="*/ 898 w 1308"/>
                <a:gd name="T71" fmla="*/ 3 h 266"/>
                <a:gd name="T72" fmla="*/ 923 w 1308"/>
                <a:gd name="T73" fmla="*/ 1 h 266"/>
                <a:gd name="T74" fmla="*/ 949 w 1308"/>
                <a:gd name="T75" fmla="*/ 0 h 266"/>
                <a:gd name="T76" fmla="*/ 975 w 1308"/>
                <a:gd name="T77" fmla="*/ 1 h 266"/>
                <a:gd name="T78" fmla="*/ 1001 w 1308"/>
                <a:gd name="T79" fmla="*/ 2 h 266"/>
                <a:gd name="T80" fmla="*/ 1026 w 1308"/>
                <a:gd name="T81" fmla="*/ 5 h 266"/>
                <a:gd name="T82" fmla="*/ 1052 w 1308"/>
                <a:gd name="T83" fmla="*/ 10 h 266"/>
                <a:gd name="T84" fmla="*/ 1077 w 1308"/>
                <a:gd name="T85" fmla="*/ 16 h 266"/>
                <a:gd name="T86" fmla="*/ 1103 w 1308"/>
                <a:gd name="T87" fmla="*/ 23 h 266"/>
                <a:gd name="T88" fmla="*/ 1129 w 1308"/>
                <a:gd name="T89" fmla="*/ 32 h 266"/>
                <a:gd name="T90" fmla="*/ 1154 w 1308"/>
                <a:gd name="T91" fmla="*/ 43 h 266"/>
                <a:gd name="T92" fmla="*/ 1180 w 1308"/>
                <a:gd name="T93" fmla="*/ 56 h 266"/>
                <a:gd name="T94" fmla="*/ 1206 w 1308"/>
                <a:gd name="T95" fmla="*/ 70 h 266"/>
                <a:gd name="T96" fmla="*/ 1231 w 1308"/>
                <a:gd name="T97" fmla="*/ 86 h 266"/>
                <a:gd name="T98" fmla="*/ 1257 w 1308"/>
                <a:gd name="T99" fmla="*/ 103 h 266"/>
                <a:gd name="T100" fmla="*/ 1283 w 1308"/>
                <a:gd name="T101" fmla="*/ 122 h 266"/>
                <a:gd name="T102" fmla="*/ 1308 w 1308"/>
                <a:gd name="T103" fmla="*/ 142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266">
                  <a:moveTo>
                    <a:pt x="0" y="266"/>
                  </a:moveTo>
                  <a:lnTo>
                    <a:pt x="25" y="253"/>
                  </a:lnTo>
                  <a:lnTo>
                    <a:pt x="51" y="240"/>
                  </a:lnTo>
                  <a:lnTo>
                    <a:pt x="77" y="227"/>
                  </a:lnTo>
                  <a:lnTo>
                    <a:pt x="102" y="214"/>
                  </a:lnTo>
                  <a:lnTo>
                    <a:pt x="128" y="201"/>
                  </a:lnTo>
                  <a:lnTo>
                    <a:pt x="154" y="189"/>
                  </a:lnTo>
                  <a:lnTo>
                    <a:pt x="179" y="177"/>
                  </a:lnTo>
                  <a:lnTo>
                    <a:pt x="205" y="167"/>
                  </a:lnTo>
                  <a:lnTo>
                    <a:pt x="231" y="156"/>
                  </a:lnTo>
                  <a:lnTo>
                    <a:pt x="256" y="146"/>
                  </a:lnTo>
                  <a:lnTo>
                    <a:pt x="282" y="137"/>
                  </a:lnTo>
                  <a:lnTo>
                    <a:pt x="308" y="129"/>
                  </a:lnTo>
                  <a:lnTo>
                    <a:pt x="333" y="121"/>
                  </a:lnTo>
                  <a:lnTo>
                    <a:pt x="359" y="114"/>
                  </a:lnTo>
                  <a:lnTo>
                    <a:pt x="385" y="107"/>
                  </a:lnTo>
                  <a:lnTo>
                    <a:pt x="410" y="101"/>
                  </a:lnTo>
                  <a:lnTo>
                    <a:pt x="436" y="95"/>
                  </a:lnTo>
                  <a:lnTo>
                    <a:pt x="462" y="89"/>
                  </a:lnTo>
                  <a:lnTo>
                    <a:pt x="487" y="84"/>
                  </a:lnTo>
                  <a:lnTo>
                    <a:pt x="513" y="78"/>
                  </a:lnTo>
                  <a:lnTo>
                    <a:pt x="539" y="73"/>
                  </a:lnTo>
                  <a:lnTo>
                    <a:pt x="564" y="67"/>
                  </a:lnTo>
                  <a:lnTo>
                    <a:pt x="590" y="62"/>
                  </a:lnTo>
                  <a:lnTo>
                    <a:pt x="616" y="56"/>
                  </a:lnTo>
                  <a:lnTo>
                    <a:pt x="641" y="50"/>
                  </a:lnTo>
                  <a:lnTo>
                    <a:pt x="667" y="45"/>
                  </a:lnTo>
                  <a:lnTo>
                    <a:pt x="693" y="39"/>
                  </a:lnTo>
                  <a:lnTo>
                    <a:pt x="718" y="33"/>
                  </a:lnTo>
                  <a:lnTo>
                    <a:pt x="744" y="28"/>
                  </a:lnTo>
                  <a:lnTo>
                    <a:pt x="770" y="23"/>
                  </a:lnTo>
                  <a:lnTo>
                    <a:pt x="795" y="18"/>
                  </a:lnTo>
                  <a:lnTo>
                    <a:pt x="821" y="13"/>
                  </a:lnTo>
                  <a:lnTo>
                    <a:pt x="846" y="9"/>
                  </a:lnTo>
                  <a:lnTo>
                    <a:pt x="872" y="5"/>
                  </a:lnTo>
                  <a:lnTo>
                    <a:pt x="898" y="3"/>
                  </a:lnTo>
                  <a:lnTo>
                    <a:pt x="923" y="1"/>
                  </a:lnTo>
                  <a:lnTo>
                    <a:pt x="949" y="0"/>
                  </a:lnTo>
                  <a:lnTo>
                    <a:pt x="975" y="1"/>
                  </a:lnTo>
                  <a:lnTo>
                    <a:pt x="1001" y="2"/>
                  </a:lnTo>
                  <a:lnTo>
                    <a:pt x="1026" y="5"/>
                  </a:lnTo>
                  <a:lnTo>
                    <a:pt x="1052" y="10"/>
                  </a:lnTo>
                  <a:lnTo>
                    <a:pt x="1077" y="16"/>
                  </a:lnTo>
                  <a:lnTo>
                    <a:pt x="1103" y="23"/>
                  </a:lnTo>
                  <a:lnTo>
                    <a:pt x="1129" y="32"/>
                  </a:lnTo>
                  <a:lnTo>
                    <a:pt x="1154" y="43"/>
                  </a:lnTo>
                  <a:lnTo>
                    <a:pt x="1180" y="56"/>
                  </a:lnTo>
                  <a:lnTo>
                    <a:pt x="1206" y="70"/>
                  </a:lnTo>
                  <a:lnTo>
                    <a:pt x="1231" y="86"/>
                  </a:lnTo>
                  <a:lnTo>
                    <a:pt x="1257" y="103"/>
                  </a:lnTo>
                  <a:lnTo>
                    <a:pt x="1283" y="122"/>
                  </a:lnTo>
                  <a:lnTo>
                    <a:pt x="1308" y="142"/>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7" name="Line 309"/>
            <p:cNvSpPr>
              <a:spLocks noChangeShapeType="1"/>
            </p:cNvSpPr>
            <p:nvPr/>
          </p:nvSpPr>
          <p:spPr bwMode="auto">
            <a:xfrm>
              <a:off x="10671115" y="3476849"/>
              <a:ext cx="86847" cy="43711"/>
            </a:xfrm>
            <a:prstGeom prst="line">
              <a:avLst/>
            </a:prstGeom>
            <a:noFill/>
            <a:ln w="26988" cap="flat">
              <a:solidFill>
                <a:srgbClr val="D9531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 name="Freeform 310"/>
            <p:cNvSpPr>
              <a:spLocks/>
            </p:cNvSpPr>
            <p:nvPr/>
          </p:nvSpPr>
          <p:spPr bwMode="auto">
            <a:xfrm>
              <a:off x="1934278" y="2779666"/>
              <a:ext cx="4366681" cy="762749"/>
            </a:xfrm>
            <a:custGeom>
              <a:avLst/>
              <a:gdLst>
                <a:gd name="T0" fmla="*/ 0 w 1257"/>
                <a:gd name="T1" fmla="*/ 254 h 349"/>
                <a:gd name="T2" fmla="*/ 26 w 1257"/>
                <a:gd name="T3" fmla="*/ 262 h 349"/>
                <a:gd name="T4" fmla="*/ 51 w 1257"/>
                <a:gd name="T5" fmla="*/ 271 h 349"/>
                <a:gd name="T6" fmla="*/ 77 w 1257"/>
                <a:gd name="T7" fmla="*/ 281 h 349"/>
                <a:gd name="T8" fmla="*/ 103 w 1257"/>
                <a:gd name="T9" fmla="*/ 290 h 349"/>
                <a:gd name="T10" fmla="*/ 128 w 1257"/>
                <a:gd name="T11" fmla="*/ 300 h 349"/>
                <a:gd name="T12" fmla="*/ 154 w 1257"/>
                <a:gd name="T13" fmla="*/ 310 h 349"/>
                <a:gd name="T14" fmla="*/ 180 w 1257"/>
                <a:gd name="T15" fmla="*/ 319 h 349"/>
                <a:gd name="T16" fmla="*/ 205 w 1257"/>
                <a:gd name="T17" fmla="*/ 327 h 349"/>
                <a:gd name="T18" fmla="*/ 231 w 1257"/>
                <a:gd name="T19" fmla="*/ 334 h 349"/>
                <a:gd name="T20" fmla="*/ 257 w 1257"/>
                <a:gd name="T21" fmla="*/ 340 h 349"/>
                <a:gd name="T22" fmla="*/ 282 w 1257"/>
                <a:gd name="T23" fmla="*/ 345 h 349"/>
                <a:gd name="T24" fmla="*/ 308 w 1257"/>
                <a:gd name="T25" fmla="*/ 348 h 349"/>
                <a:gd name="T26" fmla="*/ 334 w 1257"/>
                <a:gd name="T27" fmla="*/ 349 h 349"/>
                <a:gd name="T28" fmla="*/ 359 w 1257"/>
                <a:gd name="T29" fmla="*/ 349 h 349"/>
                <a:gd name="T30" fmla="*/ 385 w 1257"/>
                <a:gd name="T31" fmla="*/ 347 h 349"/>
                <a:gd name="T32" fmla="*/ 411 w 1257"/>
                <a:gd name="T33" fmla="*/ 343 h 349"/>
                <a:gd name="T34" fmla="*/ 436 w 1257"/>
                <a:gd name="T35" fmla="*/ 338 h 349"/>
                <a:gd name="T36" fmla="*/ 462 w 1257"/>
                <a:gd name="T37" fmla="*/ 331 h 349"/>
                <a:gd name="T38" fmla="*/ 487 w 1257"/>
                <a:gd name="T39" fmla="*/ 322 h 349"/>
                <a:gd name="T40" fmla="*/ 513 w 1257"/>
                <a:gd name="T41" fmla="*/ 311 h 349"/>
                <a:gd name="T42" fmla="*/ 539 w 1257"/>
                <a:gd name="T43" fmla="*/ 299 h 349"/>
                <a:gd name="T44" fmla="*/ 565 w 1257"/>
                <a:gd name="T45" fmla="*/ 286 h 349"/>
                <a:gd name="T46" fmla="*/ 590 w 1257"/>
                <a:gd name="T47" fmla="*/ 271 h 349"/>
                <a:gd name="T48" fmla="*/ 616 w 1257"/>
                <a:gd name="T49" fmla="*/ 256 h 349"/>
                <a:gd name="T50" fmla="*/ 642 w 1257"/>
                <a:gd name="T51" fmla="*/ 239 h 349"/>
                <a:gd name="T52" fmla="*/ 667 w 1257"/>
                <a:gd name="T53" fmla="*/ 222 h 349"/>
                <a:gd name="T54" fmla="*/ 693 w 1257"/>
                <a:gd name="T55" fmla="*/ 204 h 349"/>
                <a:gd name="T56" fmla="*/ 718 w 1257"/>
                <a:gd name="T57" fmla="*/ 186 h 349"/>
                <a:gd name="T58" fmla="*/ 744 w 1257"/>
                <a:gd name="T59" fmla="*/ 168 h 349"/>
                <a:gd name="T60" fmla="*/ 770 w 1257"/>
                <a:gd name="T61" fmla="*/ 150 h 349"/>
                <a:gd name="T62" fmla="*/ 795 w 1257"/>
                <a:gd name="T63" fmla="*/ 132 h 349"/>
                <a:gd name="T64" fmla="*/ 821 w 1257"/>
                <a:gd name="T65" fmla="*/ 114 h 349"/>
                <a:gd name="T66" fmla="*/ 847 w 1257"/>
                <a:gd name="T67" fmla="*/ 98 h 349"/>
                <a:gd name="T68" fmla="*/ 872 w 1257"/>
                <a:gd name="T69" fmla="*/ 82 h 349"/>
                <a:gd name="T70" fmla="*/ 898 w 1257"/>
                <a:gd name="T71" fmla="*/ 67 h 349"/>
                <a:gd name="T72" fmla="*/ 924 w 1257"/>
                <a:gd name="T73" fmla="*/ 54 h 349"/>
                <a:gd name="T74" fmla="*/ 949 w 1257"/>
                <a:gd name="T75" fmla="*/ 41 h 349"/>
                <a:gd name="T76" fmla="*/ 975 w 1257"/>
                <a:gd name="T77" fmla="*/ 31 h 349"/>
                <a:gd name="T78" fmla="*/ 1001 w 1257"/>
                <a:gd name="T79" fmla="*/ 21 h 349"/>
                <a:gd name="T80" fmla="*/ 1026 w 1257"/>
                <a:gd name="T81" fmla="*/ 14 h 349"/>
                <a:gd name="T82" fmla="*/ 1052 w 1257"/>
                <a:gd name="T83" fmla="*/ 8 h 349"/>
                <a:gd name="T84" fmla="*/ 1078 w 1257"/>
                <a:gd name="T85" fmla="*/ 3 h 349"/>
                <a:gd name="T86" fmla="*/ 1103 w 1257"/>
                <a:gd name="T87" fmla="*/ 1 h 349"/>
                <a:gd name="T88" fmla="*/ 1129 w 1257"/>
                <a:gd name="T89" fmla="*/ 0 h 349"/>
                <a:gd name="T90" fmla="*/ 1155 w 1257"/>
                <a:gd name="T91" fmla="*/ 0 h 349"/>
                <a:gd name="T92" fmla="*/ 1180 w 1257"/>
                <a:gd name="T93" fmla="*/ 2 h 349"/>
                <a:gd name="T94" fmla="*/ 1206 w 1257"/>
                <a:gd name="T95" fmla="*/ 6 h 349"/>
                <a:gd name="T96" fmla="*/ 1232 w 1257"/>
                <a:gd name="T97" fmla="*/ 12 h 349"/>
                <a:gd name="T98" fmla="*/ 1257 w 1257"/>
                <a:gd name="T99" fmla="*/ 18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49">
                  <a:moveTo>
                    <a:pt x="0" y="254"/>
                  </a:moveTo>
                  <a:lnTo>
                    <a:pt x="26" y="262"/>
                  </a:lnTo>
                  <a:lnTo>
                    <a:pt x="51" y="271"/>
                  </a:lnTo>
                  <a:lnTo>
                    <a:pt x="77" y="281"/>
                  </a:lnTo>
                  <a:lnTo>
                    <a:pt x="103" y="290"/>
                  </a:lnTo>
                  <a:lnTo>
                    <a:pt x="128" y="300"/>
                  </a:lnTo>
                  <a:lnTo>
                    <a:pt x="154" y="310"/>
                  </a:lnTo>
                  <a:lnTo>
                    <a:pt x="180" y="319"/>
                  </a:lnTo>
                  <a:lnTo>
                    <a:pt x="205" y="327"/>
                  </a:lnTo>
                  <a:lnTo>
                    <a:pt x="231" y="334"/>
                  </a:lnTo>
                  <a:lnTo>
                    <a:pt x="257" y="340"/>
                  </a:lnTo>
                  <a:lnTo>
                    <a:pt x="282" y="345"/>
                  </a:lnTo>
                  <a:lnTo>
                    <a:pt x="308" y="348"/>
                  </a:lnTo>
                  <a:lnTo>
                    <a:pt x="334" y="349"/>
                  </a:lnTo>
                  <a:lnTo>
                    <a:pt x="359" y="349"/>
                  </a:lnTo>
                  <a:lnTo>
                    <a:pt x="385" y="347"/>
                  </a:lnTo>
                  <a:lnTo>
                    <a:pt x="411" y="343"/>
                  </a:lnTo>
                  <a:lnTo>
                    <a:pt x="436" y="338"/>
                  </a:lnTo>
                  <a:lnTo>
                    <a:pt x="462" y="331"/>
                  </a:lnTo>
                  <a:lnTo>
                    <a:pt x="487" y="322"/>
                  </a:lnTo>
                  <a:lnTo>
                    <a:pt x="513" y="311"/>
                  </a:lnTo>
                  <a:lnTo>
                    <a:pt x="539" y="299"/>
                  </a:lnTo>
                  <a:lnTo>
                    <a:pt x="565" y="286"/>
                  </a:lnTo>
                  <a:lnTo>
                    <a:pt x="590" y="271"/>
                  </a:lnTo>
                  <a:lnTo>
                    <a:pt x="616" y="256"/>
                  </a:lnTo>
                  <a:lnTo>
                    <a:pt x="642" y="239"/>
                  </a:lnTo>
                  <a:lnTo>
                    <a:pt x="667" y="222"/>
                  </a:lnTo>
                  <a:lnTo>
                    <a:pt x="693" y="204"/>
                  </a:lnTo>
                  <a:lnTo>
                    <a:pt x="718" y="186"/>
                  </a:lnTo>
                  <a:lnTo>
                    <a:pt x="744" y="168"/>
                  </a:lnTo>
                  <a:lnTo>
                    <a:pt x="770" y="150"/>
                  </a:lnTo>
                  <a:lnTo>
                    <a:pt x="795" y="132"/>
                  </a:lnTo>
                  <a:lnTo>
                    <a:pt x="821" y="114"/>
                  </a:lnTo>
                  <a:lnTo>
                    <a:pt x="847" y="98"/>
                  </a:lnTo>
                  <a:lnTo>
                    <a:pt x="872" y="82"/>
                  </a:lnTo>
                  <a:lnTo>
                    <a:pt x="898" y="67"/>
                  </a:lnTo>
                  <a:lnTo>
                    <a:pt x="924" y="54"/>
                  </a:lnTo>
                  <a:lnTo>
                    <a:pt x="949" y="41"/>
                  </a:lnTo>
                  <a:lnTo>
                    <a:pt x="975" y="31"/>
                  </a:lnTo>
                  <a:lnTo>
                    <a:pt x="1001" y="21"/>
                  </a:lnTo>
                  <a:lnTo>
                    <a:pt x="1026" y="14"/>
                  </a:lnTo>
                  <a:lnTo>
                    <a:pt x="1052" y="8"/>
                  </a:lnTo>
                  <a:lnTo>
                    <a:pt x="1078" y="3"/>
                  </a:lnTo>
                  <a:lnTo>
                    <a:pt x="1103" y="1"/>
                  </a:lnTo>
                  <a:lnTo>
                    <a:pt x="1129" y="0"/>
                  </a:lnTo>
                  <a:lnTo>
                    <a:pt x="1155" y="0"/>
                  </a:lnTo>
                  <a:lnTo>
                    <a:pt x="1180" y="2"/>
                  </a:lnTo>
                  <a:lnTo>
                    <a:pt x="1206" y="6"/>
                  </a:lnTo>
                  <a:lnTo>
                    <a:pt x="1232" y="12"/>
                  </a:lnTo>
                  <a:lnTo>
                    <a:pt x="1257" y="18"/>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 name="Freeform 311"/>
            <p:cNvSpPr>
              <a:spLocks/>
            </p:cNvSpPr>
            <p:nvPr/>
          </p:nvSpPr>
          <p:spPr bwMode="auto">
            <a:xfrm>
              <a:off x="6214112" y="2805892"/>
              <a:ext cx="4543850" cy="1429334"/>
            </a:xfrm>
            <a:custGeom>
              <a:avLst/>
              <a:gdLst>
                <a:gd name="T0" fmla="*/ 0 w 1308"/>
                <a:gd name="T1" fmla="*/ 0 h 654"/>
                <a:gd name="T2" fmla="*/ 25 w 1308"/>
                <a:gd name="T3" fmla="*/ 6 h 654"/>
                <a:gd name="T4" fmla="*/ 51 w 1308"/>
                <a:gd name="T5" fmla="*/ 15 h 654"/>
                <a:gd name="T6" fmla="*/ 77 w 1308"/>
                <a:gd name="T7" fmla="*/ 24 h 654"/>
                <a:gd name="T8" fmla="*/ 102 w 1308"/>
                <a:gd name="T9" fmla="*/ 35 h 654"/>
                <a:gd name="T10" fmla="*/ 128 w 1308"/>
                <a:gd name="T11" fmla="*/ 48 h 654"/>
                <a:gd name="T12" fmla="*/ 154 w 1308"/>
                <a:gd name="T13" fmla="*/ 62 h 654"/>
                <a:gd name="T14" fmla="*/ 179 w 1308"/>
                <a:gd name="T15" fmla="*/ 77 h 654"/>
                <a:gd name="T16" fmla="*/ 205 w 1308"/>
                <a:gd name="T17" fmla="*/ 93 h 654"/>
                <a:gd name="T18" fmla="*/ 231 w 1308"/>
                <a:gd name="T19" fmla="*/ 111 h 654"/>
                <a:gd name="T20" fmla="*/ 256 w 1308"/>
                <a:gd name="T21" fmla="*/ 129 h 654"/>
                <a:gd name="T22" fmla="*/ 282 w 1308"/>
                <a:gd name="T23" fmla="*/ 149 h 654"/>
                <a:gd name="T24" fmla="*/ 308 w 1308"/>
                <a:gd name="T25" fmla="*/ 170 h 654"/>
                <a:gd name="T26" fmla="*/ 333 w 1308"/>
                <a:gd name="T27" fmla="*/ 192 h 654"/>
                <a:gd name="T28" fmla="*/ 359 w 1308"/>
                <a:gd name="T29" fmla="*/ 214 h 654"/>
                <a:gd name="T30" fmla="*/ 385 w 1308"/>
                <a:gd name="T31" fmla="*/ 237 h 654"/>
                <a:gd name="T32" fmla="*/ 410 w 1308"/>
                <a:gd name="T33" fmla="*/ 261 h 654"/>
                <a:gd name="T34" fmla="*/ 436 w 1308"/>
                <a:gd name="T35" fmla="*/ 285 h 654"/>
                <a:gd name="T36" fmla="*/ 462 w 1308"/>
                <a:gd name="T37" fmla="*/ 309 h 654"/>
                <a:gd name="T38" fmla="*/ 487 w 1308"/>
                <a:gd name="T39" fmla="*/ 334 h 654"/>
                <a:gd name="T40" fmla="*/ 513 w 1308"/>
                <a:gd name="T41" fmla="*/ 358 h 654"/>
                <a:gd name="T42" fmla="*/ 539 w 1308"/>
                <a:gd name="T43" fmla="*/ 383 h 654"/>
                <a:gd name="T44" fmla="*/ 564 w 1308"/>
                <a:gd name="T45" fmla="*/ 407 h 654"/>
                <a:gd name="T46" fmla="*/ 590 w 1308"/>
                <a:gd name="T47" fmla="*/ 430 h 654"/>
                <a:gd name="T48" fmla="*/ 616 w 1308"/>
                <a:gd name="T49" fmla="*/ 454 h 654"/>
                <a:gd name="T50" fmla="*/ 641 w 1308"/>
                <a:gd name="T51" fmla="*/ 476 h 654"/>
                <a:gd name="T52" fmla="*/ 667 w 1308"/>
                <a:gd name="T53" fmla="*/ 498 h 654"/>
                <a:gd name="T54" fmla="*/ 693 w 1308"/>
                <a:gd name="T55" fmla="*/ 518 h 654"/>
                <a:gd name="T56" fmla="*/ 718 w 1308"/>
                <a:gd name="T57" fmla="*/ 538 h 654"/>
                <a:gd name="T58" fmla="*/ 744 w 1308"/>
                <a:gd name="T59" fmla="*/ 556 h 654"/>
                <a:gd name="T60" fmla="*/ 770 w 1308"/>
                <a:gd name="T61" fmla="*/ 574 h 654"/>
                <a:gd name="T62" fmla="*/ 795 w 1308"/>
                <a:gd name="T63" fmla="*/ 589 h 654"/>
                <a:gd name="T64" fmla="*/ 821 w 1308"/>
                <a:gd name="T65" fmla="*/ 603 h 654"/>
                <a:gd name="T66" fmla="*/ 846 w 1308"/>
                <a:gd name="T67" fmla="*/ 616 h 654"/>
                <a:gd name="T68" fmla="*/ 872 w 1308"/>
                <a:gd name="T69" fmla="*/ 627 h 654"/>
                <a:gd name="T70" fmla="*/ 898 w 1308"/>
                <a:gd name="T71" fmla="*/ 636 h 654"/>
                <a:gd name="T72" fmla="*/ 923 w 1308"/>
                <a:gd name="T73" fmla="*/ 643 h 654"/>
                <a:gd name="T74" fmla="*/ 949 w 1308"/>
                <a:gd name="T75" fmla="*/ 648 h 654"/>
                <a:gd name="T76" fmla="*/ 975 w 1308"/>
                <a:gd name="T77" fmla="*/ 652 h 654"/>
                <a:gd name="T78" fmla="*/ 1001 w 1308"/>
                <a:gd name="T79" fmla="*/ 654 h 654"/>
                <a:gd name="T80" fmla="*/ 1026 w 1308"/>
                <a:gd name="T81" fmla="*/ 654 h 654"/>
                <a:gd name="T82" fmla="*/ 1052 w 1308"/>
                <a:gd name="T83" fmla="*/ 652 h 654"/>
                <a:gd name="T84" fmla="*/ 1077 w 1308"/>
                <a:gd name="T85" fmla="*/ 648 h 654"/>
                <a:gd name="T86" fmla="*/ 1103 w 1308"/>
                <a:gd name="T87" fmla="*/ 643 h 654"/>
                <a:gd name="T88" fmla="*/ 1129 w 1308"/>
                <a:gd name="T89" fmla="*/ 636 h 654"/>
                <a:gd name="T90" fmla="*/ 1154 w 1308"/>
                <a:gd name="T91" fmla="*/ 627 h 654"/>
                <a:gd name="T92" fmla="*/ 1180 w 1308"/>
                <a:gd name="T93" fmla="*/ 617 h 654"/>
                <a:gd name="T94" fmla="*/ 1206 w 1308"/>
                <a:gd name="T95" fmla="*/ 605 h 654"/>
                <a:gd name="T96" fmla="*/ 1231 w 1308"/>
                <a:gd name="T97" fmla="*/ 592 h 654"/>
                <a:gd name="T98" fmla="*/ 1257 w 1308"/>
                <a:gd name="T99" fmla="*/ 578 h 654"/>
                <a:gd name="T100" fmla="*/ 1283 w 1308"/>
                <a:gd name="T101" fmla="*/ 562 h 654"/>
                <a:gd name="T102" fmla="*/ 1308 w 1308"/>
                <a:gd name="T103" fmla="*/ 54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654">
                  <a:moveTo>
                    <a:pt x="0" y="0"/>
                  </a:moveTo>
                  <a:lnTo>
                    <a:pt x="25" y="6"/>
                  </a:lnTo>
                  <a:lnTo>
                    <a:pt x="51" y="15"/>
                  </a:lnTo>
                  <a:lnTo>
                    <a:pt x="77" y="24"/>
                  </a:lnTo>
                  <a:lnTo>
                    <a:pt x="102" y="35"/>
                  </a:lnTo>
                  <a:lnTo>
                    <a:pt x="128" y="48"/>
                  </a:lnTo>
                  <a:lnTo>
                    <a:pt x="154" y="62"/>
                  </a:lnTo>
                  <a:lnTo>
                    <a:pt x="179" y="77"/>
                  </a:lnTo>
                  <a:lnTo>
                    <a:pt x="205" y="93"/>
                  </a:lnTo>
                  <a:lnTo>
                    <a:pt x="231" y="111"/>
                  </a:lnTo>
                  <a:lnTo>
                    <a:pt x="256" y="129"/>
                  </a:lnTo>
                  <a:lnTo>
                    <a:pt x="282" y="149"/>
                  </a:lnTo>
                  <a:lnTo>
                    <a:pt x="308" y="170"/>
                  </a:lnTo>
                  <a:lnTo>
                    <a:pt x="333" y="192"/>
                  </a:lnTo>
                  <a:lnTo>
                    <a:pt x="359" y="214"/>
                  </a:lnTo>
                  <a:lnTo>
                    <a:pt x="385" y="237"/>
                  </a:lnTo>
                  <a:lnTo>
                    <a:pt x="410" y="261"/>
                  </a:lnTo>
                  <a:lnTo>
                    <a:pt x="436" y="285"/>
                  </a:lnTo>
                  <a:lnTo>
                    <a:pt x="462" y="309"/>
                  </a:lnTo>
                  <a:lnTo>
                    <a:pt x="487" y="334"/>
                  </a:lnTo>
                  <a:lnTo>
                    <a:pt x="513" y="358"/>
                  </a:lnTo>
                  <a:lnTo>
                    <a:pt x="539" y="383"/>
                  </a:lnTo>
                  <a:lnTo>
                    <a:pt x="564" y="407"/>
                  </a:lnTo>
                  <a:lnTo>
                    <a:pt x="590" y="430"/>
                  </a:lnTo>
                  <a:lnTo>
                    <a:pt x="616" y="454"/>
                  </a:lnTo>
                  <a:lnTo>
                    <a:pt x="641" y="476"/>
                  </a:lnTo>
                  <a:lnTo>
                    <a:pt x="667" y="498"/>
                  </a:lnTo>
                  <a:lnTo>
                    <a:pt x="693" y="518"/>
                  </a:lnTo>
                  <a:lnTo>
                    <a:pt x="718" y="538"/>
                  </a:lnTo>
                  <a:lnTo>
                    <a:pt x="744" y="556"/>
                  </a:lnTo>
                  <a:lnTo>
                    <a:pt x="770" y="574"/>
                  </a:lnTo>
                  <a:lnTo>
                    <a:pt x="795" y="589"/>
                  </a:lnTo>
                  <a:lnTo>
                    <a:pt x="821" y="603"/>
                  </a:lnTo>
                  <a:lnTo>
                    <a:pt x="846" y="616"/>
                  </a:lnTo>
                  <a:lnTo>
                    <a:pt x="872" y="627"/>
                  </a:lnTo>
                  <a:lnTo>
                    <a:pt x="898" y="636"/>
                  </a:lnTo>
                  <a:lnTo>
                    <a:pt x="923" y="643"/>
                  </a:lnTo>
                  <a:lnTo>
                    <a:pt x="949" y="648"/>
                  </a:lnTo>
                  <a:lnTo>
                    <a:pt x="975" y="652"/>
                  </a:lnTo>
                  <a:lnTo>
                    <a:pt x="1001" y="654"/>
                  </a:lnTo>
                  <a:lnTo>
                    <a:pt x="1026" y="654"/>
                  </a:lnTo>
                  <a:lnTo>
                    <a:pt x="1052" y="652"/>
                  </a:lnTo>
                  <a:lnTo>
                    <a:pt x="1077" y="648"/>
                  </a:lnTo>
                  <a:lnTo>
                    <a:pt x="1103" y="643"/>
                  </a:lnTo>
                  <a:lnTo>
                    <a:pt x="1129" y="636"/>
                  </a:lnTo>
                  <a:lnTo>
                    <a:pt x="1154" y="627"/>
                  </a:lnTo>
                  <a:lnTo>
                    <a:pt x="1180" y="617"/>
                  </a:lnTo>
                  <a:lnTo>
                    <a:pt x="1206" y="605"/>
                  </a:lnTo>
                  <a:lnTo>
                    <a:pt x="1231" y="592"/>
                  </a:lnTo>
                  <a:lnTo>
                    <a:pt x="1257" y="578"/>
                  </a:lnTo>
                  <a:lnTo>
                    <a:pt x="1283" y="562"/>
                  </a:lnTo>
                  <a:lnTo>
                    <a:pt x="1308" y="544"/>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 name="Line 312"/>
            <p:cNvSpPr>
              <a:spLocks noChangeShapeType="1"/>
            </p:cNvSpPr>
            <p:nvPr/>
          </p:nvSpPr>
          <p:spPr bwMode="auto">
            <a:xfrm flipV="1">
              <a:off x="10671115" y="3994818"/>
              <a:ext cx="86847" cy="39339"/>
            </a:xfrm>
            <a:prstGeom prst="line">
              <a:avLst/>
            </a:prstGeom>
            <a:noFill/>
            <a:ln w="26988" cap="flat">
              <a:solidFill>
                <a:srgbClr val="EDB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1" name="Freeform 313"/>
            <p:cNvSpPr>
              <a:spLocks/>
            </p:cNvSpPr>
            <p:nvPr/>
          </p:nvSpPr>
          <p:spPr bwMode="auto">
            <a:xfrm>
              <a:off x="1934278" y="3734741"/>
              <a:ext cx="4366681" cy="310345"/>
            </a:xfrm>
            <a:custGeom>
              <a:avLst/>
              <a:gdLst>
                <a:gd name="T0" fmla="*/ 0 w 1257"/>
                <a:gd name="T1" fmla="*/ 115 h 142"/>
                <a:gd name="T2" fmla="*/ 26 w 1257"/>
                <a:gd name="T3" fmla="*/ 115 h 142"/>
                <a:gd name="T4" fmla="*/ 51 w 1257"/>
                <a:gd name="T5" fmla="*/ 113 h 142"/>
                <a:gd name="T6" fmla="*/ 77 w 1257"/>
                <a:gd name="T7" fmla="*/ 111 h 142"/>
                <a:gd name="T8" fmla="*/ 103 w 1257"/>
                <a:gd name="T9" fmla="*/ 107 h 142"/>
                <a:gd name="T10" fmla="*/ 128 w 1257"/>
                <a:gd name="T11" fmla="*/ 102 h 142"/>
                <a:gd name="T12" fmla="*/ 154 w 1257"/>
                <a:gd name="T13" fmla="*/ 96 h 142"/>
                <a:gd name="T14" fmla="*/ 180 w 1257"/>
                <a:gd name="T15" fmla="*/ 89 h 142"/>
                <a:gd name="T16" fmla="*/ 205 w 1257"/>
                <a:gd name="T17" fmla="*/ 82 h 142"/>
                <a:gd name="T18" fmla="*/ 231 w 1257"/>
                <a:gd name="T19" fmla="*/ 73 h 142"/>
                <a:gd name="T20" fmla="*/ 257 w 1257"/>
                <a:gd name="T21" fmla="*/ 64 h 142"/>
                <a:gd name="T22" fmla="*/ 282 w 1257"/>
                <a:gd name="T23" fmla="*/ 55 h 142"/>
                <a:gd name="T24" fmla="*/ 308 w 1257"/>
                <a:gd name="T25" fmla="*/ 46 h 142"/>
                <a:gd name="T26" fmla="*/ 334 w 1257"/>
                <a:gd name="T27" fmla="*/ 37 h 142"/>
                <a:gd name="T28" fmla="*/ 359 w 1257"/>
                <a:gd name="T29" fmla="*/ 29 h 142"/>
                <a:gd name="T30" fmla="*/ 385 w 1257"/>
                <a:gd name="T31" fmla="*/ 21 h 142"/>
                <a:gd name="T32" fmla="*/ 411 w 1257"/>
                <a:gd name="T33" fmla="*/ 14 h 142"/>
                <a:gd name="T34" fmla="*/ 436 w 1257"/>
                <a:gd name="T35" fmla="*/ 8 h 142"/>
                <a:gd name="T36" fmla="*/ 462 w 1257"/>
                <a:gd name="T37" fmla="*/ 4 h 142"/>
                <a:gd name="T38" fmla="*/ 487 w 1257"/>
                <a:gd name="T39" fmla="*/ 1 h 142"/>
                <a:gd name="T40" fmla="*/ 513 w 1257"/>
                <a:gd name="T41" fmla="*/ 0 h 142"/>
                <a:gd name="T42" fmla="*/ 539 w 1257"/>
                <a:gd name="T43" fmla="*/ 0 h 142"/>
                <a:gd name="T44" fmla="*/ 565 w 1257"/>
                <a:gd name="T45" fmla="*/ 2 h 142"/>
                <a:gd name="T46" fmla="*/ 590 w 1257"/>
                <a:gd name="T47" fmla="*/ 6 h 142"/>
                <a:gd name="T48" fmla="*/ 616 w 1257"/>
                <a:gd name="T49" fmla="*/ 12 h 142"/>
                <a:gd name="T50" fmla="*/ 642 w 1257"/>
                <a:gd name="T51" fmla="*/ 19 h 142"/>
                <a:gd name="T52" fmla="*/ 667 w 1257"/>
                <a:gd name="T53" fmla="*/ 28 h 142"/>
                <a:gd name="T54" fmla="*/ 693 w 1257"/>
                <a:gd name="T55" fmla="*/ 38 h 142"/>
                <a:gd name="T56" fmla="*/ 718 w 1257"/>
                <a:gd name="T57" fmla="*/ 50 h 142"/>
                <a:gd name="T58" fmla="*/ 744 w 1257"/>
                <a:gd name="T59" fmla="*/ 62 h 142"/>
                <a:gd name="T60" fmla="*/ 770 w 1257"/>
                <a:gd name="T61" fmla="*/ 74 h 142"/>
                <a:gd name="T62" fmla="*/ 795 w 1257"/>
                <a:gd name="T63" fmla="*/ 86 h 142"/>
                <a:gd name="T64" fmla="*/ 821 w 1257"/>
                <a:gd name="T65" fmla="*/ 98 h 142"/>
                <a:gd name="T66" fmla="*/ 847 w 1257"/>
                <a:gd name="T67" fmla="*/ 109 h 142"/>
                <a:gd name="T68" fmla="*/ 872 w 1257"/>
                <a:gd name="T69" fmla="*/ 119 h 142"/>
                <a:gd name="T70" fmla="*/ 898 w 1257"/>
                <a:gd name="T71" fmla="*/ 128 h 142"/>
                <a:gd name="T72" fmla="*/ 924 w 1257"/>
                <a:gd name="T73" fmla="*/ 135 h 142"/>
                <a:gd name="T74" fmla="*/ 949 w 1257"/>
                <a:gd name="T75" fmla="*/ 139 h 142"/>
                <a:gd name="T76" fmla="*/ 975 w 1257"/>
                <a:gd name="T77" fmla="*/ 142 h 142"/>
                <a:gd name="T78" fmla="*/ 1001 w 1257"/>
                <a:gd name="T79" fmla="*/ 142 h 142"/>
                <a:gd name="T80" fmla="*/ 1026 w 1257"/>
                <a:gd name="T81" fmla="*/ 139 h 142"/>
                <a:gd name="T82" fmla="*/ 1052 w 1257"/>
                <a:gd name="T83" fmla="*/ 133 h 142"/>
                <a:gd name="T84" fmla="*/ 1078 w 1257"/>
                <a:gd name="T85" fmla="*/ 125 h 142"/>
                <a:gd name="T86" fmla="*/ 1103 w 1257"/>
                <a:gd name="T87" fmla="*/ 115 h 142"/>
                <a:gd name="T88" fmla="*/ 1129 w 1257"/>
                <a:gd name="T89" fmla="*/ 102 h 142"/>
                <a:gd name="T90" fmla="*/ 1155 w 1257"/>
                <a:gd name="T91" fmla="*/ 88 h 142"/>
                <a:gd name="T92" fmla="*/ 1180 w 1257"/>
                <a:gd name="T93" fmla="*/ 71 h 142"/>
                <a:gd name="T94" fmla="*/ 1206 w 1257"/>
                <a:gd name="T95" fmla="*/ 53 h 142"/>
                <a:gd name="T96" fmla="*/ 1232 w 1257"/>
                <a:gd name="T97" fmla="*/ 35 h 142"/>
                <a:gd name="T98" fmla="*/ 1257 w 1257"/>
                <a:gd name="T99" fmla="*/ 15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142">
                  <a:moveTo>
                    <a:pt x="0" y="115"/>
                  </a:moveTo>
                  <a:lnTo>
                    <a:pt x="26" y="115"/>
                  </a:lnTo>
                  <a:lnTo>
                    <a:pt x="51" y="113"/>
                  </a:lnTo>
                  <a:lnTo>
                    <a:pt x="77" y="111"/>
                  </a:lnTo>
                  <a:lnTo>
                    <a:pt x="103" y="107"/>
                  </a:lnTo>
                  <a:lnTo>
                    <a:pt x="128" y="102"/>
                  </a:lnTo>
                  <a:lnTo>
                    <a:pt x="154" y="96"/>
                  </a:lnTo>
                  <a:lnTo>
                    <a:pt x="180" y="89"/>
                  </a:lnTo>
                  <a:lnTo>
                    <a:pt x="205" y="82"/>
                  </a:lnTo>
                  <a:lnTo>
                    <a:pt x="231" y="73"/>
                  </a:lnTo>
                  <a:lnTo>
                    <a:pt x="257" y="64"/>
                  </a:lnTo>
                  <a:lnTo>
                    <a:pt x="282" y="55"/>
                  </a:lnTo>
                  <a:lnTo>
                    <a:pt x="308" y="46"/>
                  </a:lnTo>
                  <a:lnTo>
                    <a:pt x="334" y="37"/>
                  </a:lnTo>
                  <a:lnTo>
                    <a:pt x="359" y="29"/>
                  </a:lnTo>
                  <a:lnTo>
                    <a:pt x="385" y="21"/>
                  </a:lnTo>
                  <a:lnTo>
                    <a:pt x="411" y="14"/>
                  </a:lnTo>
                  <a:lnTo>
                    <a:pt x="436" y="8"/>
                  </a:lnTo>
                  <a:lnTo>
                    <a:pt x="462" y="4"/>
                  </a:lnTo>
                  <a:lnTo>
                    <a:pt x="487" y="1"/>
                  </a:lnTo>
                  <a:lnTo>
                    <a:pt x="513" y="0"/>
                  </a:lnTo>
                  <a:lnTo>
                    <a:pt x="539" y="0"/>
                  </a:lnTo>
                  <a:lnTo>
                    <a:pt x="565" y="2"/>
                  </a:lnTo>
                  <a:lnTo>
                    <a:pt x="590" y="6"/>
                  </a:lnTo>
                  <a:lnTo>
                    <a:pt x="616" y="12"/>
                  </a:lnTo>
                  <a:lnTo>
                    <a:pt x="642" y="19"/>
                  </a:lnTo>
                  <a:lnTo>
                    <a:pt x="667" y="28"/>
                  </a:lnTo>
                  <a:lnTo>
                    <a:pt x="693" y="38"/>
                  </a:lnTo>
                  <a:lnTo>
                    <a:pt x="718" y="50"/>
                  </a:lnTo>
                  <a:lnTo>
                    <a:pt x="744" y="62"/>
                  </a:lnTo>
                  <a:lnTo>
                    <a:pt x="770" y="74"/>
                  </a:lnTo>
                  <a:lnTo>
                    <a:pt x="795" y="86"/>
                  </a:lnTo>
                  <a:lnTo>
                    <a:pt x="821" y="98"/>
                  </a:lnTo>
                  <a:lnTo>
                    <a:pt x="847" y="109"/>
                  </a:lnTo>
                  <a:lnTo>
                    <a:pt x="872" y="119"/>
                  </a:lnTo>
                  <a:lnTo>
                    <a:pt x="898" y="128"/>
                  </a:lnTo>
                  <a:lnTo>
                    <a:pt x="924" y="135"/>
                  </a:lnTo>
                  <a:lnTo>
                    <a:pt x="949" y="139"/>
                  </a:lnTo>
                  <a:lnTo>
                    <a:pt x="975" y="142"/>
                  </a:lnTo>
                  <a:lnTo>
                    <a:pt x="1001" y="142"/>
                  </a:lnTo>
                  <a:lnTo>
                    <a:pt x="1026" y="139"/>
                  </a:lnTo>
                  <a:lnTo>
                    <a:pt x="1052" y="133"/>
                  </a:lnTo>
                  <a:lnTo>
                    <a:pt x="1078" y="125"/>
                  </a:lnTo>
                  <a:lnTo>
                    <a:pt x="1103" y="115"/>
                  </a:lnTo>
                  <a:lnTo>
                    <a:pt x="1129" y="102"/>
                  </a:lnTo>
                  <a:lnTo>
                    <a:pt x="1155" y="88"/>
                  </a:lnTo>
                  <a:lnTo>
                    <a:pt x="1180" y="71"/>
                  </a:lnTo>
                  <a:lnTo>
                    <a:pt x="1206" y="53"/>
                  </a:lnTo>
                  <a:lnTo>
                    <a:pt x="1232" y="35"/>
                  </a:lnTo>
                  <a:lnTo>
                    <a:pt x="1257" y="15"/>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2" name="Freeform 314"/>
            <p:cNvSpPr>
              <a:spLocks/>
            </p:cNvSpPr>
            <p:nvPr/>
          </p:nvSpPr>
          <p:spPr bwMode="auto">
            <a:xfrm>
              <a:off x="6214112" y="3489962"/>
              <a:ext cx="4543850" cy="858912"/>
            </a:xfrm>
            <a:custGeom>
              <a:avLst/>
              <a:gdLst>
                <a:gd name="T0" fmla="*/ 0 w 1308"/>
                <a:gd name="T1" fmla="*/ 147 h 393"/>
                <a:gd name="T2" fmla="*/ 25 w 1308"/>
                <a:gd name="T3" fmla="*/ 127 h 393"/>
                <a:gd name="T4" fmla="*/ 51 w 1308"/>
                <a:gd name="T5" fmla="*/ 108 h 393"/>
                <a:gd name="T6" fmla="*/ 77 w 1308"/>
                <a:gd name="T7" fmla="*/ 89 h 393"/>
                <a:gd name="T8" fmla="*/ 102 w 1308"/>
                <a:gd name="T9" fmla="*/ 71 h 393"/>
                <a:gd name="T10" fmla="*/ 128 w 1308"/>
                <a:gd name="T11" fmla="*/ 54 h 393"/>
                <a:gd name="T12" fmla="*/ 154 w 1308"/>
                <a:gd name="T13" fmla="*/ 39 h 393"/>
                <a:gd name="T14" fmla="*/ 179 w 1308"/>
                <a:gd name="T15" fmla="*/ 26 h 393"/>
                <a:gd name="T16" fmla="*/ 205 w 1308"/>
                <a:gd name="T17" fmla="*/ 15 h 393"/>
                <a:gd name="T18" fmla="*/ 231 w 1308"/>
                <a:gd name="T19" fmla="*/ 7 h 393"/>
                <a:gd name="T20" fmla="*/ 256 w 1308"/>
                <a:gd name="T21" fmla="*/ 2 h 393"/>
                <a:gd name="T22" fmla="*/ 282 w 1308"/>
                <a:gd name="T23" fmla="*/ 0 h 393"/>
                <a:gd name="T24" fmla="*/ 308 w 1308"/>
                <a:gd name="T25" fmla="*/ 1 h 393"/>
                <a:gd name="T26" fmla="*/ 333 w 1308"/>
                <a:gd name="T27" fmla="*/ 6 h 393"/>
                <a:gd name="T28" fmla="*/ 359 w 1308"/>
                <a:gd name="T29" fmla="*/ 14 h 393"/>
                <a:gd name="T30" fmla="*/ 385 w 1308"/>
                <a:gd name="T31" fmla="*/ 25 h 393"/>
                <a:gd name="T32" fmla="*/ 410 w 1308"/>
                <a:gd name="T33" fmla="*/ 39 h 393"/>
                <a:gd name="T34" fmla="*/ 436 w 1308"/>
                <a:gd name="T35" fmla="*/ 55 h 393"/>
                <a:gd name="T36" fmla="*/ 462 w 1308"/>
                <a:gd name="T37" fmla="*/ 75 h 393"/>
                <a:gd name="T38" fmla="*/ 487 w 1308"/>
                <a:gd name="T39" fmla="*/ 96 h 393"/>
                <a:gd name="T40" fmla="*/ 513 w 1308"/>
                <a:gd name="T41" fmla="*/ 120 h 393"/>
                <a:gd name="T42" fmla="*/ 539 w 1308"/>
                <a:gd name="T43" fmla="*/ 145 h 393"/>
                <a:gd name="T44" fmla="*/ 564 w 1308"/>
                <a:gd name="T45" fmla="*/ 171 h 393"/>
                <a:gd name="T46" fmla="*/ 590 w 1308"/>
                <a:gd name="T47" fmla="*/ 197 h 393"/>
                <a:gd name="T48" fmla="*/ 616 w 1308"/>
                <a:gd name="T49" fmla="*/ 223 h 393"/>
                <a:gd name="T50" fmla="*/ 641 w 1308"/>
                <a:gd name="T51" fmla="*/ 249 h 393"/>
                <a:gd name="T52" fmla="*/ 667 w 1308"/>
                <a:gd name="T53" fmla="*/ 274 h 393"/>
                <a:gd name="T54" fmla="*/ 693 w 1308"/>
                <a:gd name="T55" fmla="*/ 298 h 393"/>
                <a:gd name="T56" fmla="*/ 718 w 1308"/>
                <a:gd name="T57" fmla="*/ 319 h 393"/>
                <a:gd name="T58" fmla="*/ 744 w 1308"/>
                <a:gd name="T59" fmla="*/ 339 h 393"/>
                <a:gd name="T60" fmla="*/ 770 w 1308"/>
                <a:gd name="T61" fmla="*/ 356 h 393"/>
                <a:gd name="T62" fmla="*/ 795 w 1308"/>
                <a:gd name="T63" fmla="*/ 370 h 393"/>
                <a:gd name="T64" fmla="*/ 821 w 1308"/>
                <a:gd name="T65" fmla="*/ 381 h 393"/>
                <a:gd name="T66" fmla="*/ 846 w 1308"/>
                <a:gd name="T67" fmla="*/ 389 h 393"/>
                <a:gd name="T68" fmla="*/ 872 w 1308"/>
                <a:gd name="T69" fmla="*/ 393 h 393"/>
                <a:gd name="T70" fmla="*/ 898 w 1308"/>
                <a:gd name="T71" fmla="*/ 393 h 393"/>
                <a:gd name="T72" fmla="*/ 923 w 1308"/>
                <a:gd name="T73" fmla="*/ 390 h 393"/>
                <a:gd name="T74" fmla="*/ 949 w 1308"/>
                <a:gd name="T75" fmla="*/ 384 h 393"/>
                <a:gd name="T76" fmla="*/ 975 w 1308"/>
                <a:gd name="T77" fmla="*/ 374 h 393"/>
                <a:gd name="T78" fmla="*/ 1001 w 1308"/>
                <a:gd name="T79" fmla="*/ 361 h 393"/>
                <a:gd name="T80" fmla="*/ 1026 w 1308"/>
                <a:gd name="T81" fmla="*/ 345 h 393"/>
                <a:gd name="T82" fmla="*/ 1052 w 1308"/>
                <a:gd name="T83" fmla="*/ 326 h 393"/>
                <a:gd name="T84" fmla="*/ 1077 w 1308"/>
                <a:gd name="T85" fmla="*/ 305 h 393"/>
                <a:gd name="T86" fmla="*/ 1103 w 1308"/>
                <a:gd name="T87" fmla="*/ 282 h 393"/>
                <a:gd name="T88" fmla="*/ 1129 w 1308"/>
                <a:gd name="T89" fmla="*/ 257 h 393"/>
                <a:gd name="T90" fmla="*/ 1154 w 1308"/>
                <a:gd name="T91" fmla="*/ 231 h 393"/>
                <a:gd name="T92" fmla="*/ 1180 w 1308"/>
                <a:gd name="T93" fmla="*/ 204 h 393"/>
                <a:gd name="T94" fmla="*/ 1206 w 1308"/>
                <a:gd name="T95" fmla="*/ 177 h 393"/>
                <a:gd name="T96" fmla="*/ 1231 w 1308"/>
                <a:gd name="T97" fmla="*/ 150 h 393"/>
                <a:gd name="T98" fmla="*/ 1257 w 1308"/>
                <a:gd name="T99" fmla="*/ 122 h 393"/>
                <a:gd name="T100" fmla="*/ 1283 w 1308"/>
                <a:gd name="T101" fmla="*/ 96 h 393"/>
                <a:gd name="T102" fmla="*/ 1308 w 1308"/>
                <a:gd name="T103" fmla="*/ 7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393">
                  <a:moveTo>
                    <a:pt x="0" y="147"/>
                  </a:moveTo>
                  <a:lnTo>
                    <a:pt x="25" y="127"/>
                  </a:lnTo>
                  <a:lnTo>
                    <a:pt x="51" y="108"/>
                  </a:lnTo>
                  <a:lnTo>
                    <a:pt x="77" y="89"/>
                  </a:lnTo>
                  <a:lnTo>
                    <a:pt x="102" y="71"/>
                  </a:lnTo>
                  <a:lnTo>
                    <a:pt x="128" y="54"/>
                  </a:lnTo>
                  <a:lnTo>
                    <a:pt x="154" y="39"/>
                  </a:lnTo>
                  <a:lnTo>
                    <a:pt x="179" y="26"/>
                  </a:lnTo>
                  <a:lnTo>
                    <a:pt x="205" y="15"/>
                  </a:lnTo>
                  <a:lnTo>
                    <a:pt x="231" y="7"/>
                  </a:lnTo>
                  <a:lnTo>
                    <a:pt x="256" y="2"/>
                  </a:lnTo>
                  <a:lnTo>
                    <a:pt x="282" y="0"/>
                  </a:lnTo>
                  <a:lnTo>
                    <a:pt x="308" y="1"/>
                  </a:lnTo>
                  <a:lnTo>
                    <a:pt x="333" y="6"/>
                  </a:lnTo>
                  <a:lnTo>
                    <a:pt x="359" y="14"/>
                  </a:lnTo>
                  <a:lnTo>
                    <a:pt x="385" y="25"/>
                  </a:lnTo>
                  <a:lnTo>
                    <a:pt x="410" y="39"/>
                  </a:lnTo>
                  <a:lnTo>
                    <a:pt x="436" y="55"/>
                  </a:lnTo>
                  <a:lnTo>
                    <a:pt x="462" y="75"/>
                  </a:lnTo>
                  <a:lnTo>
                    <a:pt x="487" y="96"/>
                  </a:lnTo>
                  <a:lnTo>
                    <a:pt x="513" y="120"/>
                  </a:lnTo>
                  <a:lnTo>
                    <a:pt x="539" y="145"/>
                  </a:lnTo>
                  <a:lnTo>
                    <a:pt x="564" y="171"/>
                  </a:lnTo>
                  <a:lnTo>
                    <a:pt x="590" y="197"/>
                  </a:lnTo>
                  <a:lnTo>
                    <a:pt x="616" y="223"/>
                  </a:lnTo>
                  <a:lnTo>
                    <a:pt x="641" y="249"/>
                  </a:lnTo>
                  <a:lnTo>
                    <a:pt x="667" y="274"/>
                  </a:lnTo>
                  <a:lnTo>
                    <a:pt x="693" y="298"/>
                  </a:lnTo>
                  <a:lnTo>
                    <a:pt x="718" y="319"/>
                  </a:lnTo>
                  <a:lnTo>
                    <a:pt x="744" y="339"/>
                  </a:lnTo>
                  <a:lnTo>
                    <a:pt x="770" y="356"/>
                  </a:lnTo>
                  <a:lnTo>
                    <a:pt x="795" y="370"/>
                  </a:lnTo>
                  <a:lnTo>
                    <a:pt x="821" y="381"/>
                  </a:lnTo>
                  <a:lnTo>
                    <a:pt x="846" y="389"/>
                  </a:lnTo>
                  <a:lnTo>
                    <a:pt x="872" y="393"/>
                  </a:lnTo>
                  <a:lnTo>
                    <a:pt x="898" y="393"/>
                  </a:lnTo>
                  <a:lnTo>
                    <a:pt x="923" y="390"/>
                  </a:lnTo>
                  <a:lnTo>
                    <a:pt x="949" y="384"/>
                  </a:lnTo>
                  <a:lnTo>
                    <a:pt x="975" y="374"/>
                  </a:lnTo>
                  <a:lnTo>
                    <a:pt x="1001" y="361"/>
                  </a:lnTo>
                  <a:lnTo>
                    <a:pt x="1026" y="345"/>
                  </a:lnTo>
                  <a:lnTo>
                    <a:pt x="1052" y="326"/>
                  </a:lnTo>
                  <a:lnTo>
                    <a:pt x="1077" y="305"/>
                  </a:lnTo>
                  <a:lnTo>
                    <a:pt x="1103" y="282"/>
                  </a:lnTo>
                  <a:lnTo>
                    <a:pt x="1129" y="257"/>
                  </a:lnTo>
                  <a:lnTo>
                    <a:pt x="1154" y="231"/>
                  </a:lnTo>
                  <a:lnTo>
                    <a:pt x="1180" y="204"/>
                  </a:lnTo>
                  <a:lnTo>
                    <a:pt x="1206" y="177"/>
                  </a:lnTo>
                  <a:lnTo>
                    <a:pt x="1231" y="150"/>
                  </a:lnTo>
                  <a:lnTo>
                    <a:pt x="1257" y="122"/>
                  </a:lnTo>
                  <a:lnTo>
                    <a:pt x="1283" y="96"/>
                  </a:lnTo>
                  <a:lnTo>
                    <a:pt x="1308" y="70"/>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3" name="Line 315"/>
            <p:cNvSpPr>
              <a:spLocks noChangeShapeType="1"/>
            </p:cNvSpPr>
            <p:nvPr/>
          </p:nvSpPr>
          <p:spPr bwMode="auto">
            <a:xfrm flipV="1">
              <a:off x="10671115" y="3642949"/>
              <a:ext cx="86847" cy="56824"/>
            </a:xfrm>
            <a:prstGeom prst="line">
              <a:avLst/>
            </a:prstGeom>
            <a:noFill/>
            <a:ln w="26988" cap="flat">
              <a:solidFill>
                <a:srgbClr val="7E2F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4" name="Freeform 316"/>
            <p:cNvSpPr>
              <a:spLocks/>
            </p:cNvSpPr>
            <p:nvPr/>
          </p:nvSpPr>
          <p:spPr bwMode="auto">
            <a:xfrm>
              <a:off x="1934278" y="3339160"/>
              <a:ext cx="4366681" cy="931034"/>
            </a:xfrm>
            <a:custGeom>
              <a:avLst/>
              <a:gdLst>
                <a:gd name="T0" fmla="*/ 0 w 1257"/>
                <a:gd name="T1" fmla="*/ 426 h 426"/>
                <a:gd name="T2" fmla="*/ 26 w 1257"/>
                <a:gd name="T3" fmla="*/ 411 h 426"/>
                <a:gd name="T4" fmla="*/ 51 w 1257"/>
                <a:gd name="T5" fmla="*/ 395 h 426"/>
                <a:gd name="T6" fmla="*/ 77 w 1257"/>
                <a:gd name="T7" fmla="*/ 376 h 426"/>
                <a:gd name="T8" fmla="*/ 103 w 1257"/>
                <a:gd name="T9" fmla="*/ 355 h 426"/>
                <a:gd name="T10" fmla="*/ 128 w 1257"/>
                <a:gd name="T11" fmla="*/ 333 h 426"/>
                <a:gd name="T12" fmla="*/ 154 w 1257"/>
                <a:gd name="T13" fmla="*/ 308 h 426"/>
                <a:gd name="T14" fmla="*/ 180 w 1257"/>
                <a:gd name="T15" fmla="*/ 282 h 426"/>
                <a:gd name="T16" fmla="*/ 205 w 1257"/>
                <a:gd name="T17" fmla="*/ 254 h 426"/>
                <a:gd name="T18" fmla="*/ 231 w 1257"/>
                <a:gd name="T19" fmla="*/ 226 h 426"/>
                <a:gd name="T20" fmla="*/ 257 w 1257"/>
                <a:gd name="T21" fmla="*/ 198 h 426"/>
                <a:gd name="T22" fmla="*/ 282 w 1257"/>
                <a:gd name="T23" fmla="*/ 170 h 426"/>
                <a:gd name="T24" fmla="*/ 308 w 1257"/>
                <a:gd name="T25" fmla="*/ 142 h 426"/>
                <a:gd name="T26" fmla="*/ 334 w 1257"/>
                <a:gd name="T27" fmla="*/ 117 h 426"/>
                <a:gd name="T28" fmla="*/ 359 w 1257"/>
                <a:gd name="T29" fmla="*/ 92 h 426"/>
                <a:gd name="T30" fmla="*/ 385 w 1257"/>
                <a:gd name="T31" fmla="*/ 70 h 426"/>
                <a:gd name="T32" fmla="*/ 411 w 1257"/>
                <a:gd name="T33" fmla="*/ 50 h 426"/>
                <a:gd name="T34" fmla="*/ 436 w 1257"/>
                <a:gd name="T35" fmla="*/ 34 h 426"/>
                <a:gd name="T36" fmla="*/ 462 w 1257"/>
                <a:gd name="T37" fmla="*/ 20 h 426"/>
                <a:gd name="T38" fmla="*/ 487 w 1257"/>
                <a:gd name="T39" fmla="*/ 10 h 426"/>
                <a:gd name="T40" fmla="*/ 513 w 1257"/>
                <a:gd name="T41" fmla="*/ 3 h 426"/>
                <a:gd name="T42" fmla="*/ 539 w 1257"/>
                <a:gd name="T43" fmla="*/ 0 h 426"/>
                <a:gd name="T44" fmla="*/ 565 w 1257"/>
                <a:gd name="T45" fmla="*/ 0 h 426"/>
                <a:gd name="T46" fmla="*/ 590 w 1257"/>
                <a:gd name="T47" fmla="*/ 3 h 426"/>
                <a:gd name="T48" fmla="*/ 616 w 1257"/>
                <a:gd name="T49" fmla="*/ 9 h 426"/>
                <a:gd name="T50" fmla="*/ 642 w 1257"/>
                <a:gd name="T51" fmla="*/ 19 h 426"/>
                <a:gd name="T52" fmla="*/ 667 w 1257"/>
                <a:gd name="T53" fmla="*/ 30 h 426"/>
                <a:gd name="T54" fmla="*/ 693 w 1257"/>
                <a:gd name="T55" fmla="*/ 44 h 426"/>
                <a:gd name="T56" fmla="*/ 718 w 1257"/>
                <a:gd name="T57" fmla="*/ 60 h 426"/>
                <a:gd name="T58" fmla="*/ 744 w 1257"/>
                <a:gd name="T59" fmla="*/ 77 h 426"/>
                <a:gd name="T60" fmla="*/ 770 w 1257"/>
                <a:gd name="T61" fmla="*/ 96 h 426"/>
                <a:gd name="T62" fmla="*/ 795 w 1257"/>
                <a:gd name="T63" fmla="*/ 115 h 426"/>
                <a:gd name="T64" fmla="*/ 821 w 1257"/>
                <a:gd name="T65" fmla="*/ 134 h 426"/>
                <a:gd name="T66" fmla="*/ 847 w 1257"/>
                <a:gd name="T67" fmla="*/ 154 h 426"/>
                <a:gd name="T68" fmla="*/ 872 w 1257"/>
                <a:gd name="T69" fmla="*/ 173 h 426"/>
                <a:gd name="T70" fmla="*/ 898 w 1257"/>
                <a:gd name="T71" fmla="*/ 192 h 426"/>
                <a:gd name="T72" fmla="*/ 924 w 1257"/>
                <a:gd name="T73" fmla="*/ 209 h 426"/>
                <a:gd name="T74" fmla="*/ 949 w 1257"/>
                <a:gd name="T75" fmla="*/ 226 h 426"/>
                <a:gd name="T76" fmla="*/ 975 w 1257"/>
                <a:gd name="T77" fmla="*/ 241 h 426"/>
                <a:gd name="T78" fmla="*/ 1001 w 1257"/>
                <a:gd name="T79" fmla="*/ 255 h 426"/>
                <a:gd name="T80" fmla="*/ 1026 w 1257"/>
                <a:gd name="T81" fmla="*/ 268 h 426"/>
                <a:gd name="T82" fmla="*/ 1052 w 1257"/>
                <a:gd name="T83" fmla="*/ 279 h 426"/>
                <a:gd name="T84" fmla="*/ 1078 w 1257"/>
                <a:gd name="T85" fmla="*/ 289 h 426"/>
                <a:gd name="T86" fmla="*/ 1103 w 1257"/>
                <a:gd name="T87" fmla="*/ 297 h 426"/>
                <a:gd name="T88" fmla="*/ 1129 w 1257"/>
                <a:gd name="T89" fmla="*/ 303 h 426"/>
                <a:gd name="T90" fmla="*/ 1155 w 1257"/>
                <a:gd name="T91" fmla="*/ 308 h 426"/>
                <a:gd name="T92" fmla="*/ 1180 w 1257"/>
                <a:gd name="T93" fmla="*/ 312 h 426"/>
                <a:gd name="T94" fmla="*/ 1206 w 1257"/>
                <a:gd name="T95" fmla="*/ 314 h 426"/>
                <a:gd name="T96" fmla="*/ 1232 w 1257"/>
                <a:gd name="T97" fmla="*/ 316 h 426"/>
                <a:gd name="T98" fmla="*/ 1257 w 1257"/>
                <a:gd name="T99" fmla="*/ 315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426">
                  <a:moveTo>
                    <a:pt x="0" y="426"/>
                  </a:moveTo>
                  <a:lnTo>
                    <a:pt x="26" y="411"/>
                  </a:lnTo>
                  <a:lnTo>
                    <a:pt x="51" y="395"/>
                  </a:lnTo>
                  <a:lnTo>
                    <a:pt x="77" y="376"/>
                  </a:lnTo>
                  <a:lnTo>
                    <a:pt x="103" y="355"/>
                  </a:lnTo>
                  <a:lnTo>
                    <a:pt x="128" y="333"/>
                  </a:lnTo>
                  <a:lnTo>
                    <a:pt x="154" y="308"/>
                  </a:lnTo>
                  <a:lnTo>
                    <a:pt x="180" y="282"/>
                  </a:lnTo>
                  <a:lnTo>
                    <a:pt x="205" y="254"/>
                  </a:lnTo>
                  <a:lnTo>
                    <a:pt x="231" y="226"/>
                  </a:lnTo>
                  <a:lnTo>
                    <a:pt x="257" y="198"/>
                  </a:lnTo>
                  <a:lnTo>
                    <a:pt x="282" y="170"/>
                  </a:lnTo>
                  <a:lnTo>
                    <a:pt x="308" y="142"/>
                  </a:lnTo>
                  <a:lnTo>
                    <a:pt x="334" y="117"/>
                  </a:lnTo>
                  <a:lnTo>
                    <a:pt x="359" y="92"/>
                  </a:lnTo>
                  <a:lnTo>
                    <a:pt x="385" y="70"/>
                  </a:lnTo>
                  <a:lnTo>
                    <a:pt x="411" y="50"/>
                  </a:lnTo>
                  <a:lnTo>
                    <a:pt x="436" y="34"/>
                  </a:lnTo>
                  <a:lnTo>
                    <a:pt x="462" y="20"/>
                  </a:lnTo>
                  <a:lnTo>
                    <a:pt x="487" y="10"/>
                  </a:lnTo>
                  <a:lnTo>
                    <a:pt x="513" y="3"/>
                  </a:lnTo>
                  <a:lnTo>
                    <a:pt x="539" y="0"/>
                  </a:lnTo>
                  <a:lnTo>
                    <a:pt x="565" y="0"/>
                  </a:lnTo>
                  <a:lnTo>
                    <a:pt x="590" y="3"/>
                  </a:lnTo>
                  <a:lnTo>
                    <a:pt x="616" y="9"/>
                  </a:lnTo>
                  <a:lnTo>
                    <a:pt x="642" y="19"/>
                  </a:lnTo>
                  <a:lnTo>
                    <a:pt x="667" y="30"/>
                  </a:lnTo>
                  <a:lnTo>
                    <a:pt x="693" y="44"/>
                  </a:lnTo>
                  <a:lnTo>
                    <a:pt x="718" y="60"/>
                  </a:lnTo>
                  <a:lnTo>
                    <a:pt x="744" y="77"/>
                  </a:lnTo>
                  <a:lnTo>
                    <a:pt x="770" y="96"/>
                  </a:lnTo>
                  <a:lnTo>
                    <a:pt x="795" y="115"/>
                  </a:lnTo>
                  <a:lnTo>
                    <a:pt x="821" y="134"/>
                  </a:lnTo>
                  <a:lnTo>
                    <a:pt x="847" y="154"/>
                  </a:lnTo>
                  <a:lnTo>
                    <a:pt x="872" y="173"/>
                  </a:lnTo>
                  <a:lnTo>
                    <a:pt x="898" y="192"/>
                  </a:lnTo>
                  <a:lnTo>
                    <a:pt x="924" y="209"/>
                  </a:lnTo>
                  <a:lnTo>
                    <a:pt x="949" y="226"/>
                  </a:lnTo>
                  <a:lnTo>
                    <a:pt x="975" y="241"/>
                  </a:lnTo>
                  <a:lnTo>
                    <a:pt x="1001" y="255"/>
                  </a:lnTo>
                  <a:lnTo>
                    <a:pt x="1026" y="268"/>
                  </a:lnTo>
                  <a:lnTo>
                    <a:pt x="1052" y="279"/>
                  </a:lnTo>
                  <a:lnTo>
                    <a:pt x="1078" y="289"/>
                  </a:lnTo>
                  <a:lnTo>
                    <a:pt x="1103" y="297"/>
                  </a:lnTo>
                  <a:lnTo>
                    <a:pt x="1129" y="303"/>
                  </a:lnTo>
                  <a:lnTo>
                    <a:pt x="1155" y="308"/>
                  </a:lnTo>
                  <a:lnTo>
                    <a:pt x="1180" y="312"/>
                  </a:lnTo>
                  <a:lnTo>
                    <a:pt x="1206" y="314"/>
                  </a:lnTo>
                  <a:lnTo>
                    <a:pt x="1232" y="316"/>
                  </a:lnTo>
                  <a:lnTo>
                    <a:pt x="1257" y="315"/>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5" name="Freeform 317"/>
            <p:cNvSpPr>
              <a:spLocks/>
            </p:cNvSpPr>
            <p:nvPr/>
          </p:nvSpPr>
          <p:spPr bwMode="auto">
            <a:xfrm>
              <a:off x="6214112" y="3527116"/>
              <a:ext cx="4543850" cy="517970"/>
            </a:xfrm>
            <a:custGeom>
              <a:avLst/>
              <a:gdLst>
                <a:gd name="T0" fmla="*/ 0 w 1308"/>
                <a:gd name="T1" fmla="*/ 230 h 237"/>
                <a:gd name="T2" fmla="*/ 25 w 1308"/>
                <a:gd name="T3" fmla="*/ 229 h 237"/>
                <a:gd name="T4" fmla="*/ 51 w 1308"/>
                <a:gd name="T5" fmla="*/ 228 h 237"/>
                <a:gd name="T6" fmla="*/ 77 w 1308"/>
                <a:gd name="T7" fmla="*/ 226 h 237"/>
                <a:gd name="T8" fmla="*/ 102 w 1308"/>
                <a:gd name="T9" fmla="*/ 222 h 237"/>
                <a:gd name="T10" fmla="*/ 128 w 1308"/>
                <a:gd name="T11" fmla="*/ 218 h 237"/>
                <a:gd name="T12" fmla="*/ 154 w 1308"/>
                <a:gd name="T13" fmla="*/ 212 h 237"/>
                <a:gd name="T14" fmla="*/ 179 w 1308"/>
                <a:gd name="T15" fmla="*/ 205 h 237"/>
                <a:gd name="T16" fmla="*/ 205 w 1308"/>
                <a:gd name="T17" fmla="*/ 198 h 237"/>
                <a:gd name="T18" fmla="*/ 231 w 1308"/>
                <a:gd name="T19" fmla="*/ 189 h 237"/>
                <a:gd name="T20" fmla="*/ 256 w 1308"/>
                <a:gd name="T21" fmla="*/ 180 h 237"/>
                <a:gd name="T22" fmla="*/ 282 w 1308"/>
                <a:gd name="T23" fmla="*/ 170 h 237"/>
                <a:gd name="T24" fmla="*/ 308 w 1308"/>
                <a:gd name="T25" fmla="*/ 159 h 237"/>
                <a:gd name="T26" fmla="*/ 333 w 1308"/>
                <a:gd name="T27" fmla="*/ 148 h 237"/>
                <a:gd name="T28" fmla="*/ 359 w 1308"/>
                <a:gd name="T29" fmla="*/ 136 h 237"/>
                <a:gd name="T30" fmla="*/ 385 w 1308"/>
                <a:gd name="T31" fmla="*/ 123 h 237"/>
                <a:gd name="T32" fmla="*/ 410 w 1308"/>
                <a:gd name="T33" fmla="*/ 111 h 237"/>
                <a:gd name="T34" fmla="*/ 436 w 1308"/>
                <a:gd name="T35" fmla="*/ 98 h 237"/>
                <a:gd name="T36" fmla="*/ 462 w 1308"/>
                <a:gd name="T37" fmla="*/ 85 h 237"/>
                <a:gd name="T38" fmla="*/ 487 w 1308"/>
                <a:gd name="T39" fmla="*/ 73 h 237"/>
                <a:gd name="T40" fmla="*/ 513 w 1308"/>
                <a:gd name="T41" fmla="*/ 61 h 237"/>
                <a:gd name="T42" fmla="*/ 539 w 1308"/>
                <a:gd name="T43" fmla="*/ 50 h 237"/>
                <a:gd name="T44" fmla="*/ 564 w 1308"/>
                <a:gd name="T45" fmla="*/ 39 h 237"/>
                <a:gd name="T46" fmla="*/ 590 w 1308"/>
                <a:gd name="T47" fmla="*/ 30 h 237"/>
                <a:gd name="T48" fmla="*/ 616 w 1308"/>
                <a:gd name="T49" fmla="*/ 21 h 237"/>
                <a:gd name="T50" fmla="*/ 641 w 1308"/>
                <a:gd name="T51" fmla="*/ 14 h 237"/>
                <a:gd name="T52" fmla="*/ 667 w 1308"/>
                <a:gd name="T53" fmla="*/ 8 h 237"/>
                <a:gd name="T54" fmla="*/ 693 w 1308"/>
                <a:gd name="T55" fmla="*/ 4 h 237"/>
                <a:gd name="T56" fmla="*/ 718 w 1308"/>
                <a:gd name="T57" fmla="*/ 1 h 237"/>
                <a:gd name="T58" fmla="*/ 744 w 1308"/>
                <a:gd name="T59" fmla="*/ 0 h 237"/>
                <a:gd name="T60" fmla="*/ 770 w 1308"/>
                <a:gd name="T61" fmla="*/ 1 h 237"/>
                <a:gd name="T62" fmla="*/ 795 w 1308"/>
                <a:gd name="T63" fmla="*/ 2 h 237"/>
                <a:gd name="T64" fmla="*/ 821 w 1308"/>
                <a:gd name="T65" fmla="*/ 6 h 237"/>
                <a:gd name="T66" fmla="*/ 846 w 1308"/>
                <a:gd name="T67" fmla="*/ 10 h 237"/>
                <a:gd name="T68" fmla="*/ 872 w 1308"/>
                <a:gd name="T69" fmla="*/ 16 h 237"/>
                <a:gd name="T70" fmla="*/ 898 w 1308"/>
                <a:gd name="T71" fmla="*/ 24 h 237"/>
                <a:gd name="T72" fmla="*/ 923 w 1308"/>
                <a:gd name="T73" fmla="*/ 32 h 237"/>
                <a:gd name="T74" fmla="*/ 949 w 1308"/>
                <a:gd name="T75" fmla="*/ 41 h 237"/>
                <a:gd name="T76" fmla="*/ 975 w 1308"/>
                <a:gd name="T77" fmla="*/ 51 h 237"/>
                <a:gd name="T78" fmla="*/ 1001 w 1308"/>
                <a:gd name="T79" fmla="*/ 62 h 237"/>
                <a:gd name="T80" fmla="*/ 1026 w 1308"/>
                <a:gd name="T81" fmla="*/ 74 h 237"/>
                <a:gd name="T82" fmla="*/ 1052 w 1308"/>
                <a:gd name="T83" fmla="*/ 86 h 237"/>
                <a:gd name="T84" fmla="*/ 1077 w 1308"/>
                <a:gd name="T85" fmla="*/ 98 h 237"/>
                <a:gd name="T86" fmla="*/ 1103 w 1308"/>
                <a:gd name="T87" fmla="*/ 111 h 237"/>
                <a:gd name="T88" fmla="*/ 1129 w 1308"/>
                <a:gd name="T89" fmla="*/ 124 h 237"/>
                <a:gd name="T90" fmla="*/ 1154 w 1308"/>
                <a:gd name="T91" fmla="*/ 138 h 237"/>
                <a:gd name="T92" fmla="*/ 1180 w 1308"/>
                <a:gd name="T93" fmla="*/ 153 h 237"/>
                <a:gd name="T94" fmla="*/ 1206 w 1308"/>
                <a:gd name="T95" fmla="*/ 168 h 237"/>
                <a:gd name="T96" fmla="*/ 1231 w 1308"/>
                <a:gd name="T97" fmla="*/ 184 h 237"/>
                <a:gd name="T98" fmla="*/ 1257 w 1308"/>
                <a:gd name="T99" fmla="*/ 201 h 237"/>
                <a:gd name="T100" fmla="*/ 1283 w 1308"/>
                <a:gd name="T101" fmla="*/ 218 h 237"/>
                <a:gd name="T102" fmla="*/ 1308 w 1308"/>
                <a:gd name="T103"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237">
                  <a:moveTo>
                    <a:pt x="0" y="230"/>
                  </a:moveTo>
                  <a:lnTo>
                    <a:pt x="25" y="229"/>
                  </a:lnTo>
                  <a:lnTo>
                    <a:pt x="51" y="228"/>
                  </a:lnTo>
                  <a:lnTo>
                    <a:pt x="77" y="226"/>
                  </a:lnTo>
                  <a:lnTo>
                    <a:pt x="102" y="222"/>
                  </a:lnTo>
                  <a:lnTo>
                    <a:pt x="128" y="218"/>
                  </a:lnTo>
                  <a:lnTo>
                    <a:pt x="154" y="212"/>
                  </a:lnTo>
                  <a:lnTo>
                    <a:pt x="179" y="205"/>
                  </a:lnTo>
                  <a:lnTo>
                    <a:pt x="205" y="198"/>
                  </a:lnTo>
                  <a:lnTo>
                    <a:pt x="231" y="189"/>
                  </a:lnTo>
                  <a:lnTo>
                    <a:pt x="256" y="180"/>
                  </a:lnTo>
                  <a:lnTo>
                    <a:pt x="282" y="170"/>
                  </a:lnTo>
                  <a:lnTo>
                    <a:pt x="308" y="159"/>
                  </a:lnTo>
                  <a:lnTo>
                    <a:pt x="333" y="148"/>
                  </a:lnTo>
                  <a:lnTo>
                    <a:pt x="359" y="136"/>
                  </a:lnTo>
                  <a:lnTo>
                    <a:pt x="385" y="123"/>
                  </a:lnTo>
                  <a:lnTo>
                    <a:pt x="410" y="111"/>
                  </a:lnTo>
                  <a:lnTo>
                    <a:pt x="436" y="98"/>
                  </a:lnTo>
                  <a:lnTo>
                    <a:pt x="462" y="85"/>
                  </a:lnTo>
                  <a:lnTo>
                    <a:pt x="487" y="73"/>
                  </a:lnTo>
                  <a:lnTo>
                    <a:pt x="513" y="61"/>
                  </a:lnTo>
                  <a:lnTo>
                    <a:pt x="539" y="50"/>
                  </a:lnTo>
                  <a:lnTo>
                    <a:pt x="564" y="39"/>
                  </a:lnTo>
                  <a:lnTo>
                    <a:pt x="590" y="30"/>
                  </a:lnTo>
                  <a:lnTo>
                    <a:pt x="616" y="21"/>
                  </a:lnTo>
                  <a:lnTo>
                    <a:pt x="641" y="14"/>
                  </a:lnTo>
                  <a:lnTo>
                    <a:pt x="667" y="8"/>
                  </a:lnTo>
                  <a:lnTo>
                    <a:pt x="693" y="4"/>
                  </a:lnTo>
                  <a:lnTo>
                    <a:pt x="718" y="1"/>
                  </a:lnTo>
                  <a:lnTo>
                    <a:pt x="744" y="0"/>
                  </a:lnTo>
                  <a:lnTo>
                    <a:pt x="770" y="1"/>
                  </a:lnTo>
                  <a:lnTo>
                    <a:pt x="795" y="2"/>
                  </a:lnTo>
                  <a:lnTo>
                    <a:pt x="821" y="6"/>
                  </a:lnTo>
                  <a:lnTo>
                    <a:pt x="846" y="10"/>
                  </a:lnTo>
                  <a:lnTo>
                    <a:pt x="872" y="16"/>
                  </a:lnTo>
                  <a:lnTo>
                    <a:pt x="898" y="24"/>
                  </a:lnTo>
                  <a:lnTo>
                    <a:pt x="923" y="32"/>
                  </a:lnTo>
                  <a:lnTo>
                    <a:pt x="949" y="41"/>
                  </a:lnTo>
                  <a:lnTo>
                    <a:pt x="975" y="51"/>
                  </a:lnTo>
                  <a:lnTo>
                    <a:pt x="1001" y="62"/>
                  </a:lnTo>
                  <a:lnTo>
                    <a:pt x="1026" y="74"/>
                  </a:lnTo>
                  <a:lnTo>
                    <a:pt x="1052" y="86"/>
                  </a:lnTo>
                  <a:lnTo>
                    <a:pt x="1077" y="98"/>
                  </a:lnTo>
                  <a:lnTo>
                    <a:pt x="1103" y="111"/>
                  </a:lnTo>
                  <a:lnTo>
                    <a:pt x="1129" y="124"/>
                  </a:lnTo>
                  <a:lnTo>
                    <a:pt x="1154" y="138"/>
                  </a:lnTo>
                  <a:lnTo>
                    <a:pt x="1180" y="153"/>
                  </a:lnTo>
                  <a:lnTo>
                    <a:pt x="1206" y="168"/>
                  </a:lnTo>
                  <a:lnTo>
                    <a:pt x="1231" y="184"/>
                  </a:lnTo>
                  <a:lnTo>
                    <a:pt x="1257" y="201"/>
                  </a:lnTo>
                  <a:lnTo>
                    <a:pt x="1283" y="218"/>
                  </a:lnTo>
                  <a:lnTo>
                    <a:pt x="1308" y="237"/>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6" name="Line 318"/>
            <p:cNvSpPr>
              <a:spLocks noChangeShapeType="1"/>
            </p:cNvSpPr>
            <p:nvPr/>
          </p:nvSpPr>
          <p:spPr bwMode="auto">
            <a:xfrm>
              <a:off x="10671115" y="4003560"/>
              <a:ext cx="86847" cy="41525"/>
            </a:xfrm>
            <a:prstGeom prst="line">
              <a:avLst/>
            </a:prstGeom>
            <a:noFill/>
            <a:ln w="26988" cap="flat">
              <a:solidFill>
                <a:srgbClr val="77AC3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7" name="Freeform 319"/>
            <p:cNvSpPr>
              <a:spLocks/>
            </p:cNvSpPr>
            <p:nvPr/>
          </p:nvSpPr>
          <p:spPr bwMode="auto">
            <a:xfrm>
              <a:off x="1934278" y="3708514"/>
              <a:ext cx="4366681" cy="847984"/>
            </a:xfrm>
            <a:custGeom>
              <a:avLst/>
              <a:gdLst>
                <a:gd name="T0" fmla="*/ 0 w 1257"/>
                <a:gd name="T1" fmla="*/ 192 h 388"/>
                <a:gd name="T2" fmla="*/ 26 w 1257"/>
                <a:gd name="T3" fmla="*/ 216 h 388"/>
                <a:gd name="T4" fmla="*/ 51 w 1257"/>
                <a:gd name="T5" fmla="*/ 238 h 388"/>
                <a:gd name="T6" fmla="*/ 77 w 1257"/>
                <a:gd name="T7" fmla="*/ 258 h 388"/>
                <a:gd name="T8" fmla="*/ 103 w 1257"/>
                <a:gd name="T9" fmla="*/ 277 h 388"/>
                <a:gd name="T10" fmla="*/ 128 w 1257"/>
                <a:gd name="T11" fmla="*/ 295 h 388"/>
                <a:gd name="T12" fmla="*/ 154 w 1257"/>
                <a:gd name="T13" fmla="*/ 310 h 388"/>
                <a:gd name="T14" fmla="*/ 180 w 1257"/>
                <a:gd name="T15" fmla="*/ 324 h 388"/>
                <a:gd name="T16" fmla="*/ 205 w 1257"/>
                <a:gd name="T17" fmla="*/ 337 h 388"/>
                <a:gd name="T18" fmla="*/ 231 w 1257"/>
                <a:gd name="T19" fmla="*/ 348 h 388"/>
                <a:gd name="T20" fmla="*/ 257 w 1257"/>
                <a:gd name="T21" fmla="*/ 358 h 388"/>
                <a:gd name="T22" fmla="*/ 282 w 1257"/>
                <a:gd name="T23" fmla="*/ 366 h 388"/>
                <a:gd name="T24" fmla="*/ 308 w 1257"/>
                <a:gd name="T25" fmla="*/ 373 h 388"/>
                <a:gd name="T26" fmla="*/ 334 w 1257"/>
                <a:gd name="T27" fmla="*/ 379 h 388"/>
                <a:gd name="T28" fmla="*/ 359 w 1257"/>
                <a:gd name="T29" fmla="*/ 383 h 388"/>
                <a:gd name="T30" fmla="*/ 385 w 1257"/>
                <a:gd name="T31" fmla="*/ 386 h 388"/>
                <a:gd name="T32" fmla="*/ 411 w 1257"/>
                <a:gd name="T33" fmla="*/ 388 h 388"/>
                <a:gd name="T34" fmla="*/ 436 w 1257"/>
                <a:gd name="T35" fmla="*/ 388 h 388"/>
                <a:gd name="T36" fmla="*/ 462 w 1257"/>
                <a:gd name="T37" fmla="*/ 387 h 388"/>
                <a:gd name="T38" fmla="*/ 487 w 1257"/>
                <a:gd name="T39" fmla="*/ 385 h 388"/>
                <a:gd name="T40" fmla="*/ 513 w 1257"/>
                <a:gd name="T41" fmla="*/ 382 h 388"/>
                <a:gd name="T42" fmla="*/ 539 w 1257"/>
                <a:gd name="T43" fmla="*/ 378 h 388"/>
                <a:gd name="T44" fmla="*/ 565 w 1257"/>
                <a:gd name="T45" fmla="*/ 373 h 388"/>
                <a:gd name="T46" fmla="*/ 590 w 1257"/>
                <a:gd name="T47" fmla="*/ 367 h 388"/>
                <a:gd name="T48" fmla="*/ 616 w 1257"/>
                <a:gd name="T49" fmla="*/ 360 h 388"/>
                <a:gd name="T50" fmla="*/ 642 w 1257"/>
                <a:gd name="T51" fmla="*/ 352 h 388"/>
                <a:gd name="T52" fmla="*/ 667 w 1257"/>
                <a:gd name="T53" fmla="*/ 343 h 388"/>
                <a:gd name="T54" fmla="*/ 693 w 1257"/>
                <a:gd name="T55" fmla="*/ 333 h 388"/>
                <a:gd name="T56" fmla="*/ 718 w 1257"/>
                <a:gd name="T57" fmla="*/ 323 h 388"/>
                <a:gd name="T58" fmla="*/ 744 w 1257"/>
                <a:gd name="T59" fmla="*/ 313 h 388"/>
                <a:gd name="T60" fmla="*/ 770 w 1257"/>
                <a:gd name="T61" fmla="*/ 301 h 388"/>
                <a:gd name="T62" fmla="*/ 795 w 1257"/>
                <a:gd name="T63" fmla="*/ 290 h 388"/>
                <a:gd name="T64" fmla="*/ 821 w 1257"/>
                <a:gd name="T65" fmla="*/ 278 h 388"/>
                <a:gd name="T66" fmla="*/ 847 w 1257"/>
                <a:gd name="T67" fmla="*/ 265 h 388"/>
                <a:gd name="T68" fmla="*/ 872 w 1257"/>
                <a:gd name="T69" fmla="*/ 253 h 388"/>
                <a:gd name="T70" fmla="*/ 898 w 1257"/>
                <a:gd name="T71" fmla="*/ 240 h 388"/>
                <a:gd name="T72" fmla="*/ 924 w 1257"/>
                <a:gd name="T73" fmla="*/ 226 h 388"/>
                <a:gd name="T74" fmla="*/ 949 w 1257"/>
                <a:gd name="T75" fmla="*/ 213 h 388"/>
                <a:gd name="T76" fmla="*/ 975 w 1257"/>
                <a:gd name="T77" fmla="*/ 198 h 388"/>
                <a:gd name="T78" fmla="*/ 1001 w 1257"/>
                <a:gd name="T79" fmla="*/ 184 h 388"/>
                <a:gd name="T80" fmla="*/ 1026 w 1257"/>
                <a:gd name="T81" fmla="*/ 169 h 388"/>
                <a:gd name="T82" fmla="*/ 1052 w 1257"/>
                <a:gd name="T83" fmla="*/ 154 h 388"/>
                <a:gd name="T84" fmla="*/ 1078 w 1257"/>
                <a:gd name="T85" fmla="*/ 137 h 388"/>
                <a:gd name="T86" fmla="*/ 1103 w 1257"/>
                <a:gd name="T87" fmla="*/ 120 h 388"/>
                <a:gd name="T88" fmla="*/ 1129 w 1257"/>
                <a:gd name="T89" fmla="*/ 103 h 388"/>
                <a:gd name="T90" fmla="*/ 1155 w 1257"/>
                <a:gd name="T91" fmla="*/ 84 h 388"/>
                <a:gd name="T92" fmla="*/ 1180 w 1257"/>
                <a:gd name="T93" fmla="*/ 64 h 388"/>
                <a:gd name="T94" fmla="*/ 1206 w 1257"/>
                <a:gd name="T95" fmla="*/ 44 h 388"/>
                <a:gd name="T96" fmla="*/ 1232 w 1257"/>
                <a:gd name="T97" fmla="*/ 22 h 388"/>
                <a:gd name="T98" fmla="*/ 1257 w 1257"/>
                <a:gd name="T99"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88">
                  <a:moveTo>
                    <a:pt x="0" y="192"/>
                  </a:moveTo>
                  <a:lnTo>
                    <a:pt x="26" y="216"/>
                  </a:lnTo>
                  <a:lnTo>
                    <a:pt x="51" y="238"/>
                  </a:lnTo>
                  <a:lnTo>
                    <a:pt x="77" y="258"/>
                  </a:lnTo>
                  <a:lnTo>
                    <a:pt x="103" y="277"/>
                  </a:lnTo>
                  <a:lnTo>
                    <a:pt x="128" y="295"/>
                  </a:lnTo>
                  <a:lnTo>
                    <a:pt x="154" y="310"/>
                  </a:lnTo>
                  <a:lnTo>
                    <a:pt x="180" y="324"/>
                  </a:lnTo>
                  <a:lnTo>
                    <a:pt x="205" y="337"/>
                  </a:lnTo>
                  <a:lnTo>
                    <a:pt x="231" y="348"/>
                  </a:lnTo>
                  <a:lnTo>
                    <a:pt x="257" y="358"/>
                  </a:lnTo>
                  <a:lnTo>
                    <a:pt x="282" y="366"/>
                  </a:lnTo>
                  <a:lnTo>
                    <a:pt x="308" y="373"/>
                  </a:lnTo>
                  <a:lnTo>
                    <a:pt x="334" y="379"/>
                  </a:lnTo>
                  <a:lnTo>
                    <a:pt x="359" y="383"/>
                  </a:lnTo>
                  <a:lnTo>
                    <a:pt x="385" y="386"/>
                  </a:lnTo>
                  <a:lnTo>
                    <a:pt x="411" y="388"/>
                  </a:lnTo>
                  <a:lnTo>
                    <a:pt x="436" y="388"/>
                  </a:lnTo>
                  <a:lnTo>
                    <a:pt x="462" y="387"/>
                  </a:lnTo>
                  <a:lnTo>
                    <a:pt x="487" y="385"/>
                  </a:lnTo>
                  <a:lnTo>
                    <a:pt x="513" y="382"/>
                  </a:lnTo>
                  <a:lnTo>
                    <a:pt x="539" y="378"/>
                  </a:lnTo>
                  <a:lnTo>
                    <a:pt x="565" y="373"/>
                  </a:lnTo>
                  <a:lnTo>
                    <a:pt x="590" y="367"/>
                  </a:lnTo>
                  <a:lnTo>
                    <a:pt x="616" y="360"/>
                  </a:lnTo>
                  <a:lnTo>
                    <a:pt x="642" y="352"/>
                  </a:lnTo>
                  <a:lnTo>
                    <a:pt x="667" y="343"/>
                  </a:lnTo>
                  <a:lnTo>
                    <a:pt x="693" y="333"/>
                  </a:lnTo>
                  <a:lnTo>
                    <a:pt x="718" y="323"/>
                  </a:lnTo>
                  <a:lnTo>
                    <a:pt x="744" y="313"/>
                  </a:lnTo>
                  <a:lnTo>
                    <a:pt x="770" y="301"/>
                  </a:lnTo>
                  <a:lnTo>
                    <a:pt x="795" y="290"/>
                  </a:lnTo>
                  <a:lnTo>
                    <a:pt x="821" y="278"/>
                  </a:lnTo>
                  <a:lnTo>
                    <a:pt x="847" y="265"/>
                  </a:lnTo>
                  <a:lnTo>
                    <a:pt x="872" y="253"/>
                  </a:lnTo>
                  <a:lnTo>
                    <a:pt x="898" y="240"/>
                  </a:lnTo>
                  <a:lnTo>
                    <a:pt x="924" y="226"/>
                  </a:lnTo>
                  <a:lnTo>
                    <a:pt x="949" y="213"/>
                  </a:lnTo>
                  <a:lnTo>
                    <a:pt x="975" y="198"/>
                  </a:lnTo>
                  <a:lnTo>
                    <a:pt x="1001" y="184"/>
                  </a:lnTo>
                  <a:lnTo>
                    <a:pt x="1026" y="169"/>
                  </a:lnTo>
                  <a:lnTo>
                    <a:pt x="1052" y="154"/>
                  </a:lnTo>
                  <a:lnTo>
                    <a:pt x="1078" y="137"/>
                  </a:lnTo>
                  <a:lnTo>
                    <a:pt x="1103" y="120"/>
                  </a:lnTo>
                  <a:lnTo>
                    <a:pt x="1129" y="103"/>
                  </a:lnTo>
                  <a:lnTo>
                    <a:pt x="1155" y="84"/>
                  </a:lnTo>
                  <a:lnTo>
                    <a:pt x="1180" y="64"/>
                  </a:lnTo>
                  <a:lnTo>
                    <a:pt x="1206" y="44"/>
                  </a:lnTo>
                  <a:lnTo>
                    <a:pt x="1232" y="22"/>
                  </a:lnTo>
                  <a:lnTo>
                    <a:pt x="1257" y="0"/>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8" name="Freeform 320"/>
            <p:cNvSpPr>
              <a:spLocks/>
            </p:cNvSpPr>
            <p:nvPr/>
          </p:nvSpPr>
          <p:spPr bwMode="auto">
            <a:xfrm>
              <a:off x="6214112" y="3020074"/>
              <a:ext cx="4543850" cy="736522"/>
            </a:xfrm>
            <a:custGeom>
              <a:avLst/>
              <a:gdLst>
                <a:gd name="T0" fmla="*/ 0 w 1308"/>
                <a:gd name="T1" fmla="*/ 337 h 337"/>
                <a:gd name="T2" fmla="*/ 25 w 1308"/>
                <a:gd name="T3" fmla="*/ 315 h 337"/>
                <a:gd name="T4" fmla="*/ 51 w 1308"/>
                <a:gd name="T5" fmla="*/ 292 h 337"/>
                <a:gd name="T6" fmla="*/ 77 w 1308"/>
                <a:gd name="T7" fmla="*/ 268 h 337"/>
                <a:gd name="T8" fmla="*/ 102 w 1308"/>
                <a:gd name="T9" fmla="*/ 244 h 337"/>
                <a:gd name="T10" fmla="*/ 128 w 1308"/>
                <a:gd name="T11" fmla="*/ 219 h 337"/>
                <a:gd name="T12" fmla="*/ 154 w 1308"/>
                <a:gd name="T13" fmla="*/ 195 h 337"/>
                <a:gd name="T14" fmla="*/ 179 w 1308"/>
                <a:gd name="T15" fmla="*/ 171 h 337"/>
                <a:gd name="T16" fmla="*/ 205 w 1308"/>
                <a:gd name="T17" fmla="*/ 147 h 337"/>
                <a:gd name="T18" fmla="*/ 231 w 1308"/>
                <a:gd name="T19" fmla="*/ 124 h 337"/>
                <a:gd name="T20" fmla="*/ 256 w 1308"/>
                <a:gd name="T21" fmla="*/ 102 h 337"/>
                <a:gd name="T22" fmla="*/ 282 w 1308"/>
                <a:gd name="T23" fmla="*/ 82 h 337"/>
                <a:gd name="T24" fmla="*/ 308 w 1308"/>
                <a:gd name="T25" fmla="*/ 64 h 337"/>
                <a:gd name="T26" fmla="*/ 333 w 1308"/>
                <a:gd name="T27" fmla="*/ 48 h 337"/>
                <a:gd name="T28" fmla="*/ 359 w 1308"/>
                <a:gd name="T29" fmla="*/ 34 h 337"/>
                <a:gd name="T30" fmla="*/ 385 w 1308"/>
                <a:gd name="T31" fmla="*/ 22 h 337"/>
                <a:gd name="T32" fmla="*/ 410 w 1308"/>
                <a:gd name="T33" fmla="*/ 13 h 337"/>
                <a:gd name="T34" fmla="*/ 436 w 1308"/>
                <a:gd name="T35" fmla="*/ 6 h 337"/>
                <a:gd name="T36" fmla="*/ 462 w 1308"/>
                <a:gd name="T37" fmla="*/ 2 h 337"/>
                <a:gd name="T38" fmla="*/ 487 w 1308"/>
                <a:gd name="T39" fmla="*/ 0 h 337"/>
                <a:gd name="T40" fmla="*/ 513 w 1308"/>
                <a:gd name="T41" fmla="*/ 0 h 337"/>
                <a:gd name="T42" fmla="*/ 539 w 1308"/>
                <a:gd name="T43" fmla="*/ 3 h 337"/>
                <a:gd name="T44" fmla="*/ 564 w 1308"/>
                <a:gd name="T45" fmla="*/ 7 h 337"/>
                <a:gd name="T46" fmla="*/ 590 w 1308"/>
                <a:gd name="T47" fmla="*/ 13 h 337"/>
                <a:gd name="T48" fmla="*/ 616 w 1308"/>
                <a:gd name="T49" fmla="*/ 20 h 337"/>
                <a:gd name="T50" fmla="*/ 641 w 1308"/>
                <a:gd name="T51" fmla="*/ 27 h 337"/>
                <a:gd name="T52" fmla="*/ 667 w 1308"/>
                <a:gd name="T53" fmla="*/ 36 h 337"/>
                <a:gd name="T54" fmla="*/ 693 w 1308"/>
                <a:gd name="T55" fmla="*/ 44 h 337"/>
                <a:gd name="T56" fmla="*/ 718 w 1308"/>
                <a:gd name="T57" fmla="*/ 52 h 337"/>
                <a:gd name="T58" fmla="*/ 744 w 1308"/>
                <a:gd name="T59" fmla="*/ 60 h 337"/>
                <a:gd name="T60" fmla="*/ 770 w 1308"/>
                <a:gd name="T61" fmla="*/ 68 h 337"/>
                <a:gd name="T62" fmla="*/ 795 w 1308"/>
                <a:gd name="T63" fmla="*/ 75 h 337"/>
                <a:gd name="T64" fmla="*/ 821 w 1308"/>
                <a:gd name="T65" fmla="*/ 81 h 337"/>
                <a:gd name="T66" fmla="*/ 846 w 1308"/>
                <a:gd name="T67" fmla="*/ 86 h 337"/>
                <a:gd name="T68" fmla="*/ 872 w 1308"/>
                <a:gd name="T69" fmla="*/ 90 h 337"/>
                <a:gd name="T70" fmla="*/ 898 w 1308"/>
                <a:gd name="T71" fmla="*/ 93 h 337"/>
                <a:gd name="T72" fmla="*/ 923 w 1308"/>
                <a:gd name="T73" fmla="*/ 96 h 337"/>
                <a:gd name="T74" fmla="*/ 949 w 1308"/>
                <a:gd name="T75" fmla="*/ 98 h 337"/>
                <a:gd name="T76" fmla="*/ 975 w 1308"/>
                <a:gd name="T77" fmla="*/ 99 h 337"/>
                <a:gd name="T78" fmla="*/ 1001 w 1308"/>
                <a:gd name="T79" fmla="*/ 101 h 337"/>
                <a:gd name="T80" fmla="*/ 1026 w 1308"/>
                <a:gd name="T81" fmla="*/ 101 h 337"/>
                <a:gd name="T82" fmla="*/ 1052 w 1308"/>
                <a:gd name="T83" fmla="*/ 102 h 337"/>
                <a:gd name="T84" fmla="*/ 1077 w 1308"/>
                <a:gd name="T85" fmla="*/ 103 h 337"/>
                <a:gd name="T86" fmla="*/ 1103 w 1308"/>
                <a:gd name="T87" fmla="*/ 103 h 337"/>
                <a:gd name="T88" fmla="*/ 1129 w 1308"/>
                <a:gd name="T89" fmla="*/ 104 h 337"/>
                <a:gd name="T90" fmla="*/ 1154 w 1308"/>
                <a:gd name="T91" fmla="*/ 106 h 337"/>
                <a:gd name="T92" fmla="*/ 1180 w 1308"/>
                <a:gd name="T93" fmla="*/ 107 h 337"/>
                <a:gd name="T94" fmla="*/ 1206 w 1308"/>
                <a:gd name="T95" fmla="*/ 109 h 337"/>
                <a:gd name="T96" fmla="*/ 1231 w 1308"/>
                <a:gd name="T97" fmla="*/ 111 h 337"/>
                <a:gd name="T98" fmla="*/ 1257 w 1308"/>
                <a:gd name="T99" fmla="*/ 113 h 337"/>
                <a:gd name="T100" fmla="*/ 1283 w 1308"/>
                <a:gd name="T101" fmla="*/ 115 h 337"/>
                <a:gd name="T102" fmla="*/ 1308 w 1308"/>
                <a:gd name="T103" fmla="*/ 11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337">
                  <a:moveTo>
                    <a:pt x="0" y="337"/>
                  </a:moveTo>
                  <a:lnTo>
                    <a:pt x="25" y="315"/>
                  </a:lnTo>
                  <a:lnTo>
                    <a:pt x="51" y="292"/>
                  </a:lnTo>
                  <a:lnTo>
                    <a:pt x="77" y="268"/>
                  </a:lnTo>
                  <a:lnTo>
                    <a:pt x="102" y="244"/>
                  </a:lnTo>
                  <a:lnTo>
                    <a:pt x="128" y="219"/>
                  </a:lnTo>
                  <a:lnTo>
                    <a:pt x="154" y="195"/>
                  </a:lnTo>
                  <a:lnTo>
                    <a:pt x="179" y="171"/>
                  </a:lnTo>
                  <a:lnTo>
                    <a:pt x="205" y="147"/>
                  </a:lnTo>
                  <a:lnTo>
                    <a:pt x="231" y="124"/>
                  </a:lnTo>
                  <a:lnTo>
                    <a:pt x="256" y="102"/>
                  </a:lnTo>
                  <a:lnTo>
                    <a:pt x="282" y="82"/>
                  </a:lnTo>
                  <a:lnTo>
                    <a:pt x="308" y="64"/>
                  </a:lnTo>
                  <a:lnTo>
                    <a:pt x="333" y="48"/>
                  </a:lnTo>
                  <a:lnTo>
                    <a:pt x="359" y="34"/>
                  </a:lnTo>
                  <a:lnTo>
                    <a:pt x="385" y="22"/>
                  </a:lnTo>
                  <a:lnTo>
                    <a:pt x="410" y="13"/>
                  </a:lnTo>
                  <a:lnTo>
                    <a:pt x="436" y="6"/>
                  </a:lnTo>
                  <a:lnTo>
                    <a:pt x="462" y="2"/>
                  </a:lnTo>
                  <a:lnTo>
                    <a:pt x="487" y="0"/>
                  </a:lnTo>
                  <a:lnTo>
                    <a:pt x="513" y="0"/>
                  </a:lnTo>
                  <a:lnTo>
                    <a:pt x="539" y="3"/>
                  </a:lnTo>
                  <a:lnTo>
                    <a:pt x="564" y="7"/>
                  </a:lnTo>
                  <a:lnTo>
                    <a:pt x="590" y="13"/>
                  </a:lnTo>
                  <a:lnTo>
                    <a:pt x="616" y="20"/>
                  </a:lnTo>
                  <a:lnTo>
                    <a:pt x="641" y="27"/>
                  </a:lnTo>
                  <a:lnTo>
                    <a:pt x="667" y="36"/>
                  </a:lnTo>
                  <a:lnTo>
                    <a:pt x="693" y="44"/>
                  </a:lnTo>
                  <a:lnTo>
                    <a:pt x="718" y="52"/>
                  </a:lnTo>
                  <a:lnTo>
                    <a:pt x="744" y="60"/>
                  </a:lnTo>
                  <a:lnTo>
                    <a:pt x="770" y="68"/>
                  </a:lnTo>
                  <a:lnTo>
                    <a:pt x="795" y="75"/>
                  </a:lnTo>
                  <a:lnTo>
                    <a:pt x="821" y="81"/>
                  </a:lnTo>
                  <a:lnTo>
                    <a:pt x="846" y="86"/>
                  </a:lnTo>
                  <a:lnTo>
                    <a:pt x="872" y="90"/>
                  </a:lnTo>
                  <a:lnTo>
                    <a:pt x="898" y="93"/>
                  </a:lnTo>
                  <a:lnTo>
                    <a:pt x="923" y="96"/>
                  </a:lnTo>
                  <a:lnTo>
                    <a:pt x="949" y="98"/>
                  </a:lnTo>
                  <a:lnTo>
                    <a:pt x="975" y="99"/>
                  </a:lnTo>
                  <a:lnTo>
                    <a:pt x="1001" y="101"/>
                  </a:lnTo>
                  <a:lnTo>
                    <a:pt x="1026" y="101"/>
                  </a:lnTo>
                  <a:lnTo>
                    <a:pt x="1052" y="102"/>
                  </a:lnTo>
                  <a:lnTo>
                    <a:pt x="1077" y="103"/>
                  </a:lnTo>
                  <a:lnTo>
                    <a:pt x="1103" y="103"/>
                  </a:lnTo>
                  <a:lnTo>
                    <a:pt x="1129" y="104"/>
                  </a:lnTo>
                  <a:lnTo>
                    <a:pt x="1154" y="106"/>
                  </a:lnTo>
                  <a:lnTo>
                    <a:pt x="1180" y="107"/>
                  </a:lnTo>
                  <a:lnTo>
                    <a:pt x="1206" y="109"/>
                  </a:lnTo>
                  <a:lnTo>
                    <a:pt x="1231" y="111"/>
                  </a:lnTo>
                  <a:lnTo>
                    <a:pt x="1257" y="113"/>
                  </a:lnTo>
                  <a:lnTo>
                    <a:pt x="1283" y="115"/>
                  </a:lnTo>
                  <a:lnTo>
                    <a:pt x="1308" y="118"/>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9" name="Line 321"/>
            <p:cNvSpPr>
              <a:spLocks noChangeShapeType="1"/>
            </p:cNvSpPr>
            <p:nvPr/>
          </p:nvSpPr>
          <p:spPr bwMode="auto">
            <a:xfrm>
              <a:off x="10671115" y="3271409"/>
              <a:ext cx="86847" cy="6557"/>
            </a:xfrm>
            <a:prstGeom prst="line">
              <a:avLst/>
            </a:prstGeom>
            <a:noFill/>
            <a:ln w="26988" cap="flat">
              <a:solidFill>
                <a:srgbClr val="4DBEE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0" name="Freeform 322"/>
            <p:cNvSpPr>
              <a:spLocks/>
            </p:cNvSpPr>
            <p:nvPr/>
          </p:nvSpPr>
          <p:spPr bwMode="auto">
            <a:xfrm>
              <a:off x="1934278" y="3205843"/>
              <a:ext cx="4366681" cy="802088"/>
            </a:xfrm>
            <a:custGeom>
              <a:avLst/>
              <a:gdLst>
                <a:gd name="T0" fmla="*/ 0 w 1257"/>
                <a:gd name="T1" fmla="*/ 335 h 367"/>
                <a:gd name="T2" fmla="*/ 26 w 1257"/>
                <a:gd name="T3" fmla="*/ 321 h 367"/>
                <a:gd name="T4" fmla="*/ 51 w 1257"/>
                <a:gd name="T5" fmla="*/ 305 h 367"/>
                <a:gd name="T6" fmla="*/ 77 w 1257"/>
                <a:gd name="T7" fmla="*/ 289 h 367"/>
                <a:gd name="T8" fmla="*/ 103 w 1257"/>
                <a:gd name="T9" fmla="*/ 271 h 367"/>
                <a:gd name="T10" fmla="*/ 128 w 1257"/>
                <a:gd name="T11" fmla="*/ 254 h 367"/>
                <a:gd name="T12" fmla="*/ 154 w 1257"/>
                <a:gd name="T13" fmla="*/ 236 h 367"/>
                <a:gd name="T14" fmla="*/ 180 w 1257"/>
                <a:gd name="T15" fmla="*/ 218 h 367"/>
                <a:gd name="T16" fmla="*/ 205 w 1257"/>
                <a:gd name="T17" fmla="*/ 200 h 367"/>
                <a:gd name="T18" fmla="*/ 231 w 1257"/>
                <a:gd name="T19" fmla="*/ 182 h 367"/>
                <a:gd name="T20" fmla="*/ 257 w 1257"/>
                <a:gd name="T21" fmla="*/ 165 h 367"/>
                <a:gd name="T22" fmla="*/ 282 w 1257"/>
                <a:gd name="T23" fmla="*/ 148 h 367"/>
                <a:gd name="T24" fmla="*/ 308 w 1257"/>
                <a:gd name="T25" fmla="*/ 132 h 367"/>
                <a:gd name="T26" fmla="*/ 334 w 1257"/>
                <a:gd name="T27" fmla="*/ 116 h 367"/>
                <a:gd name="T28" fmla="*/ 359 w 1257"/>
                <a:gd name="T29" fmla="*/ 102 h 367"/>
                <a:gd name="T30" fmla="*/ 385 w 1257"/>
                <a:gd name="T31" fmla="*/ 88 h 367"/>
                <a:gd name="T32" fmla="*/ 411 w 1257"/>
                <a:gd name="T33" fmla="*/ 75 h 367"/>
                <a:gd name="T34" fmla="*/ 436 w 1257"/>
                <a:gd name="T35" fmla="*/ 63 h 367"/>
                <a:gd name="T36" fmla="*/ 462 w 1257"/>
                <a:gd name="T37" fmla="*/ 52 h 367"/>
                <a:gd name="T38" fmla="*/ 487 w 1257"/>
                <a:gd name="T39" fmla="*/ 42 h 367"/>
                <a:gd name="T40" fmla="*/ 513 w 1257"/>
                <a:gd name="T41" fmla="*/ 33 h 367"/>
                <a:gd name="T42" fmla="*/ 539 w 1257"/>
                <a:gd name="T43" fmla="*/ 25 h 367"/>
                <a:gd name="T44" fmla="*/ 565 w 1257"/>
                <a:gd name="T45" fmla="*/ 18 h 367"/>
                <a:gd name="T46" fmla="*/ 590 w 1257"/>
                <a:gd name="T47" fmla="*/ 12 h 367"/>
                <a:gd name="T48" fmla="*/ 616 w 1257"/>
                <a:gd name="T49" fmla="*/ 8 h 367"/>
                <a:gd name="T50" fmla="*/ 642 w 1257"/>
                <a:gd name="T51" fmla="*/ 4 h 367"/>
                <a:gd name="T52" fmla="*/ 667 w 1257"/>
                <a:gd name="T53" fmla="*/ 2 h 367"/>
                <a:gd name="T54" fmla="*/ 693 w 1257"/>
                <a:gd name="T55" fmla="*/ 0 h 367"/>
                <a:gd name="T56" fmla="*/ 718 w 1257"/>
                <a:gd name="T57" fmla="*/ 0 h 367"/>
                <a:gd name="T58" fmla="*/ 744 w 1257"/>
                <a:gd name="T59" fmla="*/ 1 h 367"/>
                <a:gd name="T60" fmla="*/ 770 w 1257"/>
                <a:gd name="T61" fmla="*/ 4 h 367"/>
                <a:gd name="T62" fmla="*/ 795 w 1257"/>
                <a:gd name="T63" fmla="*/ 7 h 367"/>
                <a:gd name="T64" fmla="*/ 821 w 1257"/>
                <a:gd name="T65" fmla="*/ 12 h 367"/>
                <a:gd name="T66" fmla="*/ 847 w 1257"/>
                <a:gd name="T67" fmla="*/ 19 h 367"/>
                <a:gd name="T68" fmla="*/ 872 w 1257"/>
                <a:gd name="T69" fmla="*/ 27 h 367"/>
                <a:gd name="T70" fmla="*/ 898 w 1257"/>
                <a:gd name="T71" fmla="*/ 37 h 367"/>
                <a:gd name="T72" fmla="*/ 924 w 1257"/>
                <a:gd name="T73" fmla="*/ 49 h 367"/>
                <a:gd name="T74" fmla="*/ 949 w 1257"/>
                <a:gd name="T75" fmla="*/ 63 h 367"/>
                <a:gd name="T76" fmla="*/ 975 w 1257"/>
                <a:gd name="T77" fmla="*/ 78 h 367"/>
                <a:gd name="T78" fmla="*/ 1001 w 1257"/>
                <a:gd name="T79" fmla="*/ 96 h 367"/>
                <a:gd name="T80" fmla="*/ 1026 w 1257"/>
                <a:gd name="T81" fmla="*/ 116 h 367"/>
                <a:gd name="T82" fmla="*/ 1052 w 1257"/>
                <a:gd name="T83" fmla="*/ 137 h 367"/>
                <a:gd name="T84" fmla="*/ 1078 w 1257"/>
                <a:gd name="T85" fmla="*/ 161 h 367"/>
                <a:gd name="T86" fmla="*/ 1103 w 1257"/>
                <a:gd name="T87" fmla="*/ 187 h 367"/>
                <a:gd name="T88" fmla="*/ 1129 w 1257"/>
                <a:gd name="T89" fmla="*/ 214 h 367"/>
                <a:gd name="T90" fmla="*/ 1155 w 1257"/>
                <a:gd name="T91" fmla="*/ 243 h 367"/>
                <a:gd name="T92" fmla="*/ 1180 w 1257"/>
                <a:gd name="T93" fmla="*/ 273 h 367"/>
                <a:gd name="T94" fmla="*/ 1206 w 1257"/>
                <a:gd name="T95" fmla="*/ 304 h 367"/>
                <a:gd name="T96" fmla="*/ 1232 w 1257"/>
                <a:gd name="T97" fmla="*/ 335 h 367"/>
                <a:gd name="T98" fmla="*/ 1257 w 1257"/>
                <a:gd name="T99" fmla="*/ 36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67">
                  <a:moveTo>
                    <a:pt x="0" y="335"/>
                  </a:moveTo>
                  <a:lnTo>
                    <a:pt x="26" y="321"/>
                  </a:lnTo>
                  <a:lnTo>
                    <a:pt x="51" y="305"/>
                  </a:lnTo>
                  <a:lnTo>
                    <a:pt x="77" y="289"/>
                  </a:lnTo>
                  <a:lnTo>
                    <a:pt x="103" y="271"/>
                  </a:lnTo>
                  <a:lnTo>
                    <a:pt x="128" y="254"/>
                  </a:lnTo>
                  <a:lnTo>
                    <a:pt x="154" y="236"/>
                  </a:lnTo>
                  <a:lnTo>
                    <a:pt x="180" y="218"/>
                  </a:lnTo>
                  <a:lnTo>
                    <a:pt x="205" y="200"/>
                  </a:lnTo>
                  <a:lnTo>
                    <a:pt x="231" y="182"/>
                  </a:lnTo>
                  <a:lnTo>
                    <a:pt x="257" y="165"/>
                  </a:lnTo>
                  <a:lnTo>
                    <a:pt x="282" y="148"/>
                  </a:lnTo>
                  <a:lnTo>
                    <a:pt x="308" y="132"/>
                  </a:lnTo>
                  <a:lnTo>
                    <a:pt x="334" y="116"/>
                  </a:lnTo>
                  <a:lnTo>
                    <a:pt x="359" y="102"/>
                  </a:lnTo>
                  <a:lnTo>
                    <a:pt x="385" y="88"/>
                  </a:lnTo>
                  <a:lnTo>
                    <a:pt x="411" y="75"/>
                  </a:lnTo>
                  <a:lnTo>
                    <a:pt x="436" y="63"/>
                  </a:lnTo>
                  <a:lnTo>
                    <a:pt x="462" y="52"/>
                  </a:lnTo>
                  <a:lnTo>
                    <a:pt x="487" y="42"/>
                  </a:lnTo>
                  <a:lnTo>
                    <a:pt x="513" y="33"/>
                  </a:lnTo>
                  <a:lnTo>
                    <a:pt x="539" y="25"/>
                  </a:lnTo>
                  <a:lnTo>
                    <a:pt x="565" y="18"/>
                  </a:lnTo>
                  <a:lnTo>
                    <a:pt x="590" y="12"/>
                  </a:lnTo>
                  <a:lnTo>
                    <a:pt x="616" y="8"/>
                  </a:lnTo>
                  <a:lnTo>
                    <a:pt x="642" y="4"/>
                  </a:lnTo>
                  <a:lnTo>
                    <a:pt x="667" y="2"/>
                  </a:lnTo>
                  <a:lnTo>
                    <a:pt x="693" y="0"/>
                  </a:lnTo>
                  <a:lnTo>
                    <a:pt x="718" y="0"/>
                  </a:lnTo>
                  <a:lnTo>
                    <a:pt x="744" y="1"/>
                  </a:lnTo>
                  <a:lnTo>
                    <a:pt x="770" y="4"/>
                  </a:lnTo>
                  <a:lnTo>
                    <a:pt x="795" y="7"/>
                  </a:lnTo>
                  <a:lnTo>
                    <a:pt x="821" y="12"/>
                  </a:lnTo>
                  <a:lnTo>
                    <a:pt x="847" y="19"/>
                  </a:lnTo>
                  <a:lnTo>
                    <a:pt x="872" y="27"/>
                  </a:lnTo>
                  <a:lnTo>
                    <a:pt x="898" y="37"/>
                  </a:lnTo>
                  <a:lnTo>
                    <a:pt x="924" y="49"/>
                  </a:lnTo>
                  <a:lnTo>
                    <a:pt x="949" y="63"/>
                  </a:lnTo>
                  <a:lnTo>
                    <a:pt x="975" y="78"/>
                  </a:lnTo>
                  <a:lnTo>
                    <a:pt x="1001" y="96"/>
                  </a:lnTo>
                  <a:lnTo>
                    <a:pt x="1026" y="116"/>
                  </a:lnTo>
                  <a:lnTo>
                    <a:pt x="1052" y="137"/>
                  </a:lnTo>
                  <a:lnTo>
                    <a:pt x="1078" y="161"/>
                  </a:lnTo>
                  <a:lnTo>
                    <a:pt x="1103" y="187"/>
                  </a:lnTo>
                  <a:lnTo>
                    <a:pt x="1129" y="214"/>
                  </a:lnTo>
                  <a:lnTo>
                    <a:pt x="1155" y="243"/>
                  </a:lnTo>
                  <a:lnTo>
                    <a:pt x="1180" y="273"/>
                  </a:lnTo>
                  <a:lnTo>
                    <a:pt x="1206" y="304"/>
                  </a:lnTo>
                  <a:lnTo>
                    <a:pt x="1232" y="335"/>
                  </a:lnTo>
                  <a:lnTo>
                    <a:pt x="1257" y="367"/>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1" name="Freeform 323"/>
            <p:cNvSpPr>
              <a:spLocks/>
            </p:cNvSpPr>
            <p:nvPr/>
          </p:nvSpPr>
          <p:spPr bwMode="auto">
            <a:xfrm>
              <a:off x="6214112" y="3937995"/>
              <a:ext cx="4543850" cy="1097134"/>
            </a:xfrm>
            <a:custGeom>
              <a:avLst/>
              <a:gdLst>
                <a:gd name="T0" fmla="*/ 0 w 1308"/>
                <a:gd name="T1" fmla="*/ 0 h 502"/>
                <a:gd name="T2" fmla="*/ 25 w 1308"/>
                <a:gd name="T3" fmla="*/ 32 h 502"/>
                <a:gd name="T4" fmla="*/ 51 w 1308"/>
                <a:gd name="T5" fmla="*/ 63 h 502"/>
                <a:gd name="T6" fmla="*/ 77 w 1308"/>
                <a:gd name="T7" fmla="*/ 94 h 502"/>
                <a:gd name="T8" fmla="*/ 102 w 1308"/>
                <a:gd name="T9" fmla="*/ 124 h 502"/>
                <a:gd name="T10" fmla="*/ 128 w 1308"/>
                <a:gd name="T11" fmla="*/ 152 h 502"/>
                <a:gd name="T12" fmla="*/ 154 w 1308"/>
                <a:gd name="T13" fmla="*/ 179 h 502"/>
                <a:gd name="T14" fmla="*/ 179 w 1308"/>
                <a:gd name="T15" fmla="*/ 204 h 502"/>
                <a:gd name="T16" fmla="*/ 205 w 1308"/>
                <a:gd name="T17" fmla="*/ 226 h 502"/>
                <a:gd name="T18" fmla="*/ 231 w 1308"/>
                <a:gd name="T19" fmla="*/ 246 h 502"/>
                <a:gd name="T20" fmla="*/ 256 w 1308"/>
                <a:gd name="T21" fmla="*/ 264 h 502"/>
                <a:gd name="T22" fmla="*/ 282 w 1308"/>
                <a:gd name="T23" fmla="*/ 279 h 502"/>
                <a:gd name="T24" fmla="*/ 308 w 1308"/>
                <a:gd name="T25" fmla="*/ 291 h 502"/>
                <a:gd name="T26" fmla="*/ 333 w 1308"/>
                <a:gd name="T27" fmla="*/ 301 h 502"/>
                <a:gd name="T28" fmla="*/ 359 w 1308"/>
                <a:gd name="T29" fmla="*/ 309 h 502"/>
                <a:gd name="T30" fmla="*/ 385 w 1308"/>
                <a:gd name="T31" fmla="*/ 314 h 502"/>
                <a:gd name="T32" fmla="*/ 410 w 1308"/>
                <a:gd name="T33" fmla="*/ 318 h 502"/>
                <a:gd name="T34" fmla="*/ 436 w 1308"/>
                <a:gd name="T35" fmla="*/ 320 h 502"/>
                <a:gd name="T36" fmla="*/ 462 w 1308"/>
                <a:gd name="T37" fmla="*/ 321 h 502"/>
                <a:gd name="T38" fmla="*/ 487 w 1308"/>
                <a:gd name="T39" fmla="*/ 321 h 502"/>
                <a:gd name="T40" fmla="*/ 513 w 1308"/>
                <a:gd name="T41" fmla="*/ 320 h 502"/>
                <a:gd name="T42" fmla="*/ 539 w 1308"/>
                <a:gd name="T43" fmla="*/ 320 h 502"/>
                <a:gd name="T44" fmla="*/ 564 w 1308"/>
                <a:gd name="T45" fmla="*/ 319 h 502"/>
                <a:gd name="T46" fmla="*/ 590 w 1308"/>
                <a:gd name="T47" fmla="*/ 319 h 502"/>
                <a:gd name="T48" fmla="*/ 616 w 1308"/>
                <a:gd name="T49" fmla="*/ 319 h 502"/>
                <a:gd name="T50" fmla="*/ 641 w 1308"/>
                <a:gd name="T51" fmla="*/ 321 h 502"/>
                <a:gd name="T52" fmla="*/ 667 w 1308"/>
                <a:gd name="T53" fmla="*/ 324 h 502"/>
                <a:gd name="T54" fmla="*/ 693 w 1308"/>
                <a:gd name="T55" fmla="*/ 328 h 502"/>
                <a:gd name="T56" fmla="*/ 718 w 1308"/>
                <a:gd name="T57" fmla="*/ 334 h 502"/>
                <a:gd name="T58" fmla="*/ 744 w 1308"/>
                <a:gd name="T59" fmla="*/ 341 h 502"/>
                <a:gd name="T60" fmla="*/ 770 w 1308"/>
                <a:gd name="T61" fmla="*/ 349 h 502"/>
                <a:gd name="T62" fmla="*/ 795 w 1308"/>
                <a:gd name="T63" fmla="*/ 359 h 502"/>
                <a:gd name="T64" fmla="*/ 821 w 1308"/>
                <a:gd name="T65" fmla="*/ 370 h 502"/>
                <a:gd name="T66" fmla="*/ 846 w 1308"/>
                <a:gd name="T67" fmla="*/ 383 h 502"/>
                <a:gd name="T68" fmla="*/ 872 w 1308"/>
                <a:gd name="T69" fmla="*/ 396 h 502"/>
                <a:gd name="T70" fmla="*/ 898 w 1308"/>
                <a:gd name="T71" fmla="*/ 410 h 502"/>
                <a:gd name="T72" fmla="*/ 923 w 1308"/>
                <a:gd name="T73" fmla="*/ 424 h 502"/>
                <a:gd name="T74" fmla="*/ 949 w 1308"/>
                <a:gd name="T75" fmla="*/ 437 h 502"/>
                <a:gd name="T76" fmla="*/ 975 w 1308"/>
                <a:gd name="T77" fmla="*/ 451 h 502"/>
                <a:gd name="T78" fmla="*/ 1001 w 1308"/>
                <a:gd name="T79" fmla="*/ 464 h 502"/>
                <a:gd name="T80" fmla="*/ 1026 w 1308"/>
                <a:gd name="T81" fmla="*/ 475 h 502"/>
                <a:gd name="T82" fmla="*/ 1052 w 1308"/>
                <a:gd name="T83" fmla="*/ 485 h 502"/>
                <a:gd name="T84" fmla="*/ 1077 w 1308"/>
                <a:gd name="T85" fmla="*/ 493 h 502"/>
                <a:gd name="T86" fmla="*/ 1103 w 1308"/>
                <a:gd name="T87" fmla="*/ 498 h 502"/>
                <a:gd name="T88" fmla="*/ 1129 w 1308"/>
                <a:gd name="T89" fmla="*/ 501 h 502"/>
                <a:gd name="T90" fmla="*/ 1154 w 1308"/>
                <a:gd name="T91" fmla="*/ 502 h 502"/>
                <a:gd name="T92" fmla="*/ 1180 w 1308"/>
                <a:gd name="T93" fmla="*/ 500 h 502"/>
                <a:gd name="T94" fmla="*/ 1206 w 1308"/>
                <a:gd name="T95" fmla="*/ 495 h 502"/>
                <a:gd name="T96" fmla="*/ 1231 w 1308"/>
                <a:gd name="T97" fmla="*/ 487 h 502"/>
                <a:gd name="T98" fmla="*/ 1257 w 1308"/>
                <a:gd name="T99" fmla="*/ 476 h 502"/>
                <a:gd name="T100" fmla="*/ 1283 w 1308"/>
                <a:gd name="T101" fmla="*/ 463 h 502"/>
                <a:gd name="T102" fmla="*/ 1308 w 1308"/>
                <a:gd name="T103" fmla="*/ 448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502">
                  <a:moveTo>
                    <a:pt x="0" y="0"/>
                  </a:moveTo>
                  <a:lnTo>
                    <a:pt x="25" y="32"/>
                  </a:lnTo>
                  <a:lnTo>
                    <a:pt x="51" y="63"/>
                  </a:lnTo>
                  <a:lnTo>
                    <a:pt x="77" y="94"/>
                  </a:lnTo>
                  <a:lnTo>
                    <a:pt x="102" y="124"/>
                  </a:lnTo>
                  <a:lnTo>
                    <a:pt x="128" y="152"/>
                  </a:lnTo>
                  <a:lnTo>
                    <a:pt x="154" y="179"/>
                  </a:lnTo>
                  <a:lnTo>
                    <a:pt x="179" y="204"/>
                  </a:lnTo>
                  <a:lnTo>
                    <a:pt x="205" y="226"/>
                  </a:lnTo>
                  <a:lnTo>
                    <a:pt x="231" y="246"/>
                  </a:lnTo>
                  <a:lnTo>
                    <a:pt x="256" y="264"/>
                  </a:lnTo>
                  <a:lnTo>
                    <a:pt x="282" y="279"/>
                  </a:lnTo>
                  <a:lnTo>
                    <a:pt x="308" y="291"/>
                  </a:lnTo>
                  <a:lnTo>
                    <a:pt x="333" y="301"/>
                  </a:lnTo>
                  <a:lnTo>
                    <a:pt x="359" y="309"/>
                  </a:lnTo>
                  <a:lnTo>
                    <a:pt x="385" y="314"/>
                  </a:lnTo>
                  <a:lnTo>
                    <a:pt x="410" y="318"/>
                  </a:lnTo>
                  <a:lnTo>
                    <a:pt x="436" y="320"/>
                  </a:lnTo>
                  <a:lnTo>
                    <a:pt x="462" y="321"/>
                  </a:lnTo>
                  <a:lnTo>
                    <a:pt x="487" y="321"/>
                  </a:lnTo>
                  <a:lnTo>
                    <a:pt x="513" y="320"/>
                  </a:lnTo>
                  <a:lnTo>
                    <a:pt x="539" y="320"/>
                  </a:lnTo>
                  <a:lnTo>
                    <a:pt x="564" y="319"/>
                  </a:lnTo>
                  <a:lnTo>
                    <a:pt x="590" y="319"/>
                  </a:lnTo>
                  <a:lnTo>
                    <a:pt x="616" y="319"/>
                  </a:lnTo>
                  <a:lnTo>
                    <a:pt x="641" y="321"/>
                  </a:lnTo>
                  <a:lnTo>
                    <a:pt x="667" y="324"/>
                  </a:lnTo>
                  <a:lnTo>
                    <a:pt x="693" y="328"/>
                  </a:lnTo>
                  <a:lnTo>
                    <a:pt x="718" y="334"/>
                  </a:lnTo>
                  <a:lnTo>
                    <a:pt x="744" y="341"/>
                  </a:lnTo>
                  <a:lnTo>
                    <a:pt x="770" y="349"/>
                  </a:lnTo>
                  <a:lnTo>
                    <a:pt x="795" y="359"/>
                  </a:lnTo>
                  <a:lnTo>
                    <a:pt x="821" y="370"/>
                  </a:lnTo>
                  <a:lnTo>
                    <a:pt x="846" y="383"/>
                  </a:lnTo>
                  <a:lnTo>
                    <a:pt x="872" y="396"/>
                  </a:lnTo>
                  <a:lnTo>
                    <a:pt x="898" y="410"/>
                  </a:lnTo>
                  <a:lnTo>
                    <a:pt x="923" y="424"/>
                  </a:lnTo>
                  <a:lnTo>
                    <a:pt x="949" y="437"/>
                  </a:lnTo>
                  <a:lnTo>
                    <a:pt x="975" y="451"/>
                  </a:lnTo>
                  <a:lnTo>
                    <a:pt x="1001" y="464"/>
                  </a:lnTo>
                  <a:lnTo>
                    <a:pt x="1026" y="475"/>
                  </a:lnTo>
                  <a:lnTo>
                    <a:pt x="1052" y="485"/>
                  </a:lnTo>
                  <a:lnTo>
                    <a:pt x="1077" y="493"/>
                  </a:lnTo>
                  <a:lnTo>
                    <a:pt x="1103" y="498"/>
                  </a:lnTo>
                  <a:lnTo>
                    <a:pt x="1129" y="501"/>
                  </a:lnTo>
                  <a:lnTo>
                    <a:pt x="1154" y="502"/>
                  </a:lnTo>
                  <a:lnTo>
                    <a:pt x="1180" y="500"/>
                  </a:lnTo>
                  <a:lnTo>
                    <a:pt x="1206" y="495"/>
                  </a:lnTo>
                  <a:lnTo>
                    <a:pt x="1231" y="487"/>
                  </a:lnTo>
                  <a:lnTo>
                    <a:pt x="1257" y="476"/>
                  </a:lnTo>
                  <a:lnTo>
                    <a:pt x="1283" y="463"/>
                  </a:lnTo>
                  <a:lnTo>
                    <a:pt x="1308" y="448"/>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2" name="Line 324"/>
            <p:cNvSpPr>
              <a:spLocks noChangeShapeType="1"/>
            </p:cNvSpPr>
            <p:nvPr/>
          </p:nvSpPr>
          <p:spPr bwMode="auto">
            <a:xfrm flipV="1">
              <a:off x="10671115" y="4917110"/>
              <a:ext cx="86847" cy="32783"/>
            </a:xfrm>
            <a:prstGeom prst="line">
              <a:avLst/>
            </a:prstGeom>
            <a:noFill/>
            <a:ln w="26988" cap="flat">
              <a:solidFill>
                <a:srgbClr val="A214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3" name="Freeform 325"/>
            <p:cNvSpPr>
              <a:spLocks/>
            </p:cNvSpPr>
            <p:nvPr/>
          </p:nvSpPr>
          <p:spPr bwMode="auto">
            <a:xfrm>
              <a:off x="1934278" y="3072526"/>
              <a:ext cx="4366681" cy="2187712"/>
            </a:xfrm>
            <a:custGeom>
              <a:avLst/>
              <a:gdLst>
                <a:gd name="T0" fmla="*/ 0 w 1257"/>
                <a:gd name="T1" fmla="*/ 0 h 1001"/>
                <a:gd name="T2" fmla="*/ 26 w 1257"/>
                <a:gd name="T3" fmla="*/ 4 h 1001"/>
                <a:gd name="T4" fmla="*/ 51 w 1257"/>
                <a:gd name="T5" fmla="*/ 12 h 1001"/>
                <a:gd name="T6" fmla="*/ 77 w 1257"/>
                <a:gd name="T7" fmla="*/ 23 h 1001"/>
                <a:gd name="T8" fmla="*/ 103 w 1257"/>
                <a:gd name="T9" fmla="*/ 38 h 1001"/>
                <a:gd name="T10" fmla="*/ 128 w 1257"/>
                <a:gd name="T11" fmla="*/ 56 h 1001"/>
                <a:gd name="T12" fmla="*/ 154 w 1257"/>
                <a:gd name="T13" fmla="*/ 78 h 1001"/>
                <a:gd name="T14" fmla="*/ 180 w 1257"/>
                <a:gd name="T15" fmla="*/ 104 h 1001"/>
                <a:gd name="T16" fmla="*/ 205 w 1257"/>
                <a:gd name="T17" fmla="*/ 133 h 1001"/>
                <a:gd name="T18" fmla="*/ 231 w 1257"/>
                <a:gd name="T19" fmla="*/ 165 h 1001"/>
                <a:gd name="T20" fmla="*/ 257 w 1257"/>
                <a:gd name="T21" fmla="*/ 201 h 1001"/>
                <a:gd name="T22" fmla="*/ 282 w 1257"/>
                <a:gd name="T23" fmla="*/ 240 h 1001"/>
                <a:gd name="T24" fmla="*/ 308 w 1257"/>
                <a:gd name="T25" fmla="*/ 281 h 1001"/>
                <a:gd name="T26" fmla="*/ 334 w 1257"/>
                <a:gd name="T27" fmla="*/ 325 h 1001"/>
                <a:gd name="T28" fmla="*/ 359 w 1257"/>
                <a:gd name="T29" fmla="*/ 370 h 1001"/>
                <a:gd name="T30" fmla="*/ 385 w 1257"/>
                <a:gd name="T31" fmla="*/ 417 h 1001"/>
                <a:gd name="T32" fmla="*/ 411 w 1257"/>
                <a:gd name="T33" fmla="*/ 464 h 1001"/>
                <a:gd name="T34" fmla="*/ 436 w 1257"/>
                <a:gd name="T35" fmla="*/ 512 h 1001"/>
                <a:gd name="T36" fmla="*/ 462 w 1257"/>
                <a:gd name="T37" fmla="*/ 561 h 1001"/>
                <a:gd name="T38" fmla="*/ 487 w 1257"/>
                <a:gd name="T39" fmla="*/ 608 h 1001"/>
                <a:gd name="T40" fmla="*/ 513 w 1257"/>
                <a:gd name="T41" fmla="*/ 655 h 1001"/>
                <a:gd name="T42" fmla="*/ 539 w 1257"/>
                <a:gd name="T43" fmla="*/ 700 h 1001"/>
                <a:gd name="T44" fmla="*/ 565 w 1257"/>
                <a:gd name="T45" fmla="*/ 744 h 1001"/>
                <a:gd name="T46" fmla="*/ 590 w 1257"/>
                <a:gd name="T47" fmla="*/ 785 h 1001"/>
                <a:gd name="T48" fmla="*/ 616 w 1257"/>
                <a:gd name="T49" fmla="*/ 823 h 1001"/>
                <a:gd name="T50" fmla="*/ 642 w 1257"/>
                <a:gd name="T51" fmla="*/ 859 h 1001"/>
                <a:gd name="T52" fmla="*/ 667 w 1257"/>
                <a:gd name="T53" fmla="*/ 891 h 1001"/>
                <a:gd name="T54" fmla="*/ 693 w 1257"/>
                <a:gd name="T55" fmla="*/ 919 h 1001"/>
                <a:gd name="T56" fmla="*/ 718 w 1257"/>
                <a:gd name="T57" fmla="*/ 943 h 1001"/>
                <a:gd name="T58" fmla="*/ 744 w 1257"/>
                <a:gd name="T59" fmla="*/ 963 h 1001"/>
                <a:gd name="T60" fmla="*/ 770 w 1257"/>
                <a:gd name="T61" fmla="*/ 979 h 1001"/>
                <a:gd name="T62" fmla="*/ 795 w 1257"/>
                <a:gd name="T63" fmla="*/ 991 h 1001"/>
                <a:gd name="T64" fmla="*/ 821 w 1257"/>
                <a:gd name="T65" fmla="*/ 998 h 1001"/>
                <a:gd name="T66" fmla="*/ 847 w 1257"/>
                <a:gd name="T67" fmla="*/ 1001 h 1001"/>
                <a:gd name="T68" fmla="*/ 872 w 1257"/>
                <a:gd name="T69" fmla="*/ 1000 h 1001"/>
                <a:gd name="T70" fmla="*/ 898 w 1257"/>
                <a:gd name="T71" fmla="*/ 995 h 1001"/>
                <a:gd name="T72" fmla="*/ 924 w 1257"/>
                <a:gd name="T73" fmla="*/ 985 h 1001"/>
                <a:gd name="T74" fmla="*/ 949 w 1257"/>
                <a:gd name="T75" fmla="*/ 972 h 1001"/>
                <a:gd name="T76" fmla="*/ 975 w 1257"/>
                <a:gd name="T77" fmla="*/ 955 h 1001"/>
                <a:gd name="T78" fmla="*/ 1001 w 1257"/>
                <a:gd name="T79" fmla="*/ 935 h 1001"/>
                <a:gd name="T80" fmla="*/ 1026 w 1257"/>
                <a:gd name="T81" fmla="*/ 912 h 1001"/>
                <a:gd name="T82" fmla="*/ 1052 w 1257"/>
                <a:gd name="T83" fmla="*/ 886 h 1001"/>
                <a:gd name="T84" fmla="*/ 1078 w 1257"/>
                <a:gd name="T85" fmla="*/ 858 h 1001"/>
                <a:gd name="T86" fmla="*/ 1103 w 1257"/>
                <a:gd name="T87" fmla="*/ 827 h 1001"/>
                <a:gd name="T88" fmla="*/ 1129 w 1257"/>
                <a:gd name="T89" fmla="*/ 795 h 1001"/>
                <a:gd name="T90" fmla="*/ 1155 w 1257"/>
                <a:gd name="T91" fmla="*/ 762 h 1001"/>
                <a:gd name="T92" fmla="*/ 1180 w 1257"/>
                <a:gd name="T93" fmla="*/ 727 h 1001"/>
                <a:gd name="T94" fmla="*/ 1206 w 1257"/>
                <a:gd name="T95" fmla="*/ 691 h 1001"/>
                <a:gd name="T96" fmla="*/ 1232 w 1257"/>
                <a:gd name="T97" fmla="*/ 655 h 1001"/>
                <a:gd name="T98" fmla="*/ 1257 w 1257"/>
                <a:gd name="T99" fmla="*/ 619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1001">
                  <a:moveTo>
                    <a:pt x="0" y="0"/>
                  </a:moveTo>
                  <a:lnTo>
                    <a:pt x="26" y="4"/>
                  </a:lnTo>
                  <a:lnTo>
                    <a:pt x="51" y="12"/>
                  </a:lnTo>
                  <a:lnTo>
                    <a:pt x="77" y="23"/>
                  </a:lnTo>
                  <a:lnTo>
                    <a:pt x="103" y="38"/>
                  </a:lnTo>
                  <a:lnTo>
                    <a:pt x="128" y="56"/>
                  </a:lnTo>
                  <a:lnTo>
                    <a:pt x="154" y="78"/>
                  </a:lnTo>
                  <a:lnTo>
                    <a:pt x="180" y="104"/>
                  </a:lnTo>
                  <a:lnTo>
                    <a:pt x="205" y="133"/>
                  </a:lnTo>
                  <a:lnTo>
                    <a:pt x="231" y="165"/>
                  </a:lnTo>
                  <a:lnTo>
                    <a:pt x="257" y="201"/>
                  </a:lnTo>
                  <a:lnTo>
                    <a:pt x="282" y="240"/>
                  </a:lnTo>
                  <a:lnTo>
                    <a:pt x="308" y="281"/>
                  </a:lnTo>
                  <a:lnTo>
                    <a:pt x="334" y="325"/>
                  </a:lnTo>
                  <a:lnTo>
                    <a:pt x="359" y="370"/>
                  </a:lnTo>
                  <a:lnTo>
                    <a:pt x="385" y="417"/>
                  </a:lnTo>
                  <a:lnTo>
                    <a:pt x="411" y="464"/>
                  </a:lnTo>
                  <a:lnTo>
                    <a:pt x="436" y="512"/>
                  </a:lnTo>
                  <a:lnTo>
                    <a:pt x="462" y="561"/>
                  </a:lnTo>
                  <a:lnTo>
                    <a:pt x="487" y="608"/>
                  </a:lnTo>
                  <a:lnTo>
                    <a:pt x="513" y="655"/>
                  </a:lnTo>
                  <a:lnTo>
                    <a:pt x="539" y="700"/>
                  </a:lnTo>
                  <a:lnTo>
                    <a:pt x="565" y="744"/>
                  </a:lnTo>
                  <a:lnTo>
                    <a:pt x="590" y="785"/>
                  </a:lnTo>
                  <a:lnTo>
                    <a:pt x="616" y="823"/>
                  </a:lnTo>
                  <a:lnTo>
                    <a:pt x="642" y="859"/>
                  </a:lnTo>
                  <a:lnTo>
                    <a:pt x="667" y="891"/>
                  </a:lnTo>
                  <a:lnTo>
                    <a:pt x="693" y="919"/>
                  </a:lnTo>
                  <a:lnTo>
                    <a:pt x="718" y="943"/>
                  </a:lnTo>
                  <a:lnTo>
                    <a:pt x="744" y="963"/>
                  </a:lnTo>
                  <a:lnTo>
                    <a:pt x="770" y="979"/>
                  </a:lnTo>
                  <a:lnTo>
                    <a:pt x="795" y="991"/>
                  </a:lnTo>
                  <a:lnTo>
                    <a:pt x="821" y="998"/>
                  </a:lnTo>
                  <a:lnTo>
                    <a:pt x="847" y="1001"/>
                  </a:lnTo>
                  <a:lnTo>
                    <a:pt x="872" y="1000"/>
                  </a:lnTo>
                  <a:lnTo>
                    <a:pt x="898" y="995"/>
                  </a:lnTo>
                  <a:lnTo>
                    <a:pt x="924" y="985"/>
                  </a:lnTo>
                  <a:lnTo>
                    <a:pt x="949" y="972"/>
                  </a:lnTo>
                  <a:lnTo>
                    <a:pt x="975" y="955"/>
                  </a:lnTo>
                  <a:lnTo>
                    <a:pt x="1001" y="935"/>
                  </a:lnTo>
                  <a:lnTo>
                    <a:pt x="1026" y="912"/>
                  </a:lnTo>
                  <a:lnTo>
                    <a:pt x="1052" y="886"/>
                  </a:lnTo>
                  <a:lnTo>
                    <a:pt x="1078" y="858"/>
                  </a:lnTo>
                  <a:lnTo>
                    <a:pt x="1103" y="827"/>
                  </a:lnTo>
                  <a:lnTo>
                    <a:pt x="1129" y="795"/>
                  </a:lnTo>
                  <a:lnTo>
                    <a:pt x="1155" y="762"/>
                  </a:lnTo>
                  <a:lnTo>
                    <a:pt x="1180" y="727"/>
                  </a:lnTo>
                  <a:lnTo>
                    <a:pt x="1206" y="691"/>
                  </a:lnTo>
                  <a:lnTo>
                    <a:pt x="1232" y="655"/>
                  </a:lnTo>
                  <a:lnTo>
                    <a:pt x="1257" y="619"/>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4" name="Freeform 326"/>
            <p:cNvSpPr>
              <a:spLocks/>
            </p:cNvSpPr>
            <p:nvPr/>
          </p:nvSpPr>
          <p:spPr bwMode="auto">
            <a:xfrm>
              <a:off x="6214112" y="3579568"/>
              <a:ext cx="4543850" cy="924478"/>
            </a:xfrm>
            <a:custGeom>
              <a:avLst/>
              <a:gdLst>
                <a:gd name="T0" fmla="*/ 0 w 1308"/>
                <a:gd name="T1" fmla="*/ 423 h 423"/>
                <a:gd name="T2" fmla="*/ 25 w 1308"/>
                <a:gd name="T3" fmla="*/ 387 h 423"/>
                <a:gd name="T4" fmla="*/ 51 w 1308"/>
                <a:gd name="T5" fmla="*/ 351 h 423"/>
                <a:gd name="T6" fmla="*/ 77 w 1308"/>
                <a:gd name="T7" fmla="*/ 315 h 423"/>
                <a:gd name="T8" fmla="*/ 102 w 1308"/>
                <a:gd name="T9" fmla="*/ 280 h 423"/>
                <a:gd name="T10" fmla="*/ 128 w 1308"/>
                <a:gd name="T11" fmla="*/ 246 h 423"/>
                <a:gd name="T12" fmla="*/ 154 w 1308"/>
                <a:gd name="T13" fmla="*/ 214 h 423"/>
                <a:gd name="T14" fmla="*/ 179 w 1308"/>
                <a:gd name="T15" fmla="*/ 183 h 423"/>
                <a:gd name="T16" fmla="*/ 205 w 1308"/>
                <a:gd name="T17" fmla="*/ 153 h 423"/>
                <a:gd name="T18" fmla="*/ 231 w 1308"/>
                <a:gd name="T19" fmla="*/ 126 h 423"/>
                <a:gd name="T20" fmla="*/ 256 w 1308"/>
                <a:gd name="T21" fmla="*/ 101 h 423"/>
                <a:gd name="T22" fmla="*/ 282 w 1308"/>
                <a:gd name="T23" fmla="*/ 79 h 423"/>
                <a:gd name="T24" fmla="*/ 308 w 1308"/>
                <a:gd name="T25" fmla="*/ 59 h 423"/>
                <a:gd name="T26" fmla="*/ 333 w 1308"/>
                <a:gd name="T27" fmla="*/ 41 h 423"/>
                <a:gd name="T28" fmla="*/ 359 w 1308"/>
                <a:gd name="T29" fmla="*/ 27 h 423"/>
                <a:gd name="T30" fmla="*/ 385 w 1308"/>
                <a:gd name="T31" fmla="*/ 16 h 423"/>
                <a:gd name="T32" fmla="*/ 410 w 1308"/>
                <a:gd name="T33" fmla="*/ 7 h 423"/>
                <a:gd name="T34" fmla="*/ 436 w 1308"/>
                <a:gd name="T35" fmla="*/ 2 h 423"/>
                <a:gd name="T36" fmla="*/ 462 w 1308"/>
                <a:gd name="T37" fmla="*/ 0 h 423"/>
                <a:gd name="T38" fmla="*/ 487 w 1308"/>
                <a:gd name="T39" fmla="*/ 1 h 423"/>
                <a:gd name="T40" fmla="*/ 513 w 1308"/>
                <a:gd name="T41" fmla="*/ 4 h 423"/>
                <a:gd name="T42" fmla="*/ 539 w 1308"/>
                <a:gd name="T43" fmla="*/ 11 h 423"/>
                <a:gd name="T44" fmla="*/ 564 w 1308"/>
                <a:gd name="T45" fmla="*/ 20 h 423"/>
                <a:gd name="T46" fmla="*/ 590 w 1308"/>
                <a:gd name="T47" fmla="*/ 32 h 423"/>
                <a:gd name="T48" fmla="*/ 616 w 1308"/>
                <a:gd name="T49" fmla="*/ 46 h 423"/>
                <a:gd name="T50" fmla="*/ 641 w 1308"/>
                <a:gd name="T51" fmla="*/ 61 h 423"/>
                <a:gd name="T52" fmla="*/ 667 w 1308"/>
                <a:gd name="T53" fmla="*/ 78 h 423"/>
                <a:gd name="T54" fmla="*/ 693 w 1308"/>
                <a:gd name="T55" fmla="*/ 97 h 423"/>
                <a:gd name="T56" fmla="*/ 718 w 1308"/>
                <a:gd name="T57" fmla="*/ 116 h 423"/>
                <a:gd name="T58" fmla="*/ 744 w 1308"/>
                <a:gd name="T59" fmla="*/ 135 h 423"/>
                <a:gd name="T60" fmla="*/ 770 w 1308"/>
                <a:gd name="T61" fmla="*/ 155 h 423"/>
                <a:gd name="T62" fmla="*/ 795 w 1308"/>
                <a:gd name="T63" fmla="*/ 174 h 423"/>
                <a:gd name="T64" fmla="*/ 821 w 1308"/>
                <a:gd name="T65" fmla="*/ 192 h 423"/>
                <a:gd name="T66" fmla="*/ 846 w 1308"/>
                <a:gd name="T67" fmla="*/ 210 h 423"/>
                <a:gd name="T68" fmla="*/ 872 w 1308"/>
                <a:gd name="T69" fmla="*/ 226 h 423"/>
                <a:gd name="T70" fmla="*/ 898 w 1308"/>
                <a:gd name="T71" fmla="*/ 241 h 423"/>
                <a:gd name="T72" fmla="*/ 923 w 1308"/>
                <a:gd name="T73" fmla="*/ 255 h 423"/>
                <a:gd name="T74" fmla="*/ 949 w 1308"/>
                <a:gd name="T75" fmla="*/ 266 h 423"/>
                <a:gd name="T76" fmla="*/ 975 w 1308"/>
                <a:gd name="T77" fmla="*/ 277 h 423"/>
                <a:gd name="T78" fmla="*/ 1001 w 1308"/>
                <a:gd name="T79" fmla="*/ 285 h 423"/>
                <a:gd name="T80" fmla="*/ 1026 w 1308"/>
                <a:gd name="T81" fmla="*/ 292 h 423"/>
                <a:gd name="T82" fmla="*/ 1052 w 1308"/>
                <a:gd name="T83" fmla="*/ 297 h 423"/>
                <a:gd name="T84" fmla="*/ 1077 w 1308"/>
                <a:gd name="T85" fmla="*/ 301 h 423"/>
                <a:gd name="T86" fmla="*/ 1103 w 1308"/>
                <a:gd name="T87" fmla="*/ 304 h 423"/>
                <a:gd name="T88" fmla="*/ 1129 w 1308"/>
                <a:gd name="T89" fmla="*/ 306 h 423"/>
                <a:gd name="T90" fmla="*/ 1154 w 1308"/>
                <a:gd name="T91" fmla="*/ 307 h 423"/>
                <a:gd name="T92" fmla="*/ 1180 w 1308"/>
                <a:gd name="T93" fmla="*/ 307 h 423"/>
                <a:gd name="T94" fmla="*/ 1206 w 1308"/>
                <a:gd name="T95" fmla="*/ 306 h 423"/>
                <a:gd name="T96" fmla="*/ 1231 w 1308"/>
                <a:gd name="T97" fmla="*/ 305 h 423"/>
                <a:gd name="T98" fmla="*/ 1257 w 1308"/>
                <a:gd name="T99" fmla="*/ 304 h 423"/>
                <a:gd name="T100" fmla="*/ 1283 w 1308"/>
                <a:gd name="T101" fmla="*/ 303 h 423"/>
                <a:gd name="T102" fmla="*/ 1308 w 1308"/>
                <a:gd name="T103" fmla="*/ 30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23">
                  <a:moveTo>
                    <a:pt x="0" y="423"/>
                  </a:moveTo>
                  <a:lnTo>
                    <a:pt x="25" y="387"/>
                  </a:lnTo>
                  <a:lnTo>
                    <a:pt x="51" y="351"/>
                  </a:lnTo>
                  <a:lnTo>
                    <a:pt x="77" y="315"/>
                  </a:lnTo>
                  <a:lnTo>
                    <a:pt x="102" y="280"/>
                  </a:lnTo>
                  <a:lnTo>
                    <a:pt x="128" y="246"/>
                  </a:lnTo>
                  <a:lnTo>
                    <a:pt x="154" y="214"/>
                  </a:lnTo>
                  <a:lnTo>
                    <a:pt x="179" y="183"/>
                  </a:lnTo>
                  <a:lnTo>
                    <a:pt x="205" y="153"/>
                  </a:lnTo>
                  <a:lnTo>
                    <a:pt x="231" y="126"/>
                  </a:lnTo>
                  <a:lnTo>
                    <a:pt x="256" y="101"/>
                  </a:lnTo>
                  <a:lnTo>
                    <a:pt x="282" y="79"/>
                  </a:lnTo>
                  <a:lnTo>
                    <a:pt x="308" y="59"/>
                  </a:lnTo>
                  <a:lnTo>
                    <a:pt x="333" y="41"/>
                  </a:lnTo>
                  <a:lnTo>
                    <a:pt x="359" y="27"/>
                  </a:lnTo>
                  <a:lnTo>
                    <a:pt x="385" y="16"/>
                  </a:lnTo>
                  <a:lnTo>
                    <a:pt x="410" y="7"/>
                  </a:lnTo>
                  <a:lnTo>
                    <a:pt x="436" y="2"/>
                  </a:lnTo>
                  <a:lnTo>
                    <a:pt x="462" y="0"/>
                  </a:lnTo>
                  <a:lnTo>
                    <a:pt x="487" y="1"/>
                  </a:lnTo>
                  <a:lnTo>
                    <a:pt x="513" y="4"/>
                  </a:lnTo>
                  <a:lnTo>
                    <a:pt x="539" y="11"/>
                  </a:lnTo>
                  <a:lnTo>
                    <a:pt x="564" y="20"/>
                  </a:lnTo>
                  <a:lnTo>
                    <a:pt x="590" y="32"/>
                  </a:lnTo>
                  <a:lnTo>
                    <a:pt x="616" y="46"/>
                  </a:lnTo>
                  <a:lnTo>
                    <a:pt x="641" y="61"/>
                  </a:lnTo>
                  <a:lnTo>
                    <a:pt x="667" y="78"/>
                  </a:lnTo>
                  <a:lnTo>
                    <a:pt x="693" y="97"/>
                  </a:lnTo>
                  <a:lnTo>
                    <a:pt x="718" y="116"/>
                  </a:lnTo>
                  <a:lnTo>
                    <a:pt x="744" y="135"/>
                  </a:lnTo>
                  <a:lnTo>
                    <a:pt x="770" y="155"/>
                  </a:lnTo>
                  <a:lnTo>
                    <a:pt x="795" y="174"/>
                  </a:lnTo>
                  <a:lnTo>
                    <a:pt x="821" y="192"/>
                  </a:lnTo>
                  <a:lnTo>
                    <a:pt x="846" y="210"/>
                  </a:lnTo>
                  <a:lnTo>
                    <a:pt x="872" y="226"/>
                  </a:lnTo>
                  <a:lnTo>
                    <a:pt x="898" y="241"/>
                  </a:lnTo>
                  <a:lnTo>
                    <a:pt x="923" y="255"/>
                  </a:lnTo>
                  <a:lnTo>
                    <a:pt x="949" y="266"/>
                  </a:lnTo>
                  <a:lnTo>
                    <a:pt x="975" y="277"/>
                  </a:lnTo>
                  <a:lnTo>
                    <a:pt x="1001" y="285"/>
                  </a:lnTo>
                  <a:lnTo>
                    <a:pt x="1026" y="292"/>
                  </a:lnTo>
                  <a:lnTo>
                    <a:pt x="1052" y="297"/>
                  </a:lnTo>
                  <a:lnTo>
                    <a:pt x="1077" y="301"/>
                  </a:lnTo>
                  <a:lnTo>
                    <a:pt x="1103" y="304"/>
                  </a:lnTo>
                  <a:lnTo>
                    <a:pt x="1129" y="306"/>
                  </a:lnTo>
                  <a:lnTo>
                    <a:pt x="1154" y="307"/>
                  </a:lnTo>
                  <a:lnTo>
                    <a:pt x="1180" y="307"/>
                  </a:lnTo>
                  <a:lnTo>
                    <a:pt x="1206" y="306"/>
                  </a:lnTo>
                  <a:lnTo>
                    <a:pt x="1231" y="305"/>
                  </a:lnTo>
                  <a:lnTo>
                    <a:pt x="1257" y="304"/>
                  </a:lnTo>
                  <a:lnTo>
                    <a:pt x="1283" y="303"/>
                  </a:lnTo>
                  <a:lnTo>
                    <a:pt x="1308" y="302"/>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5" name="Line 327"/>
            <p:cNvSpPr>
              <a:spLocks noChangeShapeType="1"/>
            </p:cNvSpPr>
            <p:nvPr/>
          </p:nvSpPr>
          <p:spPr bwMode="auto">
            <a:xfrm flipV="1">
              <a:off x="10671115" y="4239597"/>
              <a:ext cx="86847" cy="2186"/>
            </a:xfrm>
            <a:prstGeom prst="line">
              <a:avLst/>
            </a:prstGeom>
            <a:noFill/>
            <a:ln w="26988"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6" name="Freeform 328"/>
            <p:cNvSpPr>
              <a:spLocks/>
            </p:cNvSpPr>
            <p:nvPr/>
          </p:nvSpPr>
          <p:spPr bwMode="auto">
            <a:xfrm>
              <a:off x="1934278" y="3457179"/>
              <a:ext cx="4366681" cy="882953"/>
            </a:xfrm>
            <a:custGeom>
              <a:avLst/>
              <a:gdLst>
                <a:gd name="T0" fmla="*/ 0 w 1257"/>
                <a:gd name="T1" fmla="*/ 8 h 404"/>
                <a:gd name="T2" fmla="*/ 26 w 1257"/>
                <a:gd name="T3" fmla="*/ 4 h 404"/>
                <a:gd name="T4" fmla="*/ 51 w 1257"/>
                <a:gd name="T5" fmla="*/ 1 h 404"/>
                <a:gd name="T6" fmla="*/ 77 w 1257"/>
                <a:gd name="T7" fmla="*/ 0 h 404"/>
                <a:gd name="T8" fmla="*/ 103 w 1257"/>
                <a:gd name="T9" fmla="*/ 1 h 404"/>
                <a:gd name="T10" fmla="*/ 128 w 1257"/>
                <a:gd name="T11" fmla="*/ 3 h 404"/>
                <a:gd name="T12" fmla="*/ 154 w 1257"/>
                <a:gd name="T13" fmla="*/ 7 h 404"/>
                <a:gd name="T14" fmla="*/ 180 w 1257"/>
                <a:gd name="T15" fmla="*/ 14 h 404"/>
                <a:gd name="T16" fmla="*/ 205 w 1257"/>
                <a:gd name="T17" fmla="*/ 21 h 404"/>
                <a:gd name="T18" fmla="*/ 231 w 1257"/>
                <a:gd name="T19" fmla="*/ 31 h 404"/>
                <a:gd name="T20" fmla="*/ 257 w 1257"/>
                <a:gd name="T21" fmla="*/ 43 h 404"/>
                <a:gd name="T22" fmla="*/ 282 w 1257"/>
                <a:gd name="T23" fmla="*/ 56 h 404"/>
                <a:gd name="T24" fmla="*/ 308 w 1257"/>
                <a:gd name="T25" fmla="*/ 71 h 404"/>
                <a:gd name="T26" fmla="*/ 334 w 1257"/>
                <a:gd name="T27" fmla="*/ 88 h 404"/>
                <a:gd name="T28" fmla="*/ 359 w 1257"/>
                <a:gd name="T29" fmla="*/ 105 h 404"/>
                <a:gd name="T30" fmla="*/ 385 w 1257"/>
                <a:gd name="T31" fmla="*/ 124 h 404"/>
                <a:gd name="T32" fmla="*/ 411 w 1257"/>
                <a:gd name="T33" fmla="*/ 144 h 404"/>
                <a:gd name="T34" fmla="*/ 436 w 1257"/>
                <a:gd name="T35" fmla="*/ 165 h 404"/>
                <a:gd name="T36" fmla="*/ 462 w 1257"/>
                <a:gd name="T37" fmla="*/ 186 h 404"/>
                <a:gd name="T38" fmla="*/ 487 w 1257"/>
                <a:gd name="T39" fmla="*/ 208 h 404"/>
                <a:gd name="T40" fmla="*/ 513 w 1257"/>
                <a:gd name="T41" fmla="*/ 230 h 404"/>
                <a:gd name="T42" fmla="*/ 539 w 1257"/>
                <a:gd name="T43" fmla="*/ 251 h 404"/>
                <a:gd name="T44" fmla="*/ 565 w 1257"/>
                <a:gd name="T45" fmla="*/ 272 h 404"/>
                <a:gd name="T46" fmla="*/ 590 w 1257"/>
                <a:gd name="T47" fmla="*/ 292 h 404"/>
                <a:gd name="T48" fmla="*/ 616 w 1257"/>
                <a:gd name="T49" fmla="*/ 312 h 404"/>
                <a:gd name="T50" fmla="*/ 642 w 1257"/>
                <a:gd name="T51" fmla="*/ 330 h 404"/>
                <a:gd name="T52" fmla="*/ 667 w 1257"/>
                <a:gd name="T53" fmla="*/ 346 h 404"/>
                <a:gd name="T54" fmla="*/ 693 w 1257"/>
                <a:gd name="T55" fmla="*/ 361 h 404"/>
                <a:gd name="T56" fmla="*/ 718 w 1257"/>
                <a:gd name="T57" fmla="*/ 374 h 404"/>
                <a:gd name="T58" fmla="*/ 744 w 1257"/>
                <a:gd name="T59" fmla="*/ 385 h 404"/>
                <a:gd name="T60" fmla="*/ 770 w 1257"/>
                <a:gd name="T61" fmla="*/ 393 h 404"/>
                <a:gd name="T62" fmla="*/ 795 w 1257"/>
                <a:gd name="T63" fmla="*/ 399 h 404"/>
                <a:gd name="T64" fmla="*/ 821 w 1257"/>
                <a:gd name="T65" fmla="*/ 403 h 404"/>
                <a:gd name="T66" fmla="*/ 847 w 1257"/>
                <a:gd name="T67" fmla="*/ 404 h 404"/>
                <a:gd name="T68" fmla="*/ 872 w 1257"/>
                <a:gd name="T69" fmla="*/ 403 h 404"/>
                <a:gd name="T70" fmla="*/ 898 w 1257"/>
                <a:gd name="T71" fmla="*/ 399 h 404"/>
                <a:gd name="T72" fmla="*/ 924 w 1257"/>
                <a:gd name="T73" fmla="*/ 392 h 404"/>
                <a:gd name="T74" fmla="*/ 949 w 1257"/>
                <a:gd name="T75" fmla="*/ 384 h 404"/>
                <a:gd name="T76" fmla="*/ 975 w 1257"/>
                <a:gd name="T77" fmla="*/ 373 h 404"/>
                <a:gd name="T78" fmla="*/ 1001 w 1257"/>
                <a:gd name="T79" fmla="*/ 361 h 404"/>
                <a:gd name="T80" fmla="*/ 1026 w 1257"/>
                <a:gd name="T81" fmla="*/ 347 h 404"/>
                <a:gd name="T82" fmla="*/ 1052 w 1257"/>
                <a:gd name="T83" fmla="*/ 331 h 404"/>
                <a:gd name="T84" fmla="*/ 1078 w 1257"/>
                <a:gd name="T85" fmla="*/ 315 h 404"/>
                <a:gd name="T86" fmla="*/ 1103 w 1257"/>
                <a:gd name="T87" fmla="*/ 298 h 404"/>
                <a:gd name="T88" fmla="*/ 1129 w 1257"/>
                <a:gd name="T89" fmla="*/ 280 h 404"/>
                <a:gd name="T90" fmla="*/ 1155 w 1257"/>
                <a:gd name="T91" fmla="*/ 263 h 404"/>
                <a:gd name="T92" fmla="*/ 1180 w 1257"/>
                <a:gd name="T93" fmla="*/ 246 h 404"/>
                <a:gd name="T94" fmla="*/ 1206 w 1257"/>
                <a:gd name="T95" fmla="*/ 230 h 404"/>
                <a:gd name="T96" fmla="*/ 1232 w 1257"/>
                <a:gd name="T97" fmla="*/ 215 h 404"/>
                <a:gd name="T98" fmla="*/ 1257 w 1257"/>
                <a:gd name="T99" fmla="*/ 20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404">
                  <a:moveTo>
                    <a:pt x="0" y="8"/>
                  </a:moveTo>
                  <a:lnTo>
                    <a:pt x="26" y="4"/>
                  </a:lnTo>
                  <a:lnTo>
                    <a:pt x="51" y="1"/>
                  </a:lnTo>
                  <a:lnTo>
                    <a:pt x="77" y="0"/>
                  </a:lnTo>
                  <a:lnTo>
                    <a:pt x="103" y="1"/>
                  </a:lnTo>
                  <a:lnTo>
                    <a:pt x="128" y="3"/>
                  </a:lnTo>
                  <a:lnTo>
                    <a:pt x="154" y="7"/>
                  </a:lnTo>
                  <a:lnTo>
                    <a:pt x="180" y="14"/>
                  </a:lnTo>
                  <a:lnTo>
                    <a:pt x="205" y="21"/>
                  </a:lnTo>
                  <a:lnTo>
                    <a:pt x="231" y="31"/>
                  </a:lnTo>
                  <a:lnTo>
                    <a:pt x="257" y="43"/>
                  </a:lnTo>
                  <a:lnTo>
                    <a:pt x="282" y="56"/>
                  </a:lnTo>
                  <a:lnTo>
                    <a:pt x="308" y="71"/>
                  </a:lnTo>
                  <a:lnTo>
                    <a:pt x="334" y="88"/>
                  </a:lnTo>
                  <a:lnTo>
                    <a:pt x="359" y="105"/>
                  </a:lnTo>
                  <a:lnTo>
                    <a:pt x="385" y="124"/>
                  </a:lnTo>
                  <a:lnTo>
                    <a:pt x="411" y="144"/>
                  </a:lnTo>
                  <a:lnTo>
                    <a:pt x="436" y="165"/>
                  </a:lnTo>
                  <a:lnTo>
                    <a:pt x="462" y="186"/>
                  </a:lnTo>
                  <a:lnTo>
                    <a:pt x="487" y="208"/>
                  </a:lnTo>
                  <a:lnTo>
                    <a:pt x="513" y="230"/>
                  </a:lnTo>
                  <a:lnTo>
                    <a:pt x="539" y="251"/>
                  </a:lnTo>
                  <a:lnTo>
                    <a:pt x="565" y="272"/>
                  </a:lnTo>
                  <a:lnTo>
                    <a:pt x="590" y="292"/>
                  </a:lnTo>
                  <a:lnTo>
                    <a:pt x="616" y="312"/>
                  </a:lnTo>
                  <a:lnTo>
                    <a:pt x="642" y="330"/>
                  </a:lnTo>
                  <a:lnTo>
                    <a:pt x="667" y="346"/>
                  </a:lnTo>
                  <a:lnTo>
                    <a:pt x="693" y="361"/>
                  </a:lnTo>
                  <a:lnTo>
                    <a:pt x="718" y="374"/>
                  </a:lnTo>
                  <a:lnTo>
                    <a:pt x="744" y="385"/>
                  </a:lnTo>
                  <a:lnTo>
                    <a:pt x="770" y="393"/>
                  </a:lnTo>
                  <a:lnTo>
                    <a:pt x="795" y="399"/>
                  </a:lnTo>
                  <a:lnTo>
                    <a:pt x="821" y="403"/>
                  </a:lnTo>
                  <a:lnTo>
                    <a:pt x="847" y="404"/>
                  </a:lnTo>
                  <a:lnTo>
                    <a:pt x="872" y="403"/>
                  </a:lnTo>
                  <a:lnTo>
                    <a:pt x="898" y="399"/>
                  </a:lnTo>
                  <a:lnTo>
                    <a:pt x="924" y="392"/>
                  </a:lnTo>
                  <a:lnTo>
                    <a:pt x="949" y="384"/>
                  </a:lnTo>
                  <a:lnTo>
                    <a:pt x="975" y="373"/>
                  </a:lnTo>
                  <a:lnTo>
                    <a:pt x="1001" y="361"/>
                  </a:lnTo>
                  <a:lnTo>
                    <a:pt x="1026" y="347"/>
                  </a:lnTo>
                  <a:lnTo>
                    <a:pt x="1052" y="331"/>
                  </a:lnTo>
                  <a:lnTo>
                    <a:pt x="1078" y="315"/>
                  </a:lnTo>
                  <a:lnTo>
                    <a:pt x="1103" y="298"/>
                  </a:lnTo>
                  <a:lnTo>
                    <a:pt x="1129" y="280"/>
                  </a:lnTo>
                  <a:lnTo>
                    <a:pt x="1155" y="263"/>
                  </a:lnTo>
                  <a:lnTo>
                    <a:pt x="1180" y="246"/>
                  </a:lnTo>
                  <a:lnTo>
                    <a:pt x="1206" y="230"/>
                  </a:lnTo>
                  <a:lnTo>
                    <a:pt x="1232" y="215"/>
                  </a:lnTo>
                  <a:lnTo>
                    <a:pt x="1257" y="201"/>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7" name="Freeform 329"/>
            <p:cNvSpPr>
              <a:spLocks/>
            </p:cNvSpPr>
            <p:nvPr/>
          </p:nvSpPr>
          <p:spPr bwMode="auto">
            <a:xfrm>
              <a:off x="6214112" y="3817791"/>
              <a:ext cx="4543850" cy="1263234"/>
            </a:xfrm>
            <a:custGeom>
              <a:avLst/>
              <a:gdLst>
                <a:gd name="T0" fmla="*/ 0 w 1308"/>
                <a:gd name="T1" fmla="*/ 50 h 578"/>
                <a:gd name="T2" fmla="*/ 25 w 1308"/>
                <a:gd name="T3" fmla="*/ 36 h 578"/>
                <a:gd name="T4" fmla="*/ 51 w 1308"/>
                <a:gd name="T5" fmla="*/ 25 h 578"/>
                <a:gd name="T6" fmla="*/ 77 w 1308"/>
                <a:gd name="T7" fmla="*/ 15 h 578"/>
                <a:gd name="T8" fmla="*/ 102 w 1308"/>
                <a:gd name="T9" fmla="*/ 8 h 578"/>
                <a:gd name="T10" fmla="*/ 128 w 1308"/>
                <a:gd name="T11" fmla="*/ 3 h 578"/>
                <a:gd name="T12" fmla="*/ 154 w 1308"/>
                <a:gd name="T13" fmla="*/ 0 h 578"/>
                <a:gd name="T14" fmla="*/ 179 w 1308"/>
                <a:gd name="T15" fmla="*/ 0 h 578"/>
                <a:gd name="T16" fmla="*/ 205 w 1308"/>
                <a:gd name="T17" fmla="*/ 3 h 578"/>
                <a:gd name="T18" fmla="*/ 231 w 1308"/>
                <a:gd name="T19" fmla="*/ 8 h 578"/>
                <a:gd name="T20" fmla="*/ 256 w 1308"/>
                <a:gd name="T21" fmla="*/ 16 h 578"/>
                <a:gd name="T22" fmla="*/ 282 w 1308"/>
                <a:gd name="T23" fmla="*/ 26 h 578"/>
                <a:gd name="T24" fmla="*/ 308 w 1308"/>
                <a:gd name="T25" fmla="*/ 39 h 578"/>
                <a:gd name="T26" fmla="*/ 333 w 1308"/>
                <a:gd name="T27" fmla="*/ 53 h 578"/>
                <a:gd name="T28" fmla="*/ 359 w 1308"/>
                <a:gd name="T29" fmla="*/ 69 h 578"/>
                <a:gd name="T30" fmla="*/ 385 w 1308"/>
                <a:gd name="T31" fmla="*/ 87 h 578"/>
                <a:gd name="T32" fmla="*/ 410 w 1308"/>
                <a:gd name="T33" fmla="*/ 106 h 578"/>
                <a:gd name="T34" fmla="*/ 436 w 1308"/>
                <a:gd name="T35" fmla="*/ 126 h 578"/>
                <a:gd name="T36" fmla="*/ 462 w 1308"/>
                <a:gd name="T37" fmla="*/ 147 h 578"/>
                <a:gd name="T38" fmla="*/ 487 w 1308"/>
                <a:gd name="T39" fmla="*/ 169 h 578"/>
                <a:gd name="T40" fmla="*/ 513 w 1308"/>
                <a:gd name="T41" fmla="*/ 192 h 578"/>
                <a:gd name="T42" fmla="*/ 539 w 1308"/>
                <a:gd name="T43" fmla="*/ 214 h 578"/>
                <a:gd name="T44" fmla="*/ 564 w 1308"/>
                <a:gd name="T45" fmla="*/ 237 h 578"/>
                <a:gd name="T46" fmla="*/ 590 w 1308"/>
                <a:gd name="T47" fmla="*/ 259 h 578"/>
                <a:gd name="T48" fmla="*/ 616 w 1308"/>
                <a:gd name="T49" fmla="*/ 281 h 578"/>
                <a:gd name="T50" fmla="*/ 641 w 1308"/>
                <a:gd name="T51" fmla="*/ 303 h 578"/>
                <a:gd name="T52" fmla="*/ 667 w 1308"/>
                <a:gd name="T53" fmla="*/ 325 h 578"/>
                <a:gd name="T54" fmla="*/ 693 w 1308"/>
                <a:gd name="T55" fmla="*/ 346 h 578"/>
                <a:gd name="T56" fmla="*/ 718 w 1308"/>
                <a:gd name="T57" fmla="*/ 367 h 578"/>
                <a:gd name="T58" fmla="*/ 744 w 1308"/>
                <a:gd name="T59" fmla="*/ 387 h 578"/>
                <a:gd name="T60" fmla="*/ 770 w 1308"/>
                <a:gd name="T61" fmla="*/ 406 h 578"/>
                <a:gd name="T62" fmla="*/ 795 w 1308"/>
                <a:gd name="T63" fmla="*/ 424 h 578"/>
                <a:gd name="T64" fmla="*/ 821 w 1308"/>
                <a:gd name="T65" fmla="*/ 442 h 578"/>
                <a:gd name="T66" fmla="*/ 846 w 1308"/>
                <a:gd name="T67" fmla="*/ 459 h 578"/>
                <a:gd name="T68" fmla="*/ 872 w 1308"/>
                <a:gd name="T69" fmla="*/ 475 h 578"/>
                <a:gd name="T70" fmla="*/ 898 w 1308"/>
                <a:gd name="T71" fmla="*/ 490 h 578"/>
                <a:gd name="T72" fmla="*/ 923 w 1308"/>
                <a:gd name="T73" fmla="*/ 504 h 578"/>
                <a:gd name="T74" fmla="*/ 949 w 1308"/>
                <a:gd name="T75" fmla="*/ 517 h 578"/>
                <a:gd name="T76" fmla="*/ 975 w 1308"/>
                <a:gd name="T77" fmla="*/ 529 h 578"/>
                <a:gd name="T78" fmla="*/ 1001 w 1308"/>
                <a:gd name="T79" fmla="*/ 540 h 578"/>
                <a:gd name="T80" fmla="*/ 1026 w 1308"/>
                <a:gd name="T81" fmla="*/ 549 h 578"/>
                <a:gd name="T82" fmla="*/ 1052 w 1308"/>
                <a:gd name="T83" fmla="*/ 558 h 578"/>
                <a:gd name="T84" fmla="*/ 1077 w 1308"/>
                <a:gd name="T85" fmla="*/ 565 h 578"/>
                <a:gd name="T86" fmla="*/ 1103 w 1308"/>
                <a:gd name="T87" fmla="*/ 570 h 578"/>
                <a:gd name="T88" fmla="*/ 1129 w 1308"/>
                <a:gd name="T89" fmla="*/ 574 h 578"/>
                <a:gd name="T90" fmla="*/ 1154 w 1308"/>
                <a:gd name="T91" fmla="*/ 577 h 578"/>
                <a:gd name="T92" fmla="*/ 1180 w 1308"/>
                <a:gd name="T93" fmla="*/ 578 h 578"/>
                <a:gd name="T94" fmla="*/ 1206 w 1308"/>
                <a:gd name="T95" fmla="*/ 578 h 578"/>
                <a:gd name="T96" fmla="*/ 1231 w 1308"/>
                <a:gd name="T97" fmla="*/ 576 h 578"/>
                <a:gd name="T98" fmla="*/ 1257 w 1308"/>
                <a:gd name="T99" fmla="*/ 572 h 578"/>
                <a:gd name="T100" fmla="*/ 1283 w 1308"/>
                <a:gd name="T101" fmla="*/ 567 h 578"/>
                <a:gd name="T102" fmla="*/ 1308 w 1308"/>
                <a:gd name="T103" fmla="*/ 559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578">
                  <a:moveTo>
                    <a:pt x="0" y="50"/>
                  </a:moveTo>
                  <a:lnTo>
                    <a:pt x="25" y="36"/>
                  </a:lnTo>
                  <a:lnTo>
                    <a:pt x="51" y="25"/>
                  </a:lnTo>
                  <a:lnTo>
                    <a:pt x="77" y="15"/>
                  </a:lnTo>
                  <a:lnTo>
                    <a:pt x="102" y="8"/>
                  </a:lnTo>
                  <a:lnTo>
                    <a:pt x="128" y="3"/>
                  </a:lnTo>
                  <a:lnTo>
                    <a:pt x="154" y="0"/>
                  </a:lnTo>
                  <a:lnTo>
                    <a:pt x="179" y="0"/>
                  </a:lnTo>
                  <a:lnTo>
                    <a:pt x="205" y="3"/>
                  </a:lnTo>
                  <a:lnTo>
                    <a:pt x="231" y="8"/>
                  </a:lnTo>
                  <a:lnTo>
                    <a:pt x="256" y="16"/>
                  </a:lnTo>
                  <a:lnTo>
                    <a:pt x="282" y="26"/>
                  </a:lnTo>
                  <a:lnTo>
                    <a:pt x="308" y="39"/>
                  </a:lnTo>
                  <a:lnTo>
                    <a:pt x="333" y="53"/>
                  </a:lnTo>
                  <a:lnTo>
                    <a:pt x="359" y="69"/>
                  </a:lnTo>
                  <a:lnTo>
                    <a:pt x="385" y="87"/>
                  </a:lnTo>
                  <a:lnTo>
                    <a:pt x="410" y="106"/>
                  </a:lnTo>
                  <a:lnTo>
                    <a:pt x="436" y="126"/>
                  </a:lnTo>
                  <a:lnTo>
                    <a:pt x="462" y="147"/>
                  </a:lnTo>
                  <a:lnTo>
                    <a:pt x="487" y="169"/>
                  </a:lnTo>
                  <a:lnTo>
                    <a:pt x="513" y="192"/>
                  </a:lnTo>
                  <a:lnTo>
                    <a:pt x="539" y="214"/>
                  </a:lnTo>
                  <a:lnTo>
                    <a:pt x="564" y="237"/>
                  </a:lnTo>
                  <a:lnTo>
                    <a:pt x="590" y="259"/>
                  </a:lnTo>
                  <a:lnTo>
                    <a:pt x="616" y="281"/>
                  </a:lnTo>
                  <a:lnTo>
                    <a:pt x="641" y="303"/>
                  </a:lnTo>
                  <a:lnTo>
                    <a:pt x="667" y="325"/>
                  </a:lnTo>
                  <a:lnTo>
                    <a:pt x="693" y="346"/>
                  </a:lnTo>
                  <a:lnTo>
                    <a:pt x="718" y="367"/>
                  </a:lnTo>
                  <a:lnTo>
                    <a:pt x="744" y="387"/>
                  </a:lnTo>
                  <a:lnTo>
                    <a:pt x="770" y="406"/>
                  </a:lnTo>
                  <a:lnTo>
                    <a:pt x="795" y="424"/>
                  </a:lnTo>
                  <a:lnTo>
                    <a:pt x="821" y="442"/>
                  </a:lnTo>
                  <a:lnTo>
                    <a:pt x="846" y="459"/>
                  </a:lnTo>
                  <a:lnTo>
                    <a:pt x="872" y="475"/>
                  </a:lnTo>
                  <a:lnTo>
                    <a:pt x="898" y="490"/>
                  </a:lnTo>
                  <a:lnTo>
                    <a:pt x="923" y="504"/>
                  </a:lnTo>
                  <a:lnTo>
                    <a:pt x="949" y="517"/>
                  </a:lnTo>
                  <a:lnTo>
                    <a:pt x="975" y="529"/>
                  </a:lnTo>
                  <a:lnTo>
                    <a:pt x="1001" y="540"/>
                  </a:lnTo>
                  <a:lnTo>
                    <a:pt x="1026" y="549"/>
                  </a:lnTo>
                  <a:lnTo>
                    <a:pt x="1052" y="558"/>
                  </a:lnTo>
                  <a:lnTo>
                    <a:pt x="1077" y="565"/>
                  </a:lnTo>
                  <a:lnTo>
                    <a:pt x="1103" y="570"/>
                  </a:lnTo>
                  <a:lnTo>
                    <a:pt x="1129" y="574"/>
                  </a:lnTo>
                  <a:lnTo>
                    <a:pt x="1154" y="577"/>
                  </a:lnTo>
                  <a:lnTo>
                    <a:pt x="1180" y="578"/>
                  </a:lnTo>
                  <a:lnTo>
                    <a:pt x="1206" y="578"/>
                  </a:lnTo>
                  <a:lnTo>
                    <a:pt x="1231" y="576"/>
                  </a:lnTo>
                  <a:lnTo>
                    <a:pt x="1257" y="572"/>
                  </a:lnTo>
                  <a:lnTo>
                    <a:pt x="1283" y="567"/>
                  </a:lnTo>
                  <a:lnTo>
                    <a:pt x="1308" y="559"/>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8" name="Line 330"/>
            <p:cNvSpPr>
              <a:spLocks noChangeShapeType="1"/>
            </p:cNvSpPr>
            <p:nvPr/>
          </p:nvSpPr>
          <p:spPr bwMode="auto">
            <a:xfrm flipV="1">
              <a:off x="10671115" y="5039500"/>
              <a:ext cx="86847" cy="17484"/>
            </a:xfrm>
            <a:prstGeom prst="line">
              <a:avLst/>
            </a:prstGeom>
            <a:noFill/>
            <a:ln w="26988" cap="flat">
              <a:solidFill>
                <a:srgbClr val="D9531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9" name="Freeform 331"/>
            <p:cNvSpPr>
              <a:spLocks/>
            </p:cNvSpPr>
            <p:nvPr/>
          </p:nvSpPr>
          <p:spPr bwMode="auto">
            <a:xfrm>
              <a:off x="1934278" y="3109680"/>
              <a:ext cx="4366681" cy="601020"/>
            </a:xfrm>
            <a:custGeom>
              <a:avLst/>
              <a:gdLst>
                <a:gd name="T0" fmla="*/ 0 w 1257"/>
                <a:gd name="T1" fmla="*/ 266 h 275"/>
                <a:gd name="T2" fmla="*/ 26 w 1257"/>
                <a:gd name="T3" fmla="*/ 271 h 275"/>
                <a:gd name="T4" fmla="*/ 51 w 1257"/>
                <a:gd name="T5" fmla="*/ 274 h 275"/>
                <a:gd name="T6" fmla="*/ 77 w 1257"/>
                <a:gd name="T7" fmla="*/ 275 h 275"/>
                <a:gd name="T8" fmla="*/ 103 w 1257"/>
                <a:gd name="T9" fmla="*/ 275 h 275"/>
                <a:gd name="T10" fmla="*/ 128 w 1257"/>
                <a:gd name="T11" fmla="*/ 273 h 275"/>
                <a:gd name="T12" fmla="*/ 154 w 1257"/>
                <a:gd name="T13" fmla="*/ 270 h 275"/>
                <a:gd name="T14" fmla="*/ 180 w 1257"/>
                <a:gd name="T15" fmla="*/ 265 h 275"/>
                <a:gd name="T16" fmla="*/ 205 w 1257"/>
                <a:gd name="T17" fmla="*/ 259 h 275"/>
                <a:gd name="T18" fmla="*/ 231 w 1257"/>
                <a:gd name="T19" fmla="*/ 251 h 275"/>
                <a:gd name="T20" fmla="*/ 257 w 1257"/>
                <a:gd name="T21" fmla="*/ 243 h 275"/>
                <a:gd name="T22" fmla="*/ 282 w 1257"/>
                <a:gd name="T23" fmla="*/ 234 h 275"/>
                <a:gd name="T24" fmla="*/ 308 w 1257"/>
                <a:gd name="T25" fmla="*/ 224 h 275"/>
                <a:gd name="T26" fmla="*/ 334 w 1257"/>
                <a:gd name="T27" fmla="*/ 213 h 275"/>
                <a:gd name="T28" fmla="*/ 359 w 1257"/>
                <a:gd name="T29" fmla="*/ 202 h 275"/>
                <a:gd name="T30" fmla="*/ 385 w 1257"/>
                <a:gd name="T31" fmla="*/ 191 h 275"/>
                <a:gd name="T32" fmla="*/ 411 w 1257"/>
                <a:gd name="T33" fmla="*/ 179 h 275"/>
                <a:gd name="T34" fmla="*/ 436 w 1257"/>
                <a:gd name="T35" fmla="*/ 168 h 275"/>
                <a:gd name="T36" fmla="*/ 462 w 1257"/>
                <a:gd name="T37" fmla="*/ 156 h 275"/>
                <a:gd name="T38" fmla="*/ 487 w 1257"/>
                <a:gd name="T39" fmla="*/ 144 h 275"/>
                <a:gd name="T40" fmla="*/ 513 w 1257"/>
                <a:gd name="T41" fmla="*/ 132 h 275"/>
                <a:gd name="T42" fmla="*/ 539 w 1257"/>
                <a:gd name="T43" fmla="*/ 120 h 275"/>
                <a:gd name="T44" fmla="*/ 565 w 1257"/>
                <a:gd name="T45" fmla="*/ 109 h 275"/>
                <a:gd name="T46" fmla="*/ 590 w 1257"/>
                <a:gd name="T47" fmla="*/ 97 h 275"/>
                <a:gd name="T48" fmla="*/ 616 w 1257"/>
                <a:gd name="T49" fmla="*/ 86 h 275"/>
                <a:gd name="T50" fmla="*/ 642 w 1257"/>
                <a:gd name="T51" fmla="*/ 75 h 275"/>
                <a:gd name="T52" fmla="*/ 667 w 1257"/>
                <a:gd name="T53" fmla="*/ 65 h 275"/>
                <a:gd name="T54" fmla="*/ 693 w 1257"/>
                <a:gd name="T55" fmla="*/ 55 h 275"/>
                <a:gd name="T56" fmla="*/ 718 w 1257"/>
                <a:gd name="T57" fmla="*/ 45 h 275"/>
                <a:gd name="T58" fmla="*/ 744 w 1257"/>
                <a:gd name="T59" fmla="*/ 37 h 275"/>
                <a:gd name="T60" fmla="*/ 770 w 1257"/>
                <a:gd name="T61" fmla="*/ 28 h 275"/>
                <a:gd name="T62" fmla="*/ 795 w 1257"/>
                <a:gd name="T63" fmla="*/ 21 h 275"/>
                <a:gd name="T64" fmla="*/ 821 w 1257"/>
                <a:gd name="T65" fmla="*/ 15 h 275"/>
                <a:gd name="T66" fmla="*/ 847 w 1257"/>
                <a:gd name="T67" fmla="*/ 9 h 275"/>
                <a:gd name="T68" fmla="*/ 872 w 1257"/>
                <a:gd name="T69" fmla="*/ 5 h 275"/>
                <a:gd name="T70" fmla="*/ 898 w 1257"/>
                <a:gd name="T71" fmla="*/ 2 h 275"/>
                <a:gd name="T72" fmla="*/ 924 w 1257"/>
                <a:gd name="T73" fmla="*/ 0 h 275"/>
                <a:gd name="T74" fmla="*/ 949 w 1257"/>
                <a:gd name="T75" fmla="*/ 0 h 275"/>
                <a:gd name="T76" fmla="*/ 975 w 1257"/>
                <a:gd name="T77" fmla="*/ 1 h 275"/>
                <a:gd name="T78" fmla="*/ 1001 w 1257"/>
                <a:gd name="T79" fmla="*/ 3 h 275"/>
                <a:gd name="T80" fmla="*/ 1026 w 1257"/>
                <a:gd name="T81" fmla="*/ 7 h 275"/>
                <a:gd name="T82" fmla="*/ 1052 w 1257"/>
                <a:gd name="T83" fmla="*/ 13 h 275"/>
                <a:gd name="T84" fmla="*/ 1078 w 1257"/>
                <a:gd name="T85" fmla="*/ 20 h 275"/>
                <a:gd name="T86" fmla="*/ 1103 w 1257"/>
                <a:gd name="T87" fmla="*/ 29 h 275"/>
                <a:gd name="T88" fmla="*/ 1129 w 1257"/>
                <a:gd name="T89" fmla="*/ 40 h 275"/>
                <a:gd name="T90" fmla="*/ 1155 w 1257"/>
                <a:gd name="T91" fmla="*/ 53 h 275"/>
                <a:gd name="T92" fmla="*/ 1180 w 1257"/>
                <a:gd name="T93" fmla="*/ 67 h 275"/>
                <a:gd name="T94" fmla="*/ 1206 w 1257"/>
                <a:gd name="T95" fmla="*/ 83 h 275"/>
                <a:gd name="T96" fmla="*/ 1232 w 1257"/>
                <a:gd name="T97" fmla="*/ 101 h 275"/>
                <a:gd name="T98" fmla="*/ 1257 w 1257"/>
                <a:gd name="T99" fmla="*/ 12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75">
                  <a:moveTo>
                    <a:pt x="0" y="266"/>
                  </a:moveTo>
                  <a:lnTo>
                    <a:pt x="26" y="271"/>
                  </a:lnTo>
                  <a:lnTo>
                    <a:pt x="51" y="274"/>
                  </a:lnTo>
                  <a:lnTo>
                    <a:pt x="77" y="275"/>
                  </a:lnTo>
                  <a:lnTo>
                    <a:pt x="103" y="275"/>
                  </a:lnTo>
                  <a:lnTo>
                    <a:pt x="128" y="273"/>
                  </a:lnTo>
                  <a:lnTo>
                    <a:pt x="154" y="270"/>
                  </a:lnTo>
                  <a:lnTo>
                    <a:pt x="180" y="265"/>
                  </a:lnTo>
                  <a:lnTo>
                    <a:pt x="205" y="259"/>
                  </a:lnTo>
                  <a:lnTo>
                    <a:pt x="231" y="251"/>
                  </a:lnTo>
                  <a:lnTo>
                    <a:pt x="257" y="243"/>
                  </a:lnTo>
                  <a:lnTo>
                    <a:pt x="282" y="234"/>
                  </a:lnTo>
                  <a:lnTo>
                    <a:pt x="308" y="224"/>
                  </a:lnTo>
                  <a:lnTo>
                    <a:pt x="334" y="213"/>
                  </a:lnTo>
                  <a:lnTo>
                    <a:pt x="359" y="202"/>
                  </a:lnTo>
                  <a:lnTo>
                    <a:pt x="385" y="191"/>
                  </a:lnTo>
                  <a:lnTo>
                    <a:pt x="411" y="179"/>
                  </a:lnTo>
                  <a:lnTo>
                    <a:pt x="436" y="168"/>
                  </a:lnTo>
                  <a:lnTo>
                    <a:pt x="462" y="156"/>
                  </a:lnTo>
                  <a:lnTo>
                    <a:pt x="487" y="144"/>
                  </a:lnTo>
                  <a:lnTo>
                    <a:pt x="513" y="132"/>
                  </a:lnTo>
                  <a:lnTo>
                    <a:pt x="539" y="120"/>
                  </a:lnTo>
                  <a:lnTo>
                    <a:pt x="565" y="109"/>
                  </a:lnTo>
                  <a:lnTo>
                    <a:pt x="590" y="97"/>
                  </a:lnTo>
                  <a:lnTo>
                    <a:pt x="616" y="86"/>
                  </a:lnTo>
                  <a:lnTo>
                    <a:pt x="642" y="75"/>
                  </a:lnTo>
                  <a:lnTo>
                    <a:pt x="667" y="65"/>
                  </a:lnTo>
                  <a:lnTo>
                    <a:pt x="693" y="55"/>
                  </a:lnTo>
                  <a:lnTo>
                    <a:pt x="718" y="45"/>
                  </a:lnTo>
                  <a:lnTo>
                    <a:pt x="744" y="37"/>
                  </a:lnTo>
                  <a:lnTo>
                    <a:pt x="770" y="28"/>
                  </a:lnTo>
                  <a:lnTo>
                    <a:pt x="795" y="21"/>
                  </a:lnTo>
                  <a:lnTo>
                    <a:pt x="821" y="15"/>
                  </a:lnTo>
                  <a:lnTo>
                    <a:pt x="847" y="9"/>
                  </a:lnTo>
                  <a:lnTo>
                    <a:pt x="872" y="5"/>
                  </a:lnTo>
                  <a:lnTo>
                    <a:pt x="898" y="2"/>
                  </a:lnTo>
                  <a:lnTo>
                    <a:pt x="924" y="0"/>
                  </a:lnTo>
                  <a:lnTo>
                    <a:pt x="949" y="0"/>
                  </a:lnTo>
                  <a:lnTo>
                    <a:pt x="975" y="1"/>
                  </a:lnTo>
                  <a:lnTo>
                    <a:pt x="1001" y="3"/>
                  </a:lnTo>
                  <a:lnTo>
                    <a:pt x="1026" y="7"/>
                  </a:lnTo>
                  <a:lnTo>
                    <a:pt x="1052" y="13"/>
                  </a:lnTo>
                  <a:lnTo>
                    <a:pt x="1078" y="20"/>
                  </a:lnTo>
                  <a:lnTo>
                    <a:pt x="1103" y="29"/>
                  </a:lnTo>
                  <a:lnTo>
                    <a:pt x="1129" y="40"/>
                  </a:lnTo>
                  <a:lnTo>
                    <a:pt x="1155" y="53"/>
                  </a:lnTo>
                  <a:lnTo>
                    <a:pt x="1180" y="67"/>
                  </a:lnTo>
                  <a:lnTo>
                    <a:pt x="1206" y="83"/>
                  </a:lnTo>
                  <a:lnTo>
                    <a:pt x="1232" y="101"/>
                  </a:lnTo>
                  <a:lnTo>
                    <a:pt x="1257" y="120"/>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0" name="Freeform 332"/>
            <p:cNvSpPr>
              <a:spLocks/>
            </p:cNvSpPr>
            <p:nvPr/>
          </p:nvSpPr>
          <p:spPr bwMode="auto">
            <a:xfrm>
              <a:off x="6214112" y="3330418"/>
              <a:ext cx="4543850" cy="1300388"/>
            </a:xfrm>
            <a:custGeom>
              <a:avLst/>
              <a:gdLst>
                <a:gd name="T0" fmla="*/ 0 w 1308"/>
                <a:gd name="T1" fmla="*/ 0 h 595"/>
                <a:gd name="T2" fmla="*/ 25 w 1308"/>
                <a:gd name="T3" fmla="*/ 19 h 595"/>
                <a:gd name="T4" fmla="*/ 51 w 1308"/>
                <a:gd name="T5" fmla="*/ 40 h 595"/>
                <a:gd name="T6" fmla="*/ 77 w 1308"/>
                <a:gd name="T7" fmla="*/ 63 h 595"/>
                <a:gd name="T8" fmla="*/ 102 w 1308"/>
                <a:gd name="T9" fmla="*/ 87 h 595"/>
                <a:gd name="T10" fmla="*/ 128 w 1308"/>
                <a:gd name="T11" fmla="*/ 112 h 595"/>
                <a:gd name="T12" fmla="*/ 154 w 1308"/>
                <a:gd name="T13" fmla="*/ 138 h 595"/>
                <a:gd name="T14" fmla="*/ 179 w 1308"/>
                <a:gd name="T15" fmla="*/ 165 h 595"/>
                <a:gd name="T16" fmla="*/ 205 w 1308"/>
                <a:gd name="T17" fmla="*/ 193 h 595"/>
                <a:gd name="T18" fmla="*/ 231 w 1308"/>
                <a:gd name="T19" fmla="*/ 221 h 595"/>
                <a:gd name="T20" fmla="*/ 256 w 1308"/>
                <a:gd name="T21" fmla="*/ 249 h 595"/>
                <a:gd name="T22" fmla="*/ 282 w 1308"/>
                <a:gd name="T23" fmla="*/ 278 h 595"/>
                <a:gd name="T24" fmla="*/ 308 w 1308"/>
                <a:gd name="T25" fmla="*/ 306 h 595"/>
                <a:gd name="T26" fmla="*/ 333 w 1308"/>
                <a:gd name="T27" fmla="*/ 335 h 595"/>
                <a:gd name="T28" fmla="*/ 359 w 1308"/>
                <a:gd name="T29" fmla="*/ 362 h 595"/>
                <a:gd name="T30" fmla="*/ 385 w 1308"/>
                <a:gd name="T31" fmla="*/ 389 h 595"/>
                <a:gd name="T32" fmla="*/ 410 w 1308"/>
                <a:gd name="T33" fmla="*/ 415 h 595"/>
                <a:gd name="T34" fmla="*/ 436 w 1308"/>
                <a:gd name="T35" fmla="*/ 440 h 595"/>
                <a:gd name="T36" fmla="*/ 462 w 1308"/>
                <a:gd name="T37" fmla="*/ 463 h 595"/>
                <a:gd name="T38" fmla="*/ 487 w 1308"/>
                <a:gd name="T39" fmla="*/ 485 h 595"/>
                <a:gd name="T40" fmla="*/ 513 w 1308"/>
                <a:gd name="T41" fmla="*/ 506 h 595"/>
                <a:gd name="T42" fmla="*/ 539 w 1308"/>
                <a:gd name="T43" fmla="*/ 524 h 595"/>
                <a:gd name="T44" fmla="*/ 564 w 1308"/>
                <a:gd name="T45" fmla="*/ 541 h 595"/>
                <a:gd name="T46" fmla="*/ 590 w 1308"/>
                <a:gd name="T47" fmla="*/ 556 h 595"/>
                <a:gd name="T48" fmla="*/ 616 w 1308"/>
                <a:gd name="T49" fmla="*/ 568 h 595"/>
                <a:gd name="T50" fmla="*/ 641 w 1308"/>
                <a:gd name="T51" fmla="*/ 579 h 595"/>
                <a:gd name="T52" fmla="*/ 667 w 1308"/>
                <a:gd name="T53" fmla="*/ 586 h 595"/>
                <a:gd name="T54" fmla="*/ 693 w 1308"/>
                <a:gd name="T55" fmla="*/ 592 h 595"/>
                <a:gd name="T56" fmla="*/ 718 w 1308"/>
                <a:gd name="T57" fmla="*/ 595 h 595"/>
                <a:gd name="T58" fmla="*/ 744 w 1308"/>
                <a:gd name="T59" fmla="*/ 595 h 595"/>
                <a:gd name="T60" fmla="*/ 770 w 1308"/>
                <a:gd name="T61" fmla="*/ 592 h 595"/>
                <a:gd name="T62" fmla="*/ 795 w 1308"/>
                <a:gd name="T63" fmla="*/ 587 h 595"/>
                <a:gd name="T64" fmla="*/ 821 w 1308"/>
                <a:gd name="T65" fmla="*/ 579 h 595"/>
                <a:gd name="T66" fmla="*/ 846 w 1308"/>
                <a:gd name="T67" fmla="*/ 569 h 595"/>
                <a:gd name="T68" fmla="*/ 872 w 1308"/>
                <a:gd name="T69" fmla="*/ 555 h 595"/>
                <a:gd name="T70" fmla="*/ 898 w 1308"/>
                <a:gd name="T71" fmla="*/ 540 h 595"/>
                <a:gd name="T72" fmla="*/ 923 w 1308"/>
                <a:gd name="T73" fmla="*/ 521 h 595"/>
                <a:gd name="T74" fmla="*/ 949 w 1308"/>
                <a:gd name="T75" fmla="*/ 501 h 595"/>
                <a:gd name="T76" fmla="*/ 975 w 1308"/>
                <a:gd name="T77" fmla="*/ 478 h 595"/>
                <a:gd name="T78" fmla="*/ 1001 w 1308"/>
                <a:gd name="T79" fmla="*/ 453 h 595"/>
                <a:gd name="T80" fmla="*/ 1026 w 1308"/>
                <a:gd name="T81" fmla="*/ 427 h 595"/>
                <a:gd name="T82" fmla="*/ 1052 w 1308"/>
                <a:gd name="T83" fmla="*/ 399 h 595"/>
                <a:gd name="T84" fmla="*/ 1077 w 1308"/>
                <a:gd name="T85" fmla="*/ 370 h 595"/>
                <a:gd name="T86" fmla="*/ 1103 w 1308"/>
                <a:gd name="T87" fmla="*/ 341 h 595"/>
                <a:gd name="T88" fmla="*/ 1129 w 1308"/>
                <a:gd name="T89" fmla="*/ 310 h 595"/>
                <a:gd name="T90" fmla="*/ 1154 w 1308"/>
                <a:gd name="T91" fmla="*/ 280 h 595"/>
                <a:gd name="T92" fmla="*/ 1180 w 1308"/>
                <a:gd name="T93" fmla="*/ 250 h 595"/>
                <a:gd name="T94" fmla="*/ 1206 w 1308"/>
                <a:gd name="T95" fmla="*/ 220 h 595"/>
                <a:gd name="T96" fmla="*/ 1231 w 1308"/>
                <a:gd name="T97" fmla="*/ 190 h 595"/>
                <a:gd name="T98" fmla="*/ 1257 w 1308"/>
                <a:gd name="T99" fmla="*/ 162 h 595"/>
                <a:gd name="T100" fmla="*/ 1283 w 1308"/>
                <a:gd name="T101" fmla="*/ 135 h 595"/>
                <a:gd name="T102" fmla="*/ 1308 w 1308"/>
                <a:gd name="T103" fmla="*/ 109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595">
                  <a:moveTo>
                    <a:pt x="0" y="0"/>
                  </a:moveTo>
                  <a:lnTo>
                    <a:pt x="25" y="19"/>
                  </a:lnTo>
                  <a:lnTo>
                    <a:pt x="51" y="40"/>
                  </a:lnTo>
                  <a:lnTo>
                    <a:pt x="77" y="63"/>
                  </a:lnTo>
                  <a:lnTo>
                    <a:pt x="102" y="87"/>
                  </a:lnTo>
                  <a:lnTo>
                    <a:pt x="128" y="112"/>
                  </a:lnTo>
                  <a:lnTo>
                    <a:pt x="154" y="138"/>
                  </a:lnTo>
                  <a:lnTo>
                    <a:pt x="179" y="165"/>
                  </a:lnTo>
                  <a:lnTo>
                    <a:pt x="205" y="193"/>
                  </a:lnTo>
                  <a:lnTo>
                    <a:pt x="231" y="221"/>
                  </a:lnTo>
                  <a:lnTo>
                    <a:pt x="256" y="249"/>
                  </a:lnTo>
                  <a:lnTo>
                    <a:pt x="282" y="278"/>
                  </a:lnTo>
                  <a:lnTo>
                    <a:pt x="308" y="306"/>
                  </a:lnTo>
                  <a:lnTo>
                    <a:pt x="333" y="335"/>
                  </a:lnTo>
                  <a:lnTo>
                    <a:pt x="359" y="362"/>
                  </a:lnTo>
                  <a:lnTo>
                    <a:pt x="385" y="389"/>
                  </a:lnTo>
                  <a:lnTo>
                    <a:pt x="410" y="415"/>
                  </a:lnTo>
                  <a:lnTo>
                    <a:pt x="436" y="440"/>
                  </a:lnTo>
                  <a:lnTo>
                    <a:pt x="462" y="463"/>
                  </a:lnTo>
                  <a:lnTo>
                    <a:pt x="487" y="485"/>
                  </a:lnTo>
                  <a:lnTo>
                    <a:pt x="513" y="506"/>
                  </a:lnTo>
                  <a:lnTo>
                    <a:pt x="539" y="524"/>
                  </a:lnTo>
                  <a:lnTo>
                    <a:pt x="564" y="541"/>
                  </a:lnTo>
                  <a:lnTo>
                    <a:pt x="590" y="556"/>
                  </a:lnTo>
                  <a:lnTo>
                    <a:pt x="616" y="568"/>
                  </a:lnTo>
                  <a:lnTo>
                    <a:pt x="641" y="579"/>
                  </a:lnTo>
                  <a:lnTo>
                    <a:pt x="667" y="586"/>
                  </a:lnTo>
                  <a:lnTo>
                    <a:pt x="693" y="592"/>
                  </a:lnTo>
                  <a:lnTo>
                    <a:pt x="718" y="595"/>
                  </a:lnTo>
                  <a:lnTo>
                    <a:pt x="744" y="595"/>
                  </a:lnTo>
                  <a:lnTo>
                    <a:pt x="770" y="592"/>
                  </a:lnTo>
                  <a:lnTo>
                    <a:pt x="795" y="587"/>
                  </a:lnTo>
                  <a:lnTo>
                    <a:pt x="821" y="579"/>
                  </a:lnTo>
                  <a:lnTo>
                    <a:pt x="846" y="569"/>
                  </a:lnTo>
                  <a:lnTo>
                    <a:pt x="872" y="555"/>
                  </a:lnTo>
                  <a:lnTo>
                    <a:pt x="898" y="540"/>
                  </a:lnTo>
                  <a:lnTo>
                    <a:pt x="923" y="521"/>
                  </a:lnTo>
                  <a:lnTo>
                    <a:pt x="949" y="501"/>
                  </a:lnTo>
                  <a:lnTo>
                    <a:pt x="975" y="478"/>
                  </a:lnTo>
                  <a:lnTo>
                    <a:pt x="1001" y="453"/>
                  </a:lnTo>
                  <a:lnTo>
                    <a:pt x="1026" y="427"/>
                  </a:lnTo>
                  <a:lnTo>
                    <a:pt x="1052" y="399"/>
                  </a:lnTo>
                  <a:lnTo>
                    <a:pt x="1077" y="370"/>
                  </a:lnTo>
                  <a:lnTo>
                    <a:pt x="1103" y="341"/>
                  </a:lnTo>
                  <a:lnTo>
                    <a:pt x="1129" y="310"/>
                  </a:lnTo>
                  <a:lnTo>
                    <a:pt x="1154" y="280"/>
                  </a:lnTo>
                  <a:lnTo>
                    <a:pt x="1180" y="250"/>
                  </a:lnTo>
                  <a:lnTo>
                    <a:pt x="1206" y="220"/>
                  </a:lnTo>
                  <a:lnTo>
                    <a:pt x="1231" y="190"/>
                  </a:lnTo>
                  <a:lnTo>
                    <a:pt x="1257" y="162"/>
                  </a:lnTo>
                  <a:lnTo>
                    <a:pt x="1283" y="135"/>
                  </a:lnTo>
                  <a:lnTo>
                    <a:pt x="1308" y="109"/>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1" name="Line 333"/>
            <p:cNvSpPr>
              <a:spLocks noChangeShapeType="1"/>
            </p:cNvSpPr>
            <p:nvPr/>
          </p:nvSpPr>
          <p:spPr bwMode="auto">
            <a:xfrm flipV="1">
              <a:off x="10671115" y="3568641"/>
              <a:ext cx="86847" cy="56824"/>
            </a:xfrm>
            <a:prstGeom prst="line">
              <a:avLst/>
            </a:prstGeom>
            <a:noFill/>
            <a:ln w="26988" cap="flat">
              <a:solidFill>
                <a:srgbClr val="EDB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2" name="Freeform 334"/>
            <p:cNvSpPr>
              <a:spLocks/>
            </p:cNvSpPr>
            <p:nvPr/>
          </p:nvSpPr>
          <p:spPr bwMode="auto">
            <a:xfrm>
              <a:off x="1934278" y="3144649"/>
              <a:ext cx="4366681" cy="1335357"/>
            </a:xfrm>
            <a:custGeom>
              <a:avLst/>
              <a:gdLst>
                <a:gd name="T0" fmla="*/ 0 w 1257"/>
                <a:gd name="T1" fmla="*/ 451 h 611"/>
                <a:gd name="T2" fmla="*/ 26 w 1257"/>
                <a:gd name="T3" fmla="*/ 466 h 611"/>
                <a:gd name="T4" fmla="*/ 51 w 1257"/>
                <a:gd name="T5" fmla="*/ 483 h 611"/>
                <a:gd name="T6" fmla="*/ 77 w 1257"/>
                <a:gd name="T7" fmla="*/ 499 h 611"/>
                <a:gd name="T8" fmla="*/ 103 w 1257"/>
                <a:gd name="T9" fmla="*/ 514 h 611"/>
                <a:gd name="T10" fmla="*/ 128 w 1257"/>
                <a:gd name="T11" fmla="*/ 530 h 611"/>
                <a:gd name="T12" fmla="*/ 154 w 1257"/>
                <a:gd name="T13" fmla="*/ 545 h 611"/>
                <a:gd name="T14" fmla="*/ 180 w 1257"/>
                <a:gd name="T15" fmla="*/ 558 h 611"/>
                <a:gd name="T16" fmla="*/ 205 w 1257"/>
                <a:gd name="T17" fmla="*/ 571 h 611"/>
                <a:gd name="T18" fmla="*/ 231 w 1257"/>
                <a:gd name="T19" fmla="*/ 582 h 611"/>
                <a:gd name="T20" fmla="*/ 257 w 1257"/>
                <a:gd name="T21" fmla="*/ 592 h 611"/>
                <a:gd name="T22" fmla="*/ 282 w 1257"/>
                <a:gd name="T23" fmla="*/ 600 h 611"/>
                <a:gd name="T24" fmla="*/ 308 w 1257"/>
                <a:gd name="T25" fmla="*/ 606 h 611"/>
                <a:gd name="T26" fmla="*/ 334 w 1257"/>
                <a:gd name="T27" fmla="*/ 609 h 611"/>
                <a:gd name="T28" fmla="*/ 359 w 1257"/>
                <a:gd name="T29" fmla="*/ 611 h 611"/>
                <a:gd name="T30" fmla="*/ 385 w 1257"/>
                <a:gd name="T31" fmla="*/ 610 h 611"/>
                <a:gd name="T32" fmla="*/ 411 w 1257"/>
                <a:gd name="T33" fmla="*/ 607 h 611"/>
                <a:gd name="T34" fmla="*/ 436 w 1257"/>
                <a:gd name="T35" fmla="*/ 601 h 611"/>
                <a:gd name="T36" fmla="*/ 462 w 1257"/>
                <a:gd name="T37" fmla="*/ 593 h 611"/>
                <a:gd name="T38" fmla="*/ 487 w 1257"/>
                <a:gd name="T39" fmla="*/ 583 h 611"/>
                <a:gd name="T40" fmla="*/ 513 w 1257"/>
                <a:gd name="T41" fmla="*/ 570 h 611"/>
                <a:gd name="T42" fmla="*/ 539 w 1257"/>
                <a:gd name="T43" fmla="*/ 554 h 611"/>
                <a:gd name="T44" fmla="*/ 565 w 1257"/>
                <a:gd name="T45" fmla="*/ 537 h 611"/>
                <a:gd name="T46" fmla="*/ 590 w 1257"/>
                <a:gd name="T47" fmla="*/ 517 h 611"/>
                <a:gd name="T48" fmla="*/ 616 w 1257"/>
                <a:gd name="T49" fmla="*/ 495 h 611"/>
                <a:gd name="T50" fmla="*/ 642 w 1257"/>
                <a:gd name="T51" fmla="*/ 472 h 611"/>
                <a:gd name="T52" fmla="*/ 667 w 1257"/>
                <a:gd name="T53" fmla="*/ 447 h 611"/>
                <a:gd name="T54" fmla="*/ 693 w 1257"/>
                <a:gd name="T55" fmla="*/ 421 h 611"/>
                <a:gd name="T56" fmla="*/ 718 w 1257"/>
                <a:gd name="T57" fmla="*/ 393 h 611"/>
                <a:gd name="T58" fmla="*/ 744 w 1257"/>
                <a:gd name="T59" fmla="*/ 365 h 611"/>
                <a:gd name="T60" fmla="*/ 770 w 1257"/>
                <a:gd name="T61" fmla="*/ 336 h 611"/>
                <a:gd name="T62" fmla="*/ 795 w 1257"/>
                <a:gd name="T63" fmla="*/ 307 h 611"/>
                <a:gd name="T64" fmla="*/ 821 w 1257"/>
                <a:gd name="T65" fmla="*/ 277 h 611"/>
                <a:gd name="T66" fmla="*/ 847 w 1257"/>
                <a:gd name="T67" fmla="*/ 248 h 611"/>
                <a:gd name="T68" fmla="*/ 872 w 1257"/>
                <a:gd name="T69" fmla="*/ 219 h 611"/>
                <a:gd name="T70" fmla="*/ 898 w 1257"/>
                <a:gd name="T71" fmla="*/ 191 h 611"/>
                <a:gd name="T72" fmla="*/ 924 w 1257"/>
                <a:gd name="T73" fmla="*/ 164 h 611"/>
                <a:gd name="T74" fmla="*/ 949 w 1257"/>
                <a:gd name="T75" fmla="*/ 139 h 611"/>
                <a:gd name="T76" fmla="*/ 975 w 1257"/>
                <a:gd name="T77" fmla="*/ 115 h 611"/>
                <a:gd name="T78" fmla="*/ 1001 w 1257"/>
                <a:gd name="T79" fmla="*/ 93 h 611"/>
                <a:gd name="T80" fmla="*/ 1026 w 1257"/>
                <a:gd name="T81" fmla="*/ 73 h 611"/>
                <a:gd name="T82" fmla="*/ 1052 w 1257"/>
                <a:gd name="T83" fmla="*/ 55 h 611"/>
                <a:gd name="T84" fmla="*/ 1078 w 1257"/>
                <a:gd name="T85" fmla="*/ 39 h 611"/>
                <a:gd name="T86" fmla="*/ 1103 w 1257"/>
                <a:gd name="T87" fmla="*/ 26 h 611"/>
                <a:gd name="T88" fmla="*/ 1129 w 1257"/>
                <a:gd name="T89" fmla="*/ 16 h 611"/>
                <a:gd name="T90" fmla="*/ 1155 w 1257"/>
                <a:gd name="T91" fmla="*/ 8 h 611"/>
                <a:gd name="T92" fmla="*/ 1180 w 1257"/>
                <a:gd name="T93" fmla="*/ 3 h 611"/>
                <a:gd name="T94" fmla="*/ 1206 w 1257"/>
                <a:gd name="T95" fmla="*/ 0 h 611"/>
                <a:gd name="T96" fmla="*/ 1232 w 1257"/>
                <a:gd name="T97" fmla="*/ 0 h 611"/>
                <a:gd name="T98" fmla="*/ 1257 w 1257"/>
                <a:gd name="T99" fmla="*/ 2 h 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611">
                  <a:moveTo>
                    <a:pt x="0" y="451"/>
                  </a:moveTo>
                  <a:lnTo>
                    <a:pt x="26" y="466"/>
                  </a:lnTo>
                  <a:lnTo>
                    <a:pt x="51" y="483"/>
                  </a:lnTo>
                  <a:lnTo>
                    <a:pt x="77" y="499"/>
                  </a:lnTo>
                  <a:lnTo>
                    <a:pt x="103" y="514"/>
                  </a:lnTo>
                  <a:lnTo>
                    <a:pt x="128" y="530"/>
                  </a:lnTo>
                  <a:lnTo>
                    <a:pt x="154" y="545"/>
                  </a:lnTo>
                  <a:lnTo>
                    <a:pt x="180" y="558"/>
                  </a:lnTo>
                  <a:lnTo>
                    <a:pt x="205" y="571"/>
                  </a:lnTo>
                  <a:lnTo>
                    <a:pt x="231" y="582"/>
                  </a:lnTo>
                  <a:lnTo>
                    <a:pt x="257" y="592"/>
                  </a:lnTo>
                  <a:lnTo>
                    <a:pt x="282" y="600"/>
                  </a:lnTo>
                  <a:lnTo>
                    <a:pt x="308" y="606"/>
                  </a:lnTo>
                  <a:lnTo>
                    <a:pt x="334" y="609"/>
                  </a:lnTo>
                  <a:lnTo>
                    <a:pt x="359" y="611"/>
                  </a:lnTo>
                  <a:lnTo>
                    <a:pt x="385" y="610"/>
                  </a:lnTo>
                  <a:lnTo>
                    <a:pt x="411" y="607"/>
                  </a:lnTo>
                  <a:lnTo>
                    <a:pt x="436" y="601"/>
                  </a:lnTo>
                  <a:lnTo>
                    <a:pt x="462" y="593"/>
                  </a:lnTo>
                  <a:lnTo>
                    <a:pt x="487" y="583"/>
                  </a:lnTo>
                  <a:lnTo>
                    <a:pt x="513" y="570"/>
                  </a:lnTo>
                  <a:lnTo>
                    <a:pt x="539" y="554"/>
                  </a:lnTo>
                  <a:lnTo>
                    <a:pt x="565" y="537"/>
                  </a:lnTo>
                  <a:lnTo>
                    <a:pt x="590" y="517"/>
                  </a:lnTo>
                  <a:lnTo>
                    <a:pt x="616" y="495"/>
                  </a:lnTo>
                  <a:lnTo>
                    <a:pt x="642" y="472"/>
                  </a:lnTo>
                  <a:lnTo>
                    <a:pt x="667" y="447"/>
                  </a:lnTo>
                  <a:lnTo>
                    <a:pt x="693" y="421"/>
                  </a:lnTo>
                  <a:lnTo>
                    <a:pt x="718" y="393"/>
                  </a:lnTo>
                  <a:lnTo>
                    <a:pt x="744" y="365"/>
                  </a:lnTo>
                  <a:lnTo>
                    <a:pt x="770" y="336"/>
                  </a:lnTo>
                  <a:lnTo>
                    <a:pt x="795" y="307"/>
                  </a:lnTo>
                  <a:lnTo>
                    <a:pt x="821" y="277"/>
                  </a:lnTo>
                  <a:lnTo>
                    <a:pt x="847" y="248"/>
                  </a:lnTo>
                  <a:lnTo>
                    <a:pt x="872" y="219"/>
                  </a:lnTo>
                  <a:lnTo>
                    <a:pt x="898" y="191"/>
                  </a:lnTo>
                  <a:lnTo>
                    <a:pt x="924" y="164"/>
                  </a:lnTo>
                  <a:lnTo>
                    <a:pt x="949" y="139"/>
                  </a:lnTo>
                  <a:lnTo>
                    <a:pt x="975" y="115"/>
                  </a:lnTo>
                  <a:lnTo>
                    <a:pt x="1001" y="93"/>
                  </a:lnTo>
                  <a:lnTo>
                    <a:pt x="1026" y="73"/>
                  </a:lnTo>
                  <a:lnTo>
                    <a:pt x="1052" y="55"/>
                  </a:lnTo>
                  <a:lnTo>
                    <a:pt x="1078" y="39"/>
                  </a:lnTo>
                  <a:lnTo>
                    <a:pt x="1103" y="26"/>
                  </a:lnTo>
                  <a:lnTo>
                    <a:pt x="1129" y="16"/>
                  </a:lnTo>
                  <a:lnTo>
                    <a:pt x="1155" y="8"/>
                  </a:lnTo>
                  <a:lnTo>
                    <a:pt x="1180" y="3"/>
                  </a:lnTo>
                  <a:lnTo>
                    <a:pt x="1206" y="0"/>
                  </a:lnTo>
                  <a:lnTo>
                    <a:pt x="1232" y="0"/>
                  </a:lnTo>
                  <a:lnTo>
                    <a:pt x="1257" y="2"/>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3" name="Freeform 335"/>
            <p:cNvSpPr>
              <a:spLocks/>
            </p:cNvSpPr>
            <p:nvPr/>
          </p:nvSpPr>
          <p:spPr bwMode="auto">
            <a:xfrm>
              <a:off x="6214112" y="3144649"/>
              <a:ext cx="4543850" cy="238222"/>
            </a:xfrm>
            <a:custGeom>
              <a:avLst/>
              <a:gdLst>
                <a:gd name="T0" fmla="*/ 0 w 1308"/>
                <a:gd name="T1" fmla="*/ 0 h 109"/>
                <a:gd name="T2" fmla="*/ 25 w 1308"/>
                <a:gd name="T3" fmla="*/ 2 h 109"/>
                <a:gd name="T4" fmla="*/ 51 w 1308"/>
                <a:gd name="T5" fmla="*/ 6 h 109"/>
                <a:gd name="T6" fmla="*/ 77 w 1308"/>
                <a:gd name="T7" fmla="*/ 12 h 109"/>
                <a:gd name="T8" fmla="*/ 102 w 1308"/>
                <a:gd name="T9" fmla="*/ 20 h 109"/>
                <a:gd name="T10" fmla="*/ 128 w 1308"/>
                <a:gd name="T11" fmla="*/ 28 h 109"/>
                <a:gd name="T12" fmla="*/ 154 w 1308"/>
                <a:gd name="T13" fmla="*/ 38 h 109"/>
                <a:gd name="T14" fmla="*/ 179 w 1308"/>
                <a:gd name="T15" fmla="*/ 48 h 109"/>
                <a:gd name="T16" fmla="*/ 205 w 1308"/>
                <a:gd name="T17" fmla="*/ 58 h 109"/>
                <a:gd name="T18" fmla="*/ 231 w 1308"/>
                <a:gd name="T19" fmla="*/ 68 h 109"/>
                <a:gd name="T20" fmla="*/ 256 w 1308"/>
                <a:gd name="T21" fmla="*/ 78 h 109"/>
                <a:gd name="T22" fmla="*/ 282 w 1308"/>
                <a:gd name="T23" fmla="*/ 86 h 109"/>
                <a:gd name="T24" fmla="*/ 308 w 1308"/>
                <a:gd name="T25" fmla="*/ 94 h 109"/>
                <a:gd name="T26" fmla="*/ 333 w 1308"/>
                <a:gd name="T27" fmla="*/ 100 h 109"/>
                <a:gd name="T28" fmla="*/ 359 w 1308"/>
                <a:gd name="T29" fmla="*/ 105 h 109"/>
                <a:gd name="T30" fmla="*/ 385 w 1308"/>
                <a:gd name="T31" fmla="*/ 108 h 109"/>
                <a:gd name="T32" fmla="*/ 410 w 1308"/>
                <a:gd name="T33" fmla="*/ 109 h 109"/>
                <a:gd name="T34" fmla="*/ 436 w 1308"/>
                <a:gd name="T35" fmla="*/ 109 h 109"/>
                <a:gd name="T36" fmla="*/ 462 w 1308"/>
                <a:gd name="T37" fmla="*/ 107 h 109"/>
                <a:gd name="T38" fmla="*/ 487 w 1308"/>
                <a:gd name="T39" fmla="*/ 104 h 109"/>
                <a:gd name="T40" fmla="*/ 513 w 1308"/>
                <a:gd name="T41" fmla="*/ 99 h 109"/>
                <a:gd name="T42" fmla="*/ 539 w 1308"/>
                <a:gd name="T43" fmla="*/ 94 h 109"/>
                <a:gd name="T44" fmla="*/ 564 w 1308"/>
                <a:gd name="T45" fmla="*/ 88 h 109"/>
                <a:gd name="T46" fmla="*/ 590 w 1308"/>
                <a:gd name="T47" fmla="*/ 81 h 109"/>
                <a:gd name="T48" fmla="*/ 616 w 1308"/>
                <a:gd name="T49" fmla="*/ 74 h 109"/>
                <a:gd name="T50" fmla="*/ 641 w 1308"/>
                <a:gd name="T51" fmla="*/ 68 h 109"/>
                <a:gd name="T52" fmla="*/ 667 w 1308"/>
                <a:gd name="T53" fmla="*/ 63 h 109"/>
                <a:gd name="T54" fmla="*/ 693 w 1308"/>
                <a:gd name="T55" fmla="*/ 58 h 109"/>
                <a:gd name="T56" fmla="*/ 718 w 1308"/>
                <a:gd name="T57" fmla="*/ 54 h 109"/>
                <a:gd name="T58" fmla="*/ 744 w 1308"/>
                <a:gd name="T59" fmla="*/ 51 h 109"/>
                <a:gd name="T60" fmla="*/ 770 w 1308"/>
                <a:gd name="T61" fmla="*/ 50 h 109"/>
                <a:gd name="T62" fmla="*/ 795 w 1308"/>
                <a:gd name="T63" fmla="*/ 50 h 109"/>
                <a:gd name="T64" fmla="*/ 821 w 1308"/>
                <a:gd name="T65" fmla="*/ 52 h 109"/>
                <a:gd name="T66" fmla="*/ 846 w 1308"/>
                <a:gd name="T67" fmla="*/ 55 h 109"/>
                <a:gd name="T68" fmla="*/ 872 w 1308"/>
                <a:gd name="T69" fmla="*/ 59 h 109"/>
                <a:gd name="T70" fmla="*/ 898 w 1308"/>
                <a:gd name="T71" fmla="*/ 64 h 109"/>
                <a:gd name="T72" fmla="*/ 923 w 1308"/>
                <a:gd name="T73" fmla="*/ 69 h 109"/>
                <a:gd name="T74" fmla="*/ 949 w 1308"/>
                <a:gd name="T75" fmla="*/ 75 h 109"/>
                <a:gd name="T76" fmla="*/ 975 w 1308"/>
                <a:gd name="T77" fmla="*/ 81 h 109"/>
                <a:gd name="T78" fmla="*/ 1001 w 1308"/>
                <a:gd name="T79" fmla="*/ 87 h 109"/>
                <a:gd name="T80" fmla="*/ 1026 w 1308"/>
                <a:gd name="T81" fmla="*/ 92 h 109"/>
                <a:gd name="T82" fmla="*/ 1052 w 1308"/>
                <a:gd name="T83" fmla="*/ 95 h 109"/>
                <a:gd name="T84" fmla="*/ 1077 w 1308"/>
                <a:gd name="T85" fmla="*/ 98 h 109"/>
                <a:gd name="T86" fmla="*/ 1103 w 1308"/>
                <a:gd name="T87" fmla="*/ 99 h 109"/>
                <a:gd name="T88" fmla="*/ 1129 w 1308"/>
                <a:gd name="T89" fmla="*/ 98 h 109"/>
                <a:gd name="T90" fmla="*/ 1154 w 1308"/>
                <a:gd name="T91" fmla="*/ 96 h 109"/>
                <a:gd name="T92" fmla="*/ 1180 w 1308"/>
                <a:gd name="T93" fmla="*/ 92 h 109"/>
                <a:gd name="T94" fmla="*/ 1206 w 1308"/>
                <a:gd name="T95" fmla="*/ 86 h 109"/>
                <a:gd name="T96" fmla="*/ 1231 w 1308"/>
                <a:gd name="T97" fmla="*/ 78 h 109"/>
                <a:gd name="T98" fmla="*/ 1257 w 1308"/>
                <a:gd name="T99" fmla="*/ 68 h 109"/>
                <a:gd name="T100" fmla="*/ 1283 w 1308"/>
                <a:gd name="T101" fmla="*/ 57 h 109"/>
                <a:gd name="T102" fmla="*/ 1308 w 1308"/>
                <a:gd name="T103" fmla="*/ 4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109">
                  <a:moveTo>
                    <a:pt x="0" y="0"/>
                  </a:moveTo>
                  <a:lnTo>
                    <a:pt x="25" y="2"/>
                  </a:lnTo>
                  <a:lnTo>
                    <a:pt x="51" y="6"/>
                  </a:lnTo>
                  <a:lnTo>
                    <a:pt x="77" y="12"/>
                  </a:lnTo>
                  <a:lnTo>
                    <a:pt x="102" y="20"/>
                  </a:lnTo>
                  <a:lnTo>
                    <a:pt x="128" y="28"/>
                  </a:lnTo>
                  <a:lnTo>
                    <a:pt x="154" y="38"/>
                  </a:lnTo>
                  <a:lnTo>
                    <a:pt x="179" y="48"/>
                  </a:lnTo>
                  <a:lnTo>
                    <a:pt x="205" y="58"/>
                  </a:lnTo>
                  <a:lnTo>
                    <a:pt x="231" y="68"/>
                  </a:lnTo>
                  <a:lnTo>
                    <a:pt x="256" y="78"/>
                  </a:lnTo>
                  <a:lnTo>
                    <a:pt x="282" y="86"/>
                  </a:lnTo>
                  <a:lnTo>
                    <a:pt x="308" y="94"/>
                  </a:lnTo>
                  <a:lnTo>
                    <a:pt x="333" y="100"/>
                  </a:lnTo>
                  <a:lnTo>
                    <a:pt x="359" y="105"/>
                  </a:lnTo>
                  <a:lnTo>
                    <a:pt x="385" y="108"/>
                  </a:lnTo>
                  <a:lnTo>
                    <a:pt x="410" y="109"/>
                  </a:lnTo>
                  <a:lnTo>
                    <a:pt x="436" y="109"/>
                  </a:lnTo>
                  <a:lnTo>
                    <a:pt x="462" y="107"/>
                  </a:lnTo>
                  <a:lnTo>
                    <a:pt x="487" y="104"/>
                  </a:lnTo>
                  <a:lnTo>
                    <a:pt x="513" y="99"/>
                  </a:lnTo>
                  <a:lnTo>
                    <a:pt x="539" y="94"/>
                  </a:lnTo>
                  <a:lnTo>
                    <a:pt x="564" y="88"/>
                  </a:lnTo>
                  <a:lnTo>
                    <a:pt x="590" y="81"/>
                  </a:lnTo>
                  <a:lnTo>
                    <a:pt x="616" y="74"/>
                  </a:lnTo>
                  <a:lnTo>
                    <a:pt x="641" y="68"/>
                  </a:lnTo>
                  <a:lnTo>
                    <a:pt x="667" y="63"/>
                  </a:lnTo>
                  <a:lnTo>
                    <a:pt x="693" y="58"/>
                  </a:lnTo>
                  <a:lnTo>
                    <a:pt x="718" y="54"/>
                  </a:lnTo>
                  <a:lnTo>
                    <a:pt x="744" y="51"/>
                  </a:lnTo>
                  <a:lnTo>
                    <a:pt x="770" y="50"/>
                  </a:lnTo>
                  <a:lnTo>
                    <a:pt x="795" y="50"/>
                  </a:lnTo>
                  <a:lnTo>
                    <a:pt x="821" y="52"/>
                  </a:lnTo>
                  <a:lnTo>
                    <a:pt x="846" y="55"/>
                  </a:lnTo>
                  <a:lnTo>
                    <a:pt x="872" y="59"/>
                  </a:lnTo>
                  <a:lnTo>
                    <a:pt x="898" y="64"/>
                  </a:lnTo>
                  <a:lnTo>
                    <a:pt x="923" y="69"/>
                  </a:lnTo>
                  <a:lnTo>
                    <a:pt x="949" y="75"/>
                  </a:lnTo>
                  <a:lnTo>
                    <a:pt x="975" y="81"/>
                  </a:lnTo>
                  <a:lnTo>
                    <a:pt x="1001" y="87"/>
                  </a:lnTo>
                  <a:lnTo>
                    <a:pt x="1026" y="92"/>
                  </a:lnTo>
                  <a:lnTo>
                    <a:pt x="1052" y="95"/>
                  </a:lnTo>
                  <a:lnTo>
                    <a:pt x="1077" y="98"/>
                  </a:lnTo>
                  <a:lnTo>
                    <a:pt x="1103" y="99"/>
                  </a:lnTo>
                  <a:lnTo>
                    <a:pt x="1129" y="98"/>
                  </a:lnTo>
                  <a:lnTo>
                    <a:pt x="1154" y="96"/>
                  </a:lnTo>
                  <a:lnTo>
                    <a:pt x="1180" y="92"/>
                  </a:lnTo>
                  <a:lnTo>
                    <a:pt x="1206" y="86"/>
                  </a:lnTo>
                  <a:lnTo>
                    <a:pt x="1231" y="78"/>
                  </a:lnTo>
                  <a:lnTo>
                    <a:pt x="1257" y="68"/>
                  </a:lnTo>
                  <a:lnTo>
                    <a:pt x="1283" y="57"/>
                  </a:lnTo>
                  <a:lnTo>
                    <a:pt x="1308" y="46"/>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4" name="Line 336"/>
            <p:cNvSpPr>
              <a:spLocks noChangeShapeType="1"/>
            </p:cNvSpPr>
            <p:nvPr/>
          </p:nvSpPr>
          <p:spPr bwMode="auto">
            <a:xfrm flipV="1">
              <a:off x="10671115" y="3245183"/>
              <a:ext cx="86847" cy="24041"/>
            </a:xfrm>
            <a:prstGeom prst="line">
              <a:avLst/>
            </a:prstGeom>
            <a:noFill/>
            <a:ln w="26988" cap="flat">
              <a:solidFill>
                <a:srgbClr val="7E2F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5" name="Freeform 337"/>
            <p:cNvSpPr>
              <a:spLocks/>
            </p:cNvSpPr>
            <p:nvPr/>
          </p:nvSpPr>
          <p:spPr bwMode="auto">
            <a:xfrm>
              <a:off x="1934278" y="3802492"/>
              <a:ext cx="4366681" cy="795532"/>
            </a:xfrm>
            <a:custGeom>
              <a:avLst/>
              <a:gdLst>
                <a:gd name="T0" fmla="*/ 0 w 1257"/>
                <a:gd name="T1" fmla="*/ 10 h 364"/>
                <a:gd name="T2" fmla="*/ 26 w 1257"/>
                <a:gd name="T3" fmla="*/ 19 h 364"/>
                <a:gd name="T4" fmla="*/ 51 w 1257"/>
                <a:gd name="T5" fmla="*/ 28 h 364"/>
                <a:gd name="T6" fmla="*/ 77 w 1257"/>
                <a:gd name="T7" fmla="*/ 39 h 364"/>
                <a:gd name="T8" fmla="*/ 103 w 1257"/>
                <a:gd name="T9" fmla="*/ 51 h 364"/>
                <a:gd name="T10" fmla="*/ 128 w 1257"/>
                <a:gd name="T11" fmla="*/ 63 h 364"/>
                <a:gd name="T12" fmla="*/ 154 w 1257"/>
                <a:gd name="T13" fmla="*/ 77 h 364"/>
                <a:gd name="T14" fmla="*/ 180 w 1257"/>
                <a:gd name="T15" fmla="*/ 92 h 364"/>
                <a:gd name="T16" fmla="*/ 205 w 1257"/>
                <a:gd name="T17" fmla="*/ 108 h 364"/>
                <a:gd name="T18" fmla="*/ 231 w 1257"/>
                <a:gd name="T19" fmla="*/ 124 h 364"/>
                <a:gd name="T20" fmla="*/ 257 w 1257"/>
                <a:gd name="T21" fmla="*/ 142 h 364"/>
                <a:gd name="T22" fmla="*/ 282 w 1257"/>
                <a:gd name="T23" fmla="*/ 160 h 364"/>
                <a:gd name="T24" fmla="*/ 308 w 1257"/>
                <a:gd name="T25" fmla="*/ 179 h 364"/>
                <a:gd name="T26" fmla="*/ 334 w 1257"/>
                <a:gd name="T27" fmla="*/ 198 h 364"/>
                <a:gd name="T28" fmla="*/ 359 w 1257"/>
                <a:gd name="T29" fmla="*/ 217 h 364"/>
                <a:gd name="T30" fmla="*/ 385 w 1257"/>
                <a:gd name="T31" fmla="*/ 236 h 364"/>
                <a:gd name="T32" fmla="*/ 411 w 1257"/>
                <a:gd name="T33" fmla="*/ 254 h 364"/>
                <a:gd name="T34" fmla="*/ 436 w 1257"/>
                <a:gd name="T35" fmla="*/ 272 h 364"/>
                <a:gd name="T36" fmla="*/ 462 w 1257"/>
                <a:gd name="T37" fmla="*/ 289 h 364"/>
                <a:gd name="T38" fmla="*/ 487 w 1257"/>
                <a:gd name="T39" fmla="*/ 305 h 364"/>
                <a:gd name="T40" fmla="*/ 513 w 1257"/>
                <a:gd name="T41" fmla="*/ 319 h 364"/>
                <a:gd name="T42" fmla="*/ 539 w 1257"/>
                <a:gd name="T43" fmla="*/ 332 h 364"/>
                <a:gd name="T44" fmla="*/ 565 w 1257"/>
                <a:gd name="T45" fmla="*/ 343 h 364"/>
                <a:gd name="T46" fmla="*/ 590 w 1257"/>
                <a:gd name="T47" fmla="*/ 352 h 364"/>
                <a:gd name="T48" fmla="*/ 616 w 1257"/>
                <a:gd name="T49" fmla="*/ 358 h 364"/>
                <a:gd name="T50" fmla="*/ 642 w 1257"/>
                <a:gd name="T51" fmla="*/ 362 h 364"/>
                <a:gd name="T52" fmla="*/ 667 w 1257"/>
                <a:gd name="T53" fmla="*/ 364 h 364"/>
                <a:gd name="T54" fmla="*/ 693 w 1257"/>
                <a:gd name="T55" fmla="*/ 363 h 364"/>
                <a:gd name="T56" fmla="*/ 718 w 1257"/>
                <a:gd name="T57" fmla="*/ 359 h 364"/>
                <a:gd name="T58" fmla="*/ 744 w 1257"/>
                <a:gd name="T59" fmla="*/ 353 h 364"/>
                <a:gd name="T60" fmla="*/ 770 w 1257"/>
                <a:gd name="T61" fmla="*/ 344 h 364"/>
                <a:gd name="T62" fmla="*/ 795 w 1257"/>
                <a:gd name="T63" fmla="*/ 332 h 364"/>
                <a:gd name="T64" fmla="*/ 821 w 1257"/>
                <a:gd name="T65" fmla="*/ 319 h 364"/>
                <a:gd name="T66" fmla="*/ 847 w 1257"/>
                <a:gd name="T67" fmla="*/ 303 h 364"/>
                <a:gd name="T68" fmla="*/ 872 w 1257"/>
                <a:gd name="T69" fmla="*/ 285 h 364"/>
                <a:gd name="T70" fmla="*/ 898 w 1257"/>
                <a:gd name="T71" fmla="*/ 266 h 364"/>
                <a:gd name="T72" fmla="*/ 924 w 1257"/>
                <a:gd name="T73" fmla="*/ 246 h 364"/>
                <a:gd name="T74" fmla="*/ 949 w 1257"/>
                <a:gd name="T75" fmla="*/ 224 h 364"/>
                <a:gd name="T76" fmla="*/ 975 w 1257"/>
                <a:gd name="T77" fmla="*/ 202 h 364"/>
                <a:gd name="T78" fmla="*/ 1001 w 1257"/>
                <a:gd name="T79" fmla="*/ 180 h 364"/>
                <a:gd name="T80" fmla="*/ 1026 w 1257"/>
                <a:gd name="T81" fmla="*/ 157 h 364"/>
                <a:gd name="T82" fmla="*/ 1052 w 1257"/>
                <a:gd name="T83" fmla="*/ 135 h 364"/>
                <a:gd name="T84" fmla="*/ 1078 w 1257"/>
                <a:gd name="T85" fmla="*/ 113 h 364"/>
                <a:gd name="T86" fmla="*/ 1103 w 1257"/>
                <a:gd name="T87" fmla="*/ 93 h 364"/>
                <a:gd name="T88" fmla="*/ 1129 w 1257"/>
                <a:gd name="T89" fmla="*/ 73 h 364"/>
                <a:gd name="T90" fmla="*/ 1155 w 1257"/>
                <a:gd name="T91" fmla="*/ 55 h 364"/>
                <a:gd name="T92" fmla="*/ 1180 w 1257"/>
                <a:gd name="T93" fmla="*/ 38 h 364"/>
                <a:gd name="T94" fmla="*/ 1206 w 1257"/>
                <a:gd name="T95" fmla="*/ 23 h 364"/>
                <a:gd name="T96" fmla="*/ 1232 w 1257"/>
                <a:gd name="T97" fmla="*/ 10 h 364"/>
                <a:gd name="T98" fmla="*/ 1257 w 1257"/>
                <a:gd name="T9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64">
                  <a:moveTo>
                    <a:pt x="0" y="10"/>
                  </a:moveTo>
                  <a:lnTo>
                    <a:pt x="26" y="19"/>
                  </a:lnTo>
                  <a:lnTo>
                    <a:pt x="51" y="28"/>
                  </a:lnTo>
                  <a:lnTo>
                    <a:pt x="77" y="39"/>
                  </a:lnTo>
                  <a:lnTo>
                    <a:pt x="103" y="51"/>
                  </a:lnTo>
                  <a:lnTo>
                    <a:pt x="128" y="63"/>
                  </a:lnTo>
                  <a:lnTo>
                    <a:pt x="154" y="77"/>
                  </a:lnTo>
                  <a:lnTo>
                    <a:pt x="180" y="92"/>
                  </a:lnTo>
                  <a:lnTo>
                    <a:pt x="205" y="108"/>
                  </a:lnTo>
                  <a:lnTo>
                    <a:pt x="231" y="124"/>
                  </a:lnTo>
                  <a:lnTo>
                    <a:pt x="257" y="142"/>
                  </a:lnTo>
                  <a:lnTo>
                    <a:pt x="282" y="160"/>
                  </a:lnTo>
                  <a:lnTo>
                    <a:pt x="308" y="179"/>
                  </a:lnTo>
                  <a:lnTo>
                    <a:pt x="334" y="198"/>
                  </a:lnTo>
                  <a:lnTo>
                    <a:pt x="359" y="217"/>
                  </a:lnTo>
                  <a:lnTo>
                    <a:pt x="385" y="236"/>
                  </a:lnTo>
                  <a:lnTo>
                    <a:pt x="411" y="254"/>
                  </a:lnTo>
                  <a:lnTo>
                    <a:pt x="436" y="272"/>
                  </a:lnTo>
                  <a:lnTo>
                    <a:pt x="462" y="289"/>
                  </a:lnTo>
                  <a:lnTo>
                    <a:pt x="487" y="305"/>
                  </a:lnTo>
                  <a:lnTo>
                    <a:pt x="513" y="319"/>
                  </a:lnTo>
                  <a:lnTo>
                    <a:pt x="539" y="332"/>
                  </a:lnTo>
                  <a:lnTo>
                    <a:pt x="565" y="343"/>
                  </a:lnTo>
                  <a:lnTo>
                    <a:pt x="590" y="352"/>
                  </a:lnTo>
                  <a:lnTo>
                    <a:pt x="616" y="358"/>
                  </a:lnTo>
                  <a:lnTo>
                    <a:pt x="642" y="362"/>
                  </a:lnTo>
                  <a:lnTo>
                    <a:pt x="667" y="364"/>
                  </a:lnTo>
                  <a:lnTo>
                    <a:pt x="693" y="363"/>
                  </a:lnTo>
                  <a:lnTo>
                    <a:pt x="718" y="359"/>
                  </a:lnTo>
                  <a:lnTo>
                    <a:pt x="744" y="353"/>
                  </a:lnTo>
                  <a:lnTo>
                    <a:pt x="770" y="344"/>
                  </a:lnTo>
                  <a:lnTo>
                    <a:pt x="795" y="332"/>
                  </a:lnTo>
                  <a:lnTo>
                    <a:pt x="821" y="319"/>
                  </a:lnTo>
                  <a:lnTo>
                    <a:pt x="847" y="303"/>
                  </a:lnTo>
                  <a:lnTo>
                    <a:pt x="872" y="285"/>
                  </a:lnTo>
                  <a:lnTo>
                    <a:pt x="898" y="266"/>
                  </a:lnTo>
                  <a:lnTo>
                    <a:pt x="924" y="246"/>
                  </a:lnTo>
                  <a:lnTo>
                    <a:pt x="949" y="224"/>
                  </a:lnTo>
                  <a:lnTo>
                    <a:pt x="975" y="202"/>
                  </a:lnTo>
                  <a:lnTo>
                    <a:pt x="1001" y="180"/>
                  </a:lnTo>
                  <a:lnTo>
                    <a:pt x="1026" y="157"/>
                  </a:lnTo>
                  <a:lnTo>
                    <a:pt x="1052" y="135"/>
                  </a:lnTo>
                  <a:lnTo>
                    <a:pt x="1078" y="113"/>
                  </a:lnTo>
                  <a:lnTo>
                    <a:pt x="1103" y="93"/>
                  </a:lnTo>
                  <a:lnTo>
                    <a:pt x="1129" y="73"/>
                  </a:lnTo>
                  <a:lnTo>
                    <a:pt x="1155" y="55"/>
                  </a:lnTo>
                  <a:lnTo>
                    <a:pt x="1180" y="38"/>
                  </a:lnTo>
                  <a:lnTo>
                    <a:pt x="1206" y="23"/>
                  </a:lnTo>
                  <a:lnTo>
                    <a:pt x="1232" y="10"/>
                  </a:lnTo>
                  <a:lnTo>
                    <a:pt x="1257" y="0"/>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6" name="Freeform 338"/>
            <p:cNvSpPr>
              <a:spLocks/>
            </p:cNvSpPr>
            <p:nvPr/>
          </p:nvSpPr>
          <p:spPr bwMode="auto">
            <a:xfrm>
              <a:off x="6214112" y="3754410"/>
              <a:ext cx="4543850" cy="961632"/>
            </a:xfrm>
            <a:custGeom>
              <a:avLst/>
              <a:gdLst>
                <a:gd name="T0" fmla="*/ 0 w 1308"/>
                <a:gd name="T1" fmla="*/ 32 h 440"/>
                <a:gd name="T2" fmla="*/ 25 w 1308"/>
                <a:gd name="T3" fmla="*/ 22 h 440"/>
                <a:gd name="T4" fmla="*/ 51 w 1308"/>
                <a:gd name="T5" fmla="*/ 13 h 440"/>
                <a:gd name="T6" fmla="*/ 77 w 1308"/>
                <a:gd name="T7" fmla="*/ 6 h 440"/>
                <a:gd name="T8" fmla="*/ 102 w 1308"/>
                <a:gd name="T9" fmla="*/ 2 h 440"/>
                <a:gd name="T10" fmla="*/ 128 w 1308"/>
                <a:gd name="T11" fmla="*/ 0 h 440"/>
                <a:gd name="T12" fmla="*/ 154 w 1308"/>
                <a:gd name="T13" fmla="*/ 0 h 440"/>
                <a:gd name="T14" fmla="*/ 179 w 1308"/>
                <a:gd name="T15" fmla="*/ 3 h 440"/>
                <a:gd name="T16" fmla="*/ 205 w 1308"/>
                <a:gd name="T17" fmla="*/ 8 h 440"/>
                <a:gd name="T18" fmla="*/ 231 w 1308"/>
                <a:gd name="T19" fmla="*/ 16 h 440"/>
                <a:gd name="T20" fmla="*/ 256 w 1308"/>
                <a:gd name="T21" fmla="*/ 26 h 440"/>
                <a:gd name="T22" fmla="*/ 282 w 1308"/>
                <a:gd name="T23" fmla="*/ 38 h 440"/>
                <a:gd name="T24" fmla="*/ 308 w 1308"/>
                <a:gd name="T25" fmla="*/ 52 h 440"/>
                <a:gd name="T26" fmla="*/ 333 w 1308"/>
                <a:gd name="T27" fmla="*/ 68 h 440"/>
                <a:gd name="T28" fmla="*/ 359 w 1308"/>
                <a:gd name="T29" fmla="*/ 86 h 440"/>
                <a:gd name="T30" fmla="*/ 385 w 1308"/>
                <a:gd name="T31" fmla="*/ 106 h 440"/>
                <a:gd name="T32" fmla="*/ 410 w 1308"/>
                <a:gd name="T33" fmla="*/ 127 h 440"/>
                <a:gd name="T34" fmla="*/ 436 w 1308"/>
                <a:gd name="T35" fmla="*/ 150 h 440"/>
                <a:gd name="T36" fmla="*/ 462 w 1308"/>
                <a:gd name="T37" fmla="*/ 174 h 440"/>
                <a:gd name="T38" fmla="*/ 487 w 1308"/>
                <a:gd name="T39" fmla="*/ 198 h 440"/>
                <a:gd name="T40" fmla="*/ 513 w 1308"/>
                <a:gd name="T41" fmla="*/ 223 h 440"/>
                <a:gd name="T42" fmla="*/ 539 w 1308"/>
                <a:gd name="T43" fmla="*/ 248 h 440"/>
                <a:gd name="T44" fmla="*/ 564 w 1308"/>
                <a:gd name="T45" fmla="*/ 273 h 440"/>
                <a:gd name="T46" fmla="*/ 590 w 1308"/>
                <a:gd name="T47" fmla="*/ 297 h 440"/>
                <a:gd name="T48" fmla="*/ 616 w 1308"/>
                <a:gd name="T49" fmla="*/ 320 h 440"/>
                <a:gd name="T50" fmla="*/ 641 w 1308"/>
                <a:gd name="T51" fmla="*/ 342 h 440"/>
                <a:gd name="T52" fmla="*/ 667 w 1308"/>
                <a:gd name="T53" fmla="*/ 362 h 440"/>
                <a:gd name="T54" fmla="*/ 693 w 1308"/>
                <a:gd name="T55" fmla="*/ 381 h 440"/>
                <a:gd name="T56" fmla="*/ 718 w 1308"/>
                <a:gd name="T57" fmla="*/ 397 h 440"/>
                <a:gd name="T58" fmla="*/ 744 w 1308"/>
                <a:gd name="T59" fmla="*/ 411 h 440"/>
                <a:gd name="T60" fmla="*/ 770 w 1308"/>
                <a:gd name="T61" fmla="*/ 422 h 440"/>
                <a:gd name="T62" fmla="*/ 795 w 1308"/>
                <a:gd name="T63" fmla="*/ 431 h 440"/>
                <a:gd name="T64" fmla="*/ 821 w 1308"/>
                <a:gd name="T65" fmla="*/ 437 h 440"/>
                <a:gd name="T66" fmla="*/ 846 w 1308"/>
                <a:gd name="T67" fmla="*/ 440 h 440"/>
                <a:gd name="T68" fmla="*/ 872 w 1308"/>
                <a:gd name="T69" fmla="*/ 440 h 440"/>
                <a:gd name="T70" fmla="*/ 898 w 1308"/>
                <a:gd name="T71" fmla="*/ 438 h 440"/>
                <a:gd name="T72" fmla="*/ 923 w 1308"/>
                <a:gd name="T73" fmla="*/ 433 h 440"/>
                <a:gd name="T74" fmla="*/ 949 w 1308"/>
                <a:gd name="T75" fmla="*/ 426 h 440"/>
                <a:gd name="T76" fmla="*/ 975 w 1308"/>
                <a:gd name="T77" fmla="*/ 416 h 440"/>
                <a:gd name="T78" fmla="*/ 1001 w 1308"/>
                <a:gd name="T79" fmla="*/ 405 h 440"/>
                <a:gd name="T80" fmla="*/ 1026 w 1308"/>
                <a:gd name="T81" fmla="*/ 392 h 440"/>
                <a:gd name="T82" fmla="*/ 1052 w 1308"/>
                <a:gd name="T83" fmla="*/ 377 h 440"/>
                <a:gd name="T84" fmla="*/ 1077 w 1308"/>
                <a:gd name="T85" fmla="*/ 361 h 440"/>
                <a:gd name="T86" fmla="*/ 1103 w 1308"/>
                <a:gd name="T87" fmla="*/ 344 h 440"/>
                <a:gd name="T88" fmla="*/ 1129 w 1308"/>
                <a:gd name="T89" fmla="*/ 327 h 440"/>
                <a:gd name="T90" fmla="*/ 1154 w 1308"/>
                <a:gd name="T91" fmla="*/ 309 h 440"/>
                <a:gd name="T92" fmla="*/ 1180 w 1308"/>
                <a:gd name="T93" fmla="*/ 292 h 440"/>
                <a:gd name="T94" fmla="*/ 1206 w 1308"/>
                <a:gd name="T95" fmla="*/ 274 h 440"/>
                <a:gd name="T96" fmla="*/ 1231 w 1308"/>
                <a:gd name="T97" fmla="*/ 257 h 440"/>
                <a:gd name="T98" fmla="*/ 1257 w 1308"/>
                <a:gd name="T99" fmla="*/ 240 h 440"/>
                <a:gd name="T100" fmla="*/ 1283 w 1308"/>
                <a:gd name="T101" fmla="*/ 224 h 440"/>
                <a:gd name="T102" fmla="*/ 1308 w 1308"/>
                <a:gd name="T103" fmla="*/ 209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40">
                  <a:moveTo>
                    <a:pt x="0" y="32"/>
                  </a:moveTo>
                  <a:lnTo>
                    <a:pt x="25" y="22"/>
                  </a:lnTo>
                  <a:lnTo>
                    <a:pt x="51" y="13"/>
                  </a:lnTo>
                  <a:lnTo>
                    <a:pt x="77" y="6"/>
                  </a:lnTo>
                  <a:lnTo>
                    <a:pt x="102" y="2"/>
                  </a:lnTo>
                  <a:lnTo>
                    <a:pt x="128" y="0"/>
                  </a:lnTo>
                  <a:lnTo>
                    <a:pt x="154" y="0"/>
                  </a:lnTo>
                  <a:lnTo>
                    <a:pt x="179" y="3"/>
                  </a:lnTo>
                  <a:lnTo>
                    <a:pt x="205" y="8"/>
                  </a:lnTo>
                  <a:lnTo>
                    <a:pt x="231" y="16"/>
                  </a:lnTo>
                  <a:lnTo>
                    <a:pt x="256" y="26"/>
                  </a:lnTo>
                  <a:lnTo>
                    <a:pt x="282" y="38"/>
                  </a:lnTo>
                  <a:lnTo>
                    <a:pt x="308" y="52"/>
                  </a:lnTo>
                  <a:lnTo>
                    <a:pt x="333" y="68"/>
                  </a:lnTo>
                  <a:lnTo>
                    <a:pt x="359" y="86"/>
                  </a:lnTo>
                  <a:lnTo>
                    <a:pt x="385" y="106"/>
                  </a:lnTo>
                  <a:lnTo>
                    <a:pt x="410" y="127"/>
                  </a:lnTo>
                  <a:lnTo>
                    <a:pt x="436" y="150"/>
                  </a:lnTo>
                  <a:lnTo>
                    <a:pt x="462" y="174"/>
                  </a:lnTo>
                  <a:lnTo>
                    <a:pt x="487" y="198"/>
                  </a:lnTo>
                  <a:lnTo>
                    <a:pt x="513" y="223"/>
                  </a:lnTo>
                  <a:lnTo>
                    <a:pt x="539" y="248"/>
                  </a:lnTo>
                  <a:lnTo>
                    <a:pt x="564" y="273"/>
                  </a:lnTo>
                  <a:lnTo>
                    <a:pt x="590" y="297"/>
                  </a:lnTo>
                  <a:lnTo>
                    <a:pt x="616" y="320"/>
                  </a:lnTo>
                  <a:lnTo>
                    <a:pt x="641" y="342"/>
                  </a:lnTo>
                  <a:lnTo>
                    <a:pt x="667" y="362"/>
                  </a:lnTo>
                  <a:lnTo>
                    <a:pt x="693" y="381"/>
                  </a:lnTo>
                  <a:lnTo>
                    <a:pt x="718" y="397"/>
                  </a:lnTo>
                  <a:lnTo>
                    <a:pt x="744" y="411"/>
                  </a:lnTo>
                  <a:lnTo>
                    <a:pt x="770" y="422"/>
                  </a:lnTo>
                  <a:lnTo>
                    <a:pt x="795" y="431"/>
                  </a:lnTo>
                  <a:lnTo>
                    <a:pt x="821" y="437"/>
                  </a:lnTo>
                  <a:lnTo>
                    <a:pt x="846" y="440"/>
                  </a:lnTo>
                  <a:lnTo>
                    <a:pt x="872" y="440"/>
                  </a:lnTo>
                  <a:lnTo>
                    <a:pt x="898" y="438"/>
                  </a:lnTo>
                  <a:lnTo>
                    <a:pt x="923" y="433"/>
                  </a:lnTo>
                  <a:lnTo>
                    <a:pt x="949" y="426"/>
                  </a:lnTo>
                  <a:lnTo>
                    <a:pt x="975" y="416"/>
                  </a:lnTo>
                  <a:lnTo>
                    <a:pt x="1001" y="405"/>
                  </a:lnTo>
                  <a:lnTo>
                    <a:pt x="1026" y="392"/>
                  </a:lnTo>
                  <a:lnTo>
                    <a:pt x="1052" y="377"/>
                  </a:lnTo>
                  <a:lnTo>
                    <a:pt x="1077" y="361"/>
                  </a:lnTo>
                  <a:lnTo>
                    <a:pt x="1103" y="344"/>
                  </a:lnTo>
                  <a:lnTo>
                    <a:pt x="1129" y="327"/>
                  </a:lnTo>
                  <a:lnTo>
                    <a:pt x="1154" y="309"/>
                  </a:lnTo>
                  <a:lnTo>
                    <a:pt x="1180" y="292"/>
                  </a:lnTo>
                  <a:lnTo>
                    <a:pt x="1206" y="274"/>
                  </a:lnTo>
                  <a:lnTo>
                    <a:pt x="1231" y="257"/>
                  </a:lnTo>
                  <a:lnTo>
                    <a:pt x="1257" y="240"/>
                  </a:lnTo>
                  <a:lnTo>
                    <a:pt x="1283" y="224"/>
                  </a:lnTo>
                  <a:lnTo>
                    <a:pt x="1308" y="209"/>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7" name="Line 339"/>
            <p:cNvSpPr>
              <a:spLocks noChangeShapeType="1"/>
            </p:cNvSpPr>
            <p:nvPr/>
          </p:nvSpPr>
          <p:spPr bwMode="auto">
            <a:xfrm flipV="1">
              <a:off x="10671115" y="4211185"/>
              <a:ext cx="86847" cy="32783"/>
            </a:xfrm>
            <a:prstGeom prst="line">
              <a:avLst/>
            </a:prstGeom>
            <a:noFill/>
            <a:ln w="26988" cap="flat">
              <a:solidFill>
                <a:srgbClr val="77AC3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8" name="Freeform 340"/>
            <p:cNvSpPr>
              <a:spLocks/>
            </p:cNvSpPr>
            <p:nvPr/>
          </p:nvSpPr>
          <p:spPr bwMode="auto">
            <a:xfrm>
              <a:off x="1934278" y="2926096"/>
              <a:ext cx="4366681" cy="1473045"/>
            </a:xfrm>
            <a:custGeom>
              <a:avLst/>
              <a:gdLst>
                <a:gd name="T0" fmla="*/ 0 w 1257"/>
                <a:gd name="T1" fmla="*/ 102 h 674"/>
                <a:gd name="T2" fmla="*/ 26 w 1257"/>
                <a:gd name="T3" fmla="*/ 75 h 674"/>
                <a:gd name="T4" fmla="*/ 51 w 1257"/>
                <a:gd name="T5" fmla="*/ 53 h 674"/>
                <a:gd name="T6" fmla="*/ 77 w 1257"/>
                <a:gd name="T7" fmla="*/ 34 h 674"/>
                <a:gd name="T8" fmla="*/ 103 w 1257"/>
                <a:gd name="T9" fmla="*/ 19 h 674"/>
                <a:gd name="T10" fmla="*/ 128 w 1257"/>
                <a:gd name="T11" fmla="*/ 8 h 674"/>
                <a:gd name="T12" fmla="*/ 154 w 1257"/>
                <a:gd name="T13" fmla="*/ 2 h 674"/>
                <a:gd name="T14" fmla="*/ 180 w 1257"/>
                <a:gd name="T15" fmla="*/ 0 h 674"/>
                <a:gd name="T16" fmla="*/ 205 w 1257"/>
                <a:gd name="T17" fmla="*/ 2 h 674"/>
                <a:gd name="T18" fmla="*/ 231 w 1257"/>
                <a:gd name="T19" fmla="*/ 8 h 674"/>
                <a:gd name="T20" fmla="*/ 257 w 1257"/>
                <a:gd name="T21" fmla="*/ 18 h 674"/>
                <a:gd name="T22" fmla="*/ 282 w 1257"/>
                <a:gd name="T23" fmla="*/ 32 h 674"/>
                <a:gd name="T24" fmla="*/ 308 w 1257"/>
                <a:gd name="T25" fmla="*/ 49 h 674"/>
                <a:gd name="T26" fmla="*/ 334 w 1257"/>
                <a:gd name="T27" fmla="*/ 70 h 674"/>
                <a:gd name="T28" fmla="*/ 359 w 1257"/>
                <a:gd name="T29" fmla="*/ 93 h 674"/>
                <a:gd name="T30" fmla="*/ 385 w 1257"/>
                <a:gd name="T31" fmla="*/ 119 h 674"/>
                <a:gd name="T32" fmla="*/ 411 w 1257"/>
                <a:gd name="T33" fmla="*/ 147 h 674"/>
                <a:gd name="T34" fmla="*/ 436 w 1257"/>
                <a:gd name="T35" fmla="*/ 177 h 674"/>
                <a:gd name="T36" fmla="*/ 462 w 1257"/>
                <a:gd name="T37" fmla="*/ 209 h 674"/>
                <a:gd name="T38" fmla="*/ 487 w 1257"/>
                <a:gd name="T39" fmla="*/ 241 h 674"/>
                <a:gd name="T40" fmla="*/ 513 w 1257"/>
                <a:gd name="T41" fmla="*/ 275 h 674"/>
                <a:gd name="T42" fmla="*/ 539 w 1257"/>
                <a:gd name="T43" fmla="*/ 308 h 674"/>
                <a:gd name="T44" fmla="*/ 565 w 1257"/>
                <a:gd name="T45" fmla="*/ 342 h 674"/>
                <a:gd name="T46" fmla="*/ 590 w 1257"/>
                <a:gd name="T47" fmla="*/ 375 h 674"/>
                <a:gd name="T48" fmla="*/ 616 w 1257"/>
                <a:gd name="T49" fmla="*/ 407 h 674"/>
                <a:gd name="T50" fmla="*/ 642 w 1257"/>
                <a:gd name="T51" fmla="*/ 439 h 674"/>
                <a:gd name="T52" fmla="*/ 667 w 1257"/>
                <a:gd name="T53" fmla="*/ 469 h 674"/>
                <a:gd name="T54" fmla="*/ 693 w 1257"/>
                <a:gd name="T55" fmla="*/ 497 h 674"/>
                <a:gd name="T56" fmla="*/ 718 w 1257"/>
                <a:gd name="T57" fmla="*/ 524 h 674"/>
                <a:gd name="T58" fmla="*/ 744 w 1257"/>
                <a:gd name="T59" fmla="*/ 549 h 674"/>
                <a:gd name="T60" fmla="*/ 770 w 1257"/>
                <a:gd name="T61" fmla="*/ 572 h 674"/>
                <a:gd name="T62" fmla="*/ 795 w 1257"/>
                <a:gd name="T63" fmla="*/ 592 h 674"/>
                <a:gd name="T64" fmla="*/ 821 w 1257"/>
                <a:gd name="T65" fmla="*/ 611 h 674"/>
                <a:gd name="T66" fmla="*/ 847 w 1257"/>
                <a:gd name="T67" fmla="*/ 626 h 674"/>
                <a:gd name="T68" fmla="*/ 872 w 1257"/>
                <a:gd name="T69" fmla="*/ 640 h 674"/>
                <a:gd name="T70" fmla="*/ 898 w 1257"/>
                <a:gd name="T71" fmla="*/ 651 h 674"/>
                <a:gd name="T72" fmla="*/ 924 w 1257"/>
                <a:gd name="T73" fmla="*/ 660 h 674"/>
                <a:gd name="T74" fmla="*/ 949 w 1257"/>
                <a:gd name="T75" fmla="*/ 667 h 674"/>
                <a:gd name="T76" fmla="*/ 975 w 1257"/>
                <a:gd name="T77" fmla="*/ 671 h 674"/>
                <a:gd name="T78" fmla="*/ 1001 w 1257"/>
                <a:gd name="T79" fmla="*/ 673 h 674"/>
                <a:gd name="T80" fmla="*/ 1026 w 1257"/>
                <a:gd name="T81" fmla="*/ 674 h 674"/>
                <a:gd name="T82" fmla="*/ 1052 w 1257"/>
                <a:gd name="T83" fmla="*/ 673 h 674"/>
                <a:gd name="T84" fmla="*/ 1078 w 1257"/>
                <a:gd name="T85" fmla="*/ 670 h 674"/>
                <a:gd name="T86" fmla="*/ 1103 w 1257"/>
                <a:gd name="T87" fmla="*/ 666 h 674"/>
                <a:gd name="T88" fmla="*/ 1129 w 1257"/>
                <a:gd name="T89" fmla="*/ 661 h 674"/>
                <a:gd name="T90" fmla="*/ 1155 w 1257"/>
                <a:gd name="T91" fmla="*/ 655 h 674"/>
                <a:gd name="T92" fmla="*/ 1180 w 1257"/>
                <a:gd name="T93" fmla="*/ 648 h 674"/>
                <a:gd name="T94" fmla="*/ 1206 w 1257"/>
                <a:gd name="T95" fmla="*/ 640 h 674"/>
                <a:gd name="T96" fmla="*/ 1232 w 1257"/>
                <a:gd name="T97" fmla="*/ 632 h 674"/>
                <a:gd name="T98" fmla="*/ 1257 w 1257"/>
                <a:gd name="T99" fmla="*/ 623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674">
                  <a:moveTo>
                    <a:pt x="0" y="102"/>
                  </a:moveTo>
                  <a:lnTo>
                    <a:pt x="26" y="75"/>
                  </a:lnTo>
                  <a:lnTo>
                    <a:pt x="51" y="53"/>
                  </a:lnTo>
                  <a:lnTo>
                    <a:pt x="77" y="34"/>
                  </a:lnTo>
                  <a:lnTo>
                    <a:pt x="103" y="19"/>
                  </a:lnTo>
                  <a:lnTo>
                    <a:pt x="128" y="8"/>
                  </a:lnTo>
                  <a:lnTo>
                    <a:pt x="154" y="2"/>
                  </a:lnTo>
                  <a:lnTo>
                    <a:pt x="180" y="0"/>
                  </a:lnTo>
                  <a:lnTo>
                    <a:pt x="205" y="2"/>
                  </a:lnTo>
                  <a:lnTo>
                    <a:pt x="231" y="8"/>
                  </a:lnTo>
                  <a:lnTo>
                    <a:pt x="257" y="18"/>
                  </a:lnTo>
                  <a:lnTo>
                    <a:pt x="282" y="32"/>
                  </a:lnTo>
                  <a:lnTo>
                    <a:pt x="308" y="49"/>
                  </a:lnTo>
                  <a:lnTo>
                    <a:pt x="334" y="70"/>
                  </a:lnTo>
                  <a:lnTo>
                    <a:pt x="359" y="93"/>
                  </a:lnTo>
                  <a:lnTo>
                    <a:pt x="385" y="119"/>
                  </a:lnTo>
                  <a:lnTo>
                    <a:pt x="411" y="147"/>
                  </a:lnTo>
                  <a:lnTo>
                    <a:pt x="436" y="177"/>
                  </a:lnTo>
                  <a:lnTo>
                    <a:pt x="462" y="209"/>
                  </a:lnTo>
                  <a:lnTo>
                    <a:pt x="487" y="241"/>
                  </a:lnTo>
                  <a:lnTo>
                    <a:pt x="513" y="275"/>
                  </a:lnTo>
                  <a:lnTo>
                    <a:pt x="539" y="308"/>
                  </a:lnTo>
                  <a:lnTo>
                    <a:pt x="565" y="342"/>
                  </a:lnTo>
                  <a:lnTo>
                    <a:pt x="590" y="375"/>
                  </a:lnTo>
                  <a:lnTo>
                    <a:pt x="616" y="407"/>
                  </a:lnTo>
                  <a:lnTo>
                    <a:pt x="642" y="439"/>
                  </a:lnTo>
                  <a:lnTo>
                    <a:pt x="667" y="469"/>
                  </a:lnTo>
                  <a:lnTo>
                    <a:pt x="693" y="497"/>
                  </a:lnTo>
                  <a:lnTo>
                    <a:pt x="718" y="524"/>
                  </a:lnTo>
                  <a:lnTo>
                    <a:pt x="744" y="549"/>
                  </a:lnTo>
                  <a:lnTo>
                    <a:pt x="770" y="572"/>
                  </a:lnTo>
                  <a:lnTo>
                    <a:pt x="795" y="592"/>
                  </a:lnTo>
                  <a:lnTo>
                    <a:pt x="821" y="611"/>
                  </a:lnTo>
                  <a:lnTo>
                    <a:pt x="847" y="626"/>
                  </a:lnTo>
                  <a:lnTo>
                    <a:pt x="872" y="640"/>
                  </a:lnTo>
                  <a:lnTo>
                    <a:pt x="898" y="651"/>
                  </a:lnTo>
                  <a:lnTo>
                    <a:pt x="924" y="660"/>
                  </a:lnTo>
                  <a:lnTo>
                    <a:pt x="949" y="667"/>
                  </a:lnTo>
                  <a:lnTo>
                    <a:pt x="975" y="671"/>
                  </a:lnTo>
                  <a:lnTo>
                    <a:pt x="1001" y="673"/>
                  </a:lnTo>
                  <a:lnTo>
                    <a:pt x="1026" y="674"/>
                  </a:lnTo>
                  <a:lnTo>
                    <a:pt x="1052" y="673"/>
                  </a:lnTo>
                  <a:lnTo>
                    <a:pt x="1078" y="670"/>
                  </a:lnTo>
                  <a:lnTo>
                    <a:pt x="1103" y="666"/>
                  </a:lnTo>
                  <a:lnTo>
                    <a:pt x="1129" y="661"/>
                  </a:lnTo>
                  <a:lnTo>
                    <a:pt x="1155" y="655"/>
                  </a:lnTo>
                  <a:lnTo>
                    <a:pt x="1180" y="648"/>
                  </a:lnTo>
                  <a:lnTo>
                    <a:pt x="1206" y="640"/>
                  </a:lnTo>
                  <a:lnTo>
                    <a:pt x="1232" y="632"/>
                  </a:lnTo>
                  <a:lnTo>
                    <a:pt x="1257" y="623"/>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39" name="Freeform 341"/>
            <p:cNvSpPr>
              <a:spLocks/>
            </p:cNvSpPr>
            <p:nvPr/>
          </p:nvSpPr>
          <p:spPr bwMode="auto">
            <a:xfrm>
              <a:off x="6214112" y="3380685"/>
              <a:ext cx="4543850" cy="926663"/>
            </a:xfrm>
            <a:custGeom>
              <a:avLst/>
              <a:gdLst>
                <a:gd name="T0" fmla="*/ 0 w 1308"/>
                <a:gd name="T1" fmla="*/ 424 h 424"/>
                <a:gd name="T2" fmla="*/ 25 w 1308"/>
                <a:gd name="T3" fmla="*/ 415 h 424"/>
                <a:gd name="T4" fmla="*/ 51 w 1308"/>
                <a:gd name="T5" fmla="*/ 407 h 424"/>
                <a:gd name="T6" fmla="*/ 77 w 1308"/>
                <a:gd name="T7" fmla="*/ 398 h 424"/>
                <a:gd name="T8" fmla="*/ 102 w 1308"/>
                <a:gd name="T9" fmla="*/ 389 h 424"/>
                <a:gd name="T10" fmla="*/ 128 w 1308"/>
                <a:gd name="T11" fmla="*/ 380 h 424"/>
                <a:gd name="T12" fmla="*/ 154 w 1308"/>
                <a:gd name="T13" fmla="*/ 371 h 424"/>
                <a:gd name="T14" fmla="*/ 179 w 1308"/>
                <a:gd name="T15" fmla="*/ 363 h 424"/>
                <a:gd name="T16" fmla="*/ 205 w 1308"/>
                <a:gd name="T17" fmla="*/ 354 h 424"/>
                <a:gd name="T18" fmla="*/ 231 w 1308"/>
                <a:gd name="T19" fmla="*/ 346 h 424"/>
                <a:gd name="T20" fmla="*/ 256 w 1308"/>
                <a:gd name="T21" fmla="*/ 337 h 424"/>
                <a:gd name="T22" fmla="*/ 282 w 1308"/>
                <a:gd name="T23" fmla="*/ 328 h 424"/>
                <a:gd name="T24" fmla="*/ 308 w 1308"/>
                <a:gd name="T25" fmla="*/ 320 h 424"/>
                <a:gd name="T26" fmla="*/ 333 w 1308"/>
                <a:gd name="T27" fmla="*/ 311 h 424"/>
                <a:gd name="T28" fmla="*/ 359 w 1308"/>
                <a:gd name="T29" fmla="*/ 302 h 424"/>
                <a:gd name="T30" fmla="*/ 385 w 1308"/>
                <a:gd name="T31" fmla="*/ 293 h 424"/>
                <a:gd name="T32" fmla="*/ 410 w 1308"/>
                <a:gd name="T33" fmla="*/ 283 h 424"/>
                <a:gd name="T34" fmla="*/ 436 w 1308"/>
                <a:gd name="T35" fmla="*/ 273 h 424"/>
                <a:gd name="T36" fmla="*/ 462 w 1308"/>
                <a:gd name="T37" fmla="*/ 262 h 424"/>
                <a:gd name="T38" fmla="*/ 487 w 1308"/>
                <a:gd name="T39" fmla="*/ 251 h 424"/>
                <a:gd name="T40" fmla="*/ 513 w 1308"/>
                <a:gd name="T41" fmla="*/ 239 h 424"/>
                <a:gd name="T42" fmla="*/ 539 w 1308"/>
                <a:gd name="T43" fmla="*/ 227 h 424"/>
                <a:gd name="T44" fmla="*/ 564 w 1308"/>
                <a:gd name="T45" fmla="*/ 214 h 424"/>
                <a:gd name="T46" fmla="*/ 590 w 1308"/>
                <a:gd name="T47" fmla="*/ 201 h 424"/>
                <a:gd name="T48" fmla="*/ 616 w 1308"/>
                <a:gd name="T49" fmla="*/ 188 h 424"/>
                <a:gd name="T50" fmla="*/ 641 w 1308"/>
                <a:gd name="T51" fmla="*/ 174 h 424"/>
                <a:gd name="T52" fmla="*/ 667 w 1308"/>
                <a:gd name="T53" fmla="*/ 159 h 424"/>
                <a:gd name="T54" fmla="*/ 693 w 1308"/>
                <a:gd name="T55" fmla="*/ 144 h 424"/>
                <a:gd name="T56" fmla="*/ 718 w 1308"/>
                <a:gd name="T57" fmla="*/ 130 h 424"/>
                <a:gd name="T58" fmla="*/ 744 w 1308"/>
                <a:gd name="T59" fmla="*/ 115 h 424"/>
                <a:gd name="T60" fmla="*/ 770 w 1308"/>
                <a:gd name="T61" fmla="*/ 100 h 424"/>
                <a:gd name="T62" fmla="*/ 795 w 1308"/>
                <a:gd name="T63" fmla="*/ 86 h 424"/>
                <a:gd name="T64" fmla="*/ 821 w 1308"/>
                <a:gd name="T65" fmla="*/ 72 h 424"/>
                <a:gd name="T66" fmla="*/ 846 w 1308"/>
                <a:gd name="T67" fmla="*/ 59 h 424"/>
                <a:gd name="T68" fmla="*/ 872 w 1308"/>
                <a:gd name="T69" fmla="*/ 47 h 424"/>
                <a:gd name="T70" fmla="*/ 898 w 1308"/>
                <a:gd name="T71" fmla="*/ 36 h 424"/>
                <a:gd name="T72" fmla="*/ 923 w 1308"/>
                <a:gd name="T73" fmla="*/ 26 h 424"/>
                <a:gd name="T74" fmla="*/ 949 w 1308"/>
                <a:gd name="T75" fmla="*/ 18 h 424"/>
                <a:gd name="T76" fmla="*/ 975 w 1308"/>
                <a:gd name="T77" fmla="*/ 11 h 424"/>
                <a:gd name="T78" fmla="*/ 1001 w 1308"/>
                <a:gd name="T79" fmla="*/ 6 h 424"/>
                <a:gd name="T80" fmla="*/ 1026 w 1308"/>
                <a:gd name="T81" fmla="*/ 2 h 424"/>
                <a:gd name="T82" fmla="*/ 1052 w 1308"/>
                <a:gd name="T83" fmla="*/ 0 h 424"/>
                <a:gd name="T84" fmla="*/ 1077 w 1308"/>
                <a:gd name="T85" fmla="*/ 0 h 424"/>
                <a:gd name="T86" fmla="*/ 1103 w 1308"/>
                <a:gd name="T87" fmla="*/ 1 h 424"/>
                <a:gd name="T88" fmla="*/ 1129 w 1308"/>
                <a:gd name="T89" fmla="*/ 3 h 424"/>
                <a:gd name="T90" fmla="*/ 1154 w 1308"/>
                <a:gd name="T91" fmla="*/ 7 h 424"/>
                <a:gd name="T92" fmla="*/ 1180 w 1308"/>
                <a:gd name="T93" fmla="*/ 12 h 424"/>
                <a:gd name="T94" fmla="*/ 1206 w 1308"/>
                <a:gd name="T95" fmla="*/ 18 h 424"/>
                <a:gd name="T96" fmla="*/ 1231 w 1308"/>
                <a:gd name="T97" fmla="*/ 25 h 424"/>
                <a:gd name="T98" fmla="*/ 1257 w 1308"/>
                <a:gd name="T99" fmla="*/ 32 h 424"/>
                <a:gd name="T100" fmla="*/ 1283 w 1308"/>
                <a:gd name="T101" fmla="*/ 39 h 424"/>
                <a:gd name="T102" fmla="*/ 1308 w 1308"/>
                <a:gd name="T103" fmla="*/ 47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24">
                  <a:moveTo>
                    <a:pt x="0" y="424"/>
                  </a:moveTo>
                  <a:lnTo>
                    <a:pt x="25" y="415"/>
                  </a:lnTo>
                  <a:lnTo>
                    <a:pt x="51" y="407"/>
                  </a:lnTo>
                  <a:lnTo>
                    <a:pt x="77" y="398"/>
                  </a:lnTo>
                  <a:lnTo>
                    <a:pt x="102" y="389"/>
                  </a:lnTo>
                  <a:lnTo>
                    <a:pt x="128" y="380"/>
                  </a:lnTo>
                  <a:lnTo>
                    <a:pt x="154" y="371"/>
                  </a:lnTo>
                  <a:lnTo>
                    <a:pt x="179" y="363"/>
                  </a:lnTo>
                  <a:lnTo>
                    <a:pt x="205" y="354"/>
                  </a:lnTo>
                  <a:lnTo>
                    <a:pt x="231" y="346"/>
                  </a:lnTo>
                  <a:lnTo>
                    <a:pt x="256" y="337"/>
                  </a:lnTo>
                  <a:lnTo>
                    <a:pt x="282" y="328"/>
                  </a:lnTo>
                  <a:lnTo>
                    <a:pt x="308" y="320"/>
                  </a:lnTo>
                  <a:lnTo>
                    <a:pt x="333" y="311"/>
                  </a:lnTo>
                  <a:lnTo>
                    <a:pt x="359" y="302"/>
                  </a:lnTo>
                  <a:lnTo>
                    <a:pt x="385" y="293"/>
                  </a:lnTo>
                  <a:lnTo>
                    <a:pt x="410" y="283"/>
                  </a:lnTo>
                  <a:lnTo>
                    <a:pt x="436" y="273"/>
                  </a:lnTo>
                  <a:lnTo>
                    <a:pt x="462" y="262"/>
                  </a:lnTo>
                  <a:lnTo>
                    <a:pt x="487" y="251"/>
                  </a:lnTo>
                  <a:lnTo>
                    <a:pt x="513" y="239"/>
                  </a:lnTo>
                  <a:lnTo>
                    <a:pt x="539" y="227"/>
                  </a:lnTo>
                  <a:lnTo>
                    <a:pt x="564" y="214"/>
                  </a:lnTo>
                  <a:lnTo>
                    <a:pt x="590" y="201"/>
                  </a:lnTo>
                  <a:lnTo>
                    <a:pt x="616" y="188"/>
                  </a:lnTo>
                  <a:lnTo>
                    <a:pt x="641" y="174"/>
                  </a:lnTo>
                  <a:lnTo>
                    <a:pt x="667" y="159"/>
                  </a:lnTo>
                  <a:lnTo>
                    <a:pt x="693" y="144"/>
                  </a:lnTo>
                  <a:lnTo>
                    <a:pt x="718" y="130"/>
                  </a:lnTo>
                  <a:lnTo>
                    <a:pt x="744" y="115"/>
                  </a:lnTo>
                  <a:lnTo>
                    <a:pt x="770" y="100"/>
                  </a:lnTo>
                  <a:lnTo>
                    <a:pt x="795" y="86"/>
                  </a:lnTo>
                  <a:lnTo>
                    <a:pt x="821" y="72"/>
                  </a:lnTo>
                  <a:lnTo>
                    <a:pt x="846" y="59"/>
                  </a:lnTo>
                  <a:lnTo>
                    <a:pt x="872" y="47"/>
                  </a:lnTo>
                  <a:lnTo>
                    <a:pt x="898" y="36"/>
                  </a:lnTo>
                  <a:lnTo>
                    <a:pt x="923" y="26"/>
                  </a:lnTo>
                  <a:lnTo>
                    <a:pt x="949" y="18"/>
                  </a:lnTo>
                  <a:lnTo>
                    <a:pt x="975" y="11"/>
                  </a:lnTo>
                  <a:lnTo>
                    <a:pt x="1001" y="6"/>
                  </a:lnTo>
                  <a:lnTo>
                    <a:pt x="1026" y="2"/>
                  </a:lnTo>
                  <a:lnTo>
                    <a:pt x="1052" y="0"/>
                  </a:lnTo>
                  <a:lnTo>
                    <a:pt x="1077" y="0"/>
                  </a:lnTo>
                  <a:lnTo>
                    <a:pt x="1103" y="1"/>
                  </a:lnTo>
                  <a:lnTo>
                    <a:pt x="1129" y="3"/>
                  </a:lnTo>
                  <a:lnTo>
                    <a:pt x="1154" y="7"/>
                  </a:lnTo>
                  <a:lnTo>
                    <a:pt x="1180" y="12"/>
                  </a:lnTo>
                  <a:lnTo>
                    <a:pt x="1206" y="18"/>
                  </a:lnTo>
                  <a:lnTo>
                    <a:pt x="1231" y="25"/>
                  </a:lnTo>
                  <a:lnTo>
                    <a:pt x="1257" y="32"/>
                  </a:lnTo>
                  <a:lnTo>
                    <a:pt x="1283" y="39"/>
                  </a:lnTo>
                  <a:lnTo>
                    <a:pt x="1308" y="47"/>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0" name="Line 342"/>
            <p:cNvSpPr>
              <a:spLocks noChangeShapeType="1"/>
            </p:cNvSpPr>
            <p:nvPr/>
          </p:nvSpPr>
          <p:spPr bwMode="auto">
            <a:xfrm>
              <a:off x="10671115" y="3465921"/>
              <a:ext cx="86847" cy="17484"/>
            </a:xfrm>
            <a:prstGeom prst="line">
              <a:avLst/>
            </a:prstGeom>
            <a:noFill/>
            <a:ln w="26988" cap="flat">
              <a:solidFill>
                <a:srgbClr val="4DBEE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1" name="Freeform 343"/>
            <p:cNvSpPr>
              <a:spLocks/>
            </p:cNvSpPr>
            <p:nvPr/>
          </p:nvSpPr>
          <p:spPr bwMode="auto">
            <a:xfrm>
              <a:off x="1934278" y="3441880"/>
              <a:ext cx="4366681" cy="627246"/>
            </a:xfrm>
            <a:custGeom>
              <a:avLst/>
              <a:gdLst>
                <a:gd name="T0" fmla="*/ 0 w 1257"/>
                <a:gd name="T1" fmla="*/ 287 h 287"/>
                <a:gd name="T2" fmla="*/ 26 w 1257"/>
                <a:gd name="T3" fmla="*/ 279 h 287"/>
                <a:gd name="T4" fmla="*/ 51 w 1257"/>
                <a:gd name="T5" fmla="*/ 272 h 287"/>
                <a:gd name="T6" fmla="*/ 77 w 1257"/>
                <a:gd name="T7" fmla="*/ 266 h 287"/>
                <a:gd name="T8" fmla="*/ 103 w 1257"/>
                <a:gd name="T9" fmla="*/ 260 h 287"/>
                <a:gd name="T10" fmla="*/ 128 w 1257"/>
                <a:gd name="T11" fmla="*/ 255 h 287"/>
                <a:gd name="T12" fmla="*/ 154 w 1257"/>
                <a:gd name="T13" fmla="*/ 251 h 287"/>
                <a:gd name="T14" fmla="*/ 180 w 1257"/>
                <a:gd name="T15" fmla="*/ 248 h 287"/>
                <a:gd name="T16" fmla="*/ 205 w 1257"/>
                <a:gd name="T17" fmla="*/ 245 h 287"/>
                <a:gd name="T18" fmla="*/ 231 w 1257"/>
                <a:gd name="T19" fmla="*/ 242 h 287"/>
                <a:gd name="T20" fmla="*/ 257 w 1257"/>
                <a:gd name="T21" fmla="*/ 240 h 287"/>
                <a:gd name="T22" fmla="*/ 282 w 1257"/>
                <a:gd name="T23" fmla="*/ 238 h 287"/>
                <a:gd name="T24" fmla="*/ 308 w 1257"/>
                <a:gd name="T25" fmla="*/ 237 h 287"/>
                <a:gd name="T26" fmla="*/ 334 w 1257"/>
                <a:gd name="T27" fmla="*/ 235 h 287"/>
                <a:gd name="T28" fmla="*/ 359 w 1257"/>
                <a:gd name="T29" fmla="*/ 233 h 287"/>
                <a:gd name="T30" fmla="*/ 385 w 1257"/>
                <a:gd name="T31" fmla="*/ 231 h 287"/>
                <a:gd name="T32" fmla="*/ 411 w 1257"/>
                <a:gd name="T33" fmla="*/ 228 h 287"/>
                <a:gd name="T34" fmla="*/ 436 w 1257"/>
                <a:gd name="T35" fmla="*/ 225 h 287"/>
                <a:gd name="T36" fmla="*/ 462 w 1257"/>
                <a:gd name="T37" fmla="*/ 222 h 287"/>
                <a:gd name="T38" fmla="*/ 487 w 1257"/>
                <a:gd name="T39" fmla="*/ 218 h 287"/>
                <a:gd name="T40" fmla="*/ 513 w 1257"/>
                <a:gd name="T41" fmla="*/ 213 h 287"/>
                <a:gd name="T42" fmla="*/ 539 w 1257"/>
                <a:gd name="T43" fmla="*/ 207 h 287"/>
                <a:gd name="T44" fmla="*/ 565 w 1257"/>
                <a:gd name="T45" fmla="*/ 200 h 287"/>
                <a:gd name="T46" fmla="*/ 590 w 1257"/>
                <a:gd name="T47" fmla="*/ 193 h 287"/>
                <a:gd name="T48" fmla="*/ 616 w 1257"/>
                <a:gd name="T49" fmla="*/ 185 h 287"/>
                <a:gd name="T50" fmla="*/ 642 w 1257"/>
                <a:gd name="T51" fmla="*/ 176 h 287"/>
                <a:gd name="T52" fmla="*/ 667 w 1257"/>
                <a:gd name="T53" fmla="*/ 166 h 287"/>
                <a:gd name="T54" fmla="*/ 693 w 1257"/>
                <a:gd name="T55" fmla="*/ 155 h 287"/>
                <a:gd name="T56" fmla="*/ 718 w 1257"/>
                <a:gd name="T57" fmla="*/ 144 h 287"/>
                <a:gd name="T58" fmla="*/ 744 w 1257"/>
                <a:gd name="T59" fmla="*/ 132 h 287"/>
                <a:gd name="T60" fmla="*/ 770 w 1257"/>
                <a:gd name="T61" fmla="*/ 120 h 287"/>
                <a:gd name="T62" fmla="*/ 795 w 1257"/>
                <a:gd name="T63" fmla="*/ 107 h 287"/>
                <a:gd name="T64" fmla="*/ 821 w 1257"/>
                <a:gd name="T65" fmla="*/ 94 h 287"/>
                <a:gd name="T66" fmla="*/ 847 w 1257"/>
                <a:gd name="T67" fmla="*/ 81 h 287"/>
                <a:gd name="T68" fmla="*/ 872 w 1257"/>
                <a:gd name="T69" fmla="*/ 69 h 287"/>
                <a:gd name="T70" fmla="*/ 898 w 1257"/>
                <a:gd name="T71" fmla="*/ 57 h 287"/>
                <a:gd name="T72" fmla="*/ 924 w 1257"/>
                <a:gd name="T73" fmla="*/ 45 h 287"/>
                <a:gd name="T74" fmla="*/ 949 w 1257"/>
                <a:gd name="T75" fmla="*/ 34 h 287"/>
                <a:gd name="T76" fmla="*/ 975 w 1257"/>
                <a:gd name="T77" fmla="*/ 25 h 287"/>
                <a:gd name="T78" fmla="*/ 1001 w 1257"/>
                <a:gd name="T79" fmla="*/ 16 h 287"/>
                <a:gd name="T80" fmla="*/ 1026 w 1257"/>
                <a:gd name="T81" fmla="*/ 9 h 287"/>
                <a:gd name="T82" fmla="*/ 1052 w 1257"/>
                <a:gd name="T83" fmla="*/ 4 h 287"/>
                <a:gd name="T84" fmla="*/ 1078 w 1257"/>
                <a:gd name="T85" fmla="*/ 1 h 287"/>
                <a:gd name="T86" fmla="*/ 1103 w 1257"/>
                <a:gd name="T87" fmla="*/ 0 h 287"/>
                <a:gd name="T88" fmla="*/ 1129 w 1257"/>
                <a:gd name="T89" fmla="*/ 1 h 287"/>
                <a:gd name="T90" fmla="*/ 1155 w 1257"/>
                <a:gd name="T91" fmla="*/ 4 h 287"/>
                <a:gd name="T92" fmla="*/ 1180 w 1257"/>
                <a:gd name="T93" fmla="*/ 10 h 287"/>
                <a:gd name="T94" fmla="*/ 1206 w 1257"/>
                <a:gd name="T95" fmla="*/ 18 h 287"/>
                <a:gd name="T96" fmla="*/ 1232 w 1257"/>
                <a:gd name="T97" fmla="*/ 29 h 287"/>
                <a:gd name="T98" fmla="*/ 1257 w 1257"/>
                <a:gd name="T99" fmla="*/ 4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87">
                  <a:moveTo>
                    <a:pt x="0" y="287"/>
                  </a:moveTo>
                  <a:lnTo>
                    <a:pt x="26" y="279"/>
                  </a:lnTo>
                  <a:lnTo>
                    <a:pt x="51" y="272"/>
                  </a:lnTo>
                  <a:lnTo>
                    <a:pt x="77" y="266"/>
                  </a:lnTo>
                  <a:lnTo>
                    <a:pt x="103" y="260"/>
                  </a:lnTo>
                  <a:lnTo>
                    <a:pt x="128" y="255"/>
                  </a:lnTo>
                  <a:lnTo>
                    <a:pt x="154" y="251"/>
                  </a:lnTo>
                  <a:lnTo>
                    <a:pt x="180" y="248"/>
                  </a:lnTo>
                  <a:lnTo>
                    <a:pt x="205" y="245"/>
                  </a:lnTo>
                  <a:lnTo>
                    <a:pt x="231" y="242"/>
                  </a:lnTo>
                  <a:lnTo>
                    <a:pt x="257" y="240"/>
                  </a:lnTo>
                  <a:lnTo>
                    <a:pt x="282" y="238"/>
                  </a:lnTo>
                  <a:lnTo>
                    <a:pt x="308" y="237"/>
                  </a:lnTo>
                  <a:lnTo>
                    <a:pt x="334" y="235"/>
                  </a:lnTo>
                  <a:lnTo>
                    <a:pt x="359" y="233"/>
                  </a:lnTo>
                  <a:lnTo>
                    <a:pt x="385" y="231"/>
                  </a:lnTo>
                  <a:lnTo>
                    <a:pt x="411" y="228"/>
                  </a:lnTo>
                  <a:lnTo>
                    <a:pt x="436" y="225"/>
                  </a:lnTo>
                  <a:lnTo>
                    <a:pt x="462" y="222"/>
                  </a:lnTo>
                  <a:lnTo>
                    <a:pt x="487" y="218"/>
                  </a:lnTo>
                  <a:lnTo>
                    <a:pt x="513" y="213"/>
                  </a:lnTo>
                  <a:lnTo>
                    <a:pt x="539" y="207"/>
                  </a:lnTo>
                  <a:lnTo>
                    <a:pt x="565" y="200"/>
                  </a:lnTo>
                  <a:lnTo>
                    <a:pt x="590" y="193"/>
                  </a:lnTo>
                  <a:lnTo>
                    <a:pt x="616" y="185"/>
                  </a:lnTo>
                  <a:lnTo>
                    <a:pt x="642" y="176"/>
                  </a:lnTo>
                  <a:lnTo>
                    <a:pt x="667" y="166"/>
                  </a:lnTo>
                  <a:lnTo>
                    <a:pt x="693" y="155"/>
                  </a:lnTo>
                  <a:lnTo>
                    <a:pt x="718" y="144"/>
                  </a:lnTo>
                  <a:lnTo>
                    <a:pt x="744" y="132"/>
                  </a:lnTo>
                  <a:lnTo>
                    <a:pt x="770" y="120"/>
                  </a:lnTo>
                  <a:lnTo>
                    <a:pt x="795" y="107"/>
                  </a:lnTo>
                  <a:lnTo>
                    <a:pt x="821" y="94"/>
                  </a:lnTo>
                  <a:lnTo>
                    <a:pt x="847" y="81"/>
                  </a:lnTo>
                  <a:lnTo>
                    <a:pt x="872" y="69"/>
                  </a:lnTo>
                  <a:lnTo>
                    <a:pt x="898" y="57"/>
                  </a:lnTo>
                  <a:lnTo>
                    <a:pt x="924" y="45"/>
                  </a:lnTo>
                  <a:lnTo>
                    <a:pt x="949" y="34"/>
                  </a:lnTo>
                  <a:lnTo>
                    <a:pt x="975" y="25"/>
                  </a:lnTo>
                  <a:lnTo>
                    <a:pt x="1001" y="16"/>
                  </a:lnTo>
                  <a:lnTo>
                    <a:pt x="1026" y="9"/>
                  </a:lnTo>
                  <a:lnTo>
                    <a:pt x="1052" y="4"/>
                  </a:lnTo>
                  <a:lnTo>
                    <a:pt x="1078" y="1"/>
                  </a:lnTo>
                  <a:lnTo>
                    <a:pt x="1103" y="0"/>
                  </a:lnTo>
                  <a:lnTo>
                    <a:pt x="1129" y="1"/>
                  </a:lnTo>
                  <a:lnTo>
                    <a:pt x="1155" y="4"/>
                  </a:lnTo>
                  <a:lnTo>
                    <a:pt x="1180" y="10"/>
                  </a:lnTo>
                  <a:lnTo>
                    <a:pt x="1206" y="18"/>
                  </a:lnTo>
                  <a:lnTo>
                    <a:pt x="1232" y="29"/>
                  </a:lnTo>
                  <a:lnTo>
                    <a:pt x="1257" y="42"/>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2" name="Freeform 344"/>
            <p:cNvSpPr>
              <a:spLocks/>
            </p:cNvSpPr>
            <p:nvPr/>
          </p:nvSpPr>
          <p:spPr bwMode="auto">
            <a:xfrm>
              <a:off x="6214112" y="2832118"/>
              <a:ext cx="4543850" cy="1289460"/>
            </a:xfrm>
            <a:custGeom>
              <a:avLst/>
              <a:gdLst>
                <a:gd name="T0" fmla="*/ 0 w 1308"/>
                <a:gd name="T1" fmla="*/ 308 h 590"/>
                <a:gd name="T2" fmla="*/ 25 w 1308"/>
                <a:gd name="T3" fmla="*/ 321 h 590"/>
                <a:gd name="T4" fmla="*/ 51 w 1308"/>
                <a:gd name="T5" fmla="*/ 337 h 590"/>
                <a:gd name="T6" fmla="*/ 77 w 1308"/>
                <a:gd name="T7" fmla="*/ 354 h 590"/>
                <a:gd name="T8" fmla="*/ 102 w 1308"/>
                <a:gd name="T9" fmla="*/ 373 h 590"/>
                <a:gd name="T10" fmla="*/ 128 w 1308"/>
                <a:gd name="T11" fmla="*/ 393 h 590"/>
                <a:gd name="T12" fmla="*/ 154 w 1308"/>
                <a:gd name="T13" fmla="*/ 415 h 590"/>
                <a:gd name="T14" fmla="*/ 179 w 1308"/>
                <a:gd name="T15" fmla="*/ 437 h 590"/>
                <a:gd name="T16" fmla="*/ 205 w 1308"/>
                <a:gd name="T17" fmla="*/ 459 h 590"/>
                <a:gd name="T18" fmla="*/ 231 w 1308"/>
                <a:gd name="T19" fmla="*/ 481 h 590"/>
                <a:gd name="T20" fmla="*/ 256 w 1308"/>
                <a:gd name="T21" fmla="*/ 502 h 590"/>
                <a:gd name="T22" fmla="*/ 282 w 1308"/>
                <a:gd name="T23" fmla="*/ 522 h 590"/>
                <a:gd name="T24" fmla="*/ 308 w 1308"/>
                <a:gd name="T25" fmla="*/ 541 h 590"/>
                <a:gd name="T26" fmla="*/ 333 w 1308"/>
                <a:gd name="T27" fmla="*/ 557 h 590"/>
                <a:gd name="T28" fmla="*/ 359 w 1308"/>
                <a:gd name="T29" fmla="*/ 570 h 590"/>
                <a:gd name="T30" fmla="*/ 385 w 1308"/>
                <a:gd name="T31" fmla="*/ 580 h 590"/>
                <a:gd name="T32" fmla="*/ 410 w 1308"/>
                <a:gd name="T33" fmla="*/ 587 h 590"/>
                <a:gd name="T34" fmla="*/ 436 w 1308"/>
                <a:gd name="T35" fmla="*/ 590 h 590"/>
                <a:gd name="T36" fmla="*/ 462 w 1308"/>
                <a:gd name="T37" fmla="*/ 590 h 590"/>
                <a:gd name="T38" fmla="*/ 487 w 1308"/>
                <a:gd name="T39" fmla="*/ 585 h 590"/>
                <a:gd name="T40" fmla="*/ 513 w 1308"/>
                <a:gd name="T41" fmla="*/ 577 h 590"/>
                <a:gd name="T42" fmla="*/ 539 w 1308"/>
                <a:gd name="T43" fmla="*/ 564 h 590"/>
                <a:gd name="T44" fmla="*/ 564 w 1308"/>
                <a:gd name="T45" fmla="*/ 548 h 590"/>
                <a:gd name="T46" fmla="*/ 590 w 1308"/>
                <a:gd name="T47" fmla="*/ 528 h 590"/>
                <a:gd name="T48" fmla="*/ 616 w 1308"/>
                <a:gd name="T49" fmla="*/ 504 h 590"/>
                <a:gd name="T50" fmla="*/ 641 w 1308"/>
                <a:gd name="T51" fmla="*/ 478 h 590"/>
                <a:gd name="T52" fmla="*/ 667 w 1308"/>
                <a:gd name="T53" fmla="*/ 449 h 590"/>
                <a:gd name="T54" fmla="*/ 693 w 1308"/>
                <a:gd name="T55" fmla="*/ 418 h 590"/>
                <a:gd name="T56" fmla="*/ 718 w 1308"/>
                <a:gd name="T57" fmla="*/ 385 h 590"/>
                <a:gd name="T58" fmla="*/ 744 w 1308"/>
                <a:gd name="T59" fmla="*/ 351 h 590"/>
                <a:gd name="T60" fmla="*/ 770 w 1308"/>
                <a:gd name="T61" fmla="*/ 316 h 590"/>
                <a:gd name="T62" fmla="*/ 795 w 1308"/>
                <a:gd name="T63" fmla="*/ 281 h 590"/>
                <a:gd name="T64" fmla="*/ 821 w 1308"/>
                <a:gd name="T65" fmla="*/ 247 h 590"/>
                <a:gd name="T66" fmla="*/ 846 w 1308"/>
                <a:gd name="T67" fmla="*/ 214 h 590"/>
                <a:gd name="T68" fmla="*/ 872 w 1308"/>
                <a:gd name="T69" fmla="*/ 182 h 590"/>
                <a:gd name="T70" fmla="*/ 898 w 1308"/>
                <a:gd name="T71" fmla="*/ 152 h 590"/>
                <a:gd name="T72" fmla="*/ 923 w 1308"/>
                <a:gd name="T73" fmla="*/ 124 h 590"/>
                <a:gd name="T74" fmla="*/ 949 w 1308"/>
                <a:gd name="T75" fmla="*/ 99 h 590"/>
                <a:gd name="T76" fmla="*/ 975 w 1308"/>
                <a:gd name="T77" fmla="*/ 76 h 590"/>
                <a:gd name="T78" fmla="*/ 1001 w 1308"/>
                <a:gd name="T79" fmla="*/ 56 h 590"/>
                <a:gd name="T80" fmla="*/ 1026 w 1308"/>
                <a:gd name="T81" fmla="*/ 39 h 590"/>
                <a:gd name="T82" fmla="*/ 1052 w 1308"/>
                <a:gd name="T83" fmla="*/ 26 h 590"/>
                <a:gd name="T84" fmla="*/ 1077 w 1308"/>
                <a:gd name="T85" fmla="*/ 15 h 590"/>
                <a:gd name="T86" fmla="*/ 1103 w 1308"/>
                <a:gd name="T87" fmla="*/ 7 h 590"/>
                <a:gd name="T88" fmla="*/ 1129 w 1308"/>
                <a:gd name="T89" fmla="*/ 2 h 590"/>
                <a:gd name="T90" fmla="*/ 1154 w 1308"/>
                <a:gd name="T91" fmla="*/ 0 h 590"/>
                <a:gd name="T92" fmla="*/ 1180 w 1308"/>
                <a:gd name="T93" fmla="*/ 0 h 590"/>
                <a:gd name="T94" fmla="*/ 1206 w 1308"/>
                <a:gd name="T95" fmla="*/ 2 h 590"/>
                <a:gd name="T96" fmla="*/ 1231 w 1308"/>
                <a:gd name="T97" fmla="*/ 7 h 590"/>
                <a:gd name="T98" fmla="*/ 1257 w 1308"/>
                <a:gd name="T99" fmla="*/ 13 h 590"/>
                <a:gd name="T100" fmla="*/ 1283 w 1308"/>
                <a:gd name="T101" fmla="*/ 20 h 590"/>
                <a:gd name="T102" fmla="*/ 1308 w 1308"/>
                <a:gd name="T103" fmla="*/ 3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590">
                  <a:moveTo>
                    <a:pt x="0" y="308"/>
                  </a:moveTo>
                  <a:lnTo>
                    <a:pt x="25" y="321"/>
                  </a:lnTo>
                  <a:lnTo>
                    <a:pt x="51" y="337"/>
                  </a:lnTo>
                  <a:lnTo>
                    <a:pt x="77" y="354"/>
                  </a:lnTo>
                  <a:lnTo>
                    <a:pt x="102" y="373"/>
                  </a:lnTo>
                  <a:lnTo>
                    <a:pt x="128" y="393"/>
                  </a:lnTo>
                  <a:lnTo>
                    <a:pt x="154" y="415"/>
                  </a:lnTo>
                  <a:lnTo>
                    <a:pt x="179" y="437"/>
                  </a:lnTo>
                  <a:lnTo>
                    <a:pt x="205" y="459"/>
                  </a:lnTo>
                  <a:lnTo>
                    <a:pt x="231" y="481"/>
                  </a:lnTo>
                  <a:lnTo>
                    <a:pt x="256" y="502"/>
                  </a:lnTo>
                  <a:lnTo>
                    <a:pt x="282" y="522"/>
                  </a:lnTo>
                  <a:lnTo>
                    <a:pt x="308" y="541"/>
                  </a:lnTo>
                  <a:lnTo>
                    <a:pt x="333" y="557"/>
                  </a:lnTo>
                  <a:lnTo>
                    <a:pt x="359" y="570"/>
                  </a:lnTo>
                  <a:lnTo>
                    <a:pt x="385" y="580"/>
                  </a:lnTo>
                  <a:lnTo>
                    <a:pt x="410" y="587"/>
                  </a:lnTo>
                  <a:lnTo>
                    <a:pt x="436" y="590"/>
                  </a:lnTo>
                  <a:lnTo>
                    <a:pt x="462" y="590"/>
                  </a:lnTo>
                  <a:lnTo>
                    <a:pt x="487" y="585"/>
                  </a:lnTo>
                  <a:lnTo>
                    <a:pt x="513" y="577"/>
                  </a:lnTo>
                  <a:lnTo>
                    <a:pt x="539" y="564"/>
                  </a:lnTo>
                  <a:lnTo>
                    <a:pt x="564" y="548"/>
                  </a:lnTo>
                  <a:lnTo>
                    <a:pt x="590" y="528"/>
                  </a:lnTo>
                  <a:lnTo>
                    <a:pt x="616" y="504"/>
                  </a:lnTo>
                  <a:lnTo>
                    <a:pt x="641" y="478"/>
                  </a:lnTo>
                  <a:lnTo>
                    <a:pt x="667" y="449"/>
                  </a:lnTo>
                  <a:lnTo>
                    <a:pt x="693" y="418"/>
                  </a:lnTo>
                  <a:lnTo>
                    <a:pt x="718" y="385"/>
                  </a:lnTo>
                  <a:lnTo>
                    <a:pt x="744" y="351"/>
                  </a:lnTo>
                  <a:lnTo>
                    <a:pt x="770" y="316"/>
                  </a:lnTo>
                  <a:lnTo>
                    <a:pt x="795" y="281"/>
                  </a:lnTo>
                  <a:lnTo>
                    <a:pt x="821" y="247"/>
                  </a:lnTo>
                  <a:lnTo>
                    <a:pt x="846" y="214"/>
                  </a:lnTo>
                  <a:lnTo>
                    <a:pt x="872" y="182"/>
                  </a:lnTo>
                  <a:lnTo>
                    <a:pt x="898" y="152"/>
                  </a:lnTo>
                  <a:lnTo>
                    <a:pt x="923" y="124"/>
                  </a:lnTo>
                  <a:lnTo>
                    <a:pt x="949" y="99"/>
                  </a:lnTo>
                  <a:lnTo>
                    <a:pt x="975" y="76"/>
                  </a:lnTo>
                  <a:lnTo>
                    <a:pt x="1001" y="56"/>
                  </a:lnTo>
                  <a:lnTo>
                    <a:pt x="1026" y="39"/>
                  </a:lnTo>
                  <a:lnTo>
                    <a:pt x="1052" y="26"/>
                  </a:lnTo>
                  <a:lnTo>
                    <a:pt x="1077" y="15"/>
                  </a:lnTo>
                  <a:lnTo>
                    <a:pt x="1103" y="7"/>
                  </a:lnTo>
                  <a:lnTo>
                    <a:pt x="1129" y="2"/>
                  </a:lnTo>
                  <a:lnTo>
                    <a:pt x="1154" y="0"/>
                  </a:lnTo>
                  <a:lnTo>
                    <a:pt x="1180" y="0"/>
                  </a:lnTo>
                  <a:lnTo>
                    <a:pt x="1206" y="2"/>
                  </a:lnTo>
                  <a:lnTo>
                    <a:pt x="1231" y="7"/>
                  </a:lnTo>
                  <a:lnTo>
                    <a:pt x="1257" y="13"/>
                  </a:lnTo>
                  <a:lnTo>
                    <a:pt x="1283" y="20"/>
                  </a:lnTo>
                  <a:lnTo>
                    <a:pt x="1308" y="30"/>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3" name="Line 345"/>
            <p:cNvSpPr>
              <a:spLocks noChangeShapeType="1"/>
            </p:cNvSpPr>
            <p:nvPr/>
          </p:nvSpPr>
          <p:spPr bwMode="auto">
            <a:xfrm>
              <a:off x="10671115" y="2875829"/>
              <a:ext cx="86847" cy="21855"/>
            </a:xfrm>
            <a:prstGeom prst="line">
              <a:avLst/>
            </a:prstGeom>
            <a:noFill/>
            <a:ln w="26988" cap="flat">
              <a:solidFill>
                <a:srgbClr val="A214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4" name="Freeform 346"/>
            <p:cNvSpPr>
              <a:spLocks/>
            </p:cNvSpPr>
            <p:nvPr/>
          </p:nvSpPr>
          <p:spPr bwMode="auto">
            <a:xfrm>
              <a:off x="1934278" y="3874614"/>
              <a:ext cx="4366681" cy="305974"/>
            </a:xfrm>
            <a:custGeom>
              <a:avLst/>
              <a:gdLst>
                <a:gd name="T0" fmla="*/ 0 w 1257"/>
                <a:gd name="T1" fmla="*/ 0 h 140"/>
                <a:gd name="T2" fmla="*/ 26 w 1257"/>
                <a:gd name="T3" fmla="*/ 13 h 140"/>
                <a:gd name="T4" fmla="*/ 51 w 1257"/>
                <a:gd name="T5" fmla="*/ 26 h 140"/>
                <a:gd name="T6" fmla="*/ 77 w 1257"/>
                <a:gd name="T7" fmla="*/ 38 h 140"/>
                <a:gd name="T8" fmla="*/ 103 w 1257"/>
                <a:gd name="T9" fmla="*/ 50 h 140"/>
                <a:gd name="T10" fmla="*/ 128 w 1257"/>
                <a:gd name="T11" fmla="*/ 61 h 140"/>
                <a:gd name="T12" fmla="*/ 154 w 1257"/>
                <a:gd name="T13" fmla="*/ 71 h 140"/>
                <a:gd name="T14" fmla="*/ 180 w 1257"/>
                <a:gd name="T15" fmla="*/ 82 h 140"/>
                <a:gd name="T16" fmla="*/ 205 w 1257"/>
                <a:gd name="T17" fmla="*/ 91 h 140"/>
                <a:gd name="T18" fmla="*/ 231 w 1257"/>
                <a:gd name="T19" fmla="*/ 100 h 140"/>
                <a:gd name="T20" fmla="*/ 257 w 1257"/>
                <a:gd name="T21" fmla="*/ 108 h 140"/>
                <a:gd name="T22" fmla="*/ 282 w 1257"/>
                <a:gd name="T23" fmla="*/ 116 h 140"/>
                <a:gd name="T24" fmla="*/ 308 w 1257"/>
                <a:gd name="T25" fmla="*/ 122 h 140"/>
                <a:gd name="T26" fmla="*/ 334 w 1257"/>
                <a:gd name="T27" fmla="*/ 128 h 140"/>
                <a:gd name="T28" fmla="*/ 359 w 1257"/>
                <a:gd name="T29" fmla="*/ 132 h 140"/>
                <a:gd name="T30" fmla="*/ 385 w 1257"/>
                <a:gd name="T31" fmla="*/ 136 h 140"/>
                <a:gd name="T32" fmla="*/ 411 w 1257"/>
                <a:gd name="T33" fmla="*/ 138 h 140"/>
                <a:gd name="T34" fmla="*/ 436 w 1257"/>
                <a:gd name="T35" fmla="*/ 140 h 140"/>
                <a:gd name="T36" fmla="*/ 462 w 1257"/>
                <a:gd name="T37" fmla="*/ 140 h 140"/>
                <a:gd name="T38" fmla="*/ 487 w 1257"/>
                <a:gd name="T39" fmla="*/ 140 h 140"/>
                <a:gd name="T40" fmla="*/ 513 w 1257"/>
                <a:gd name="T41" fmla="*/ 138 h 140"/>
                <a:gd name="T42" fmla="*/ 539 w 1257"/>
                <a:gd name="T43" fmla="*/ 136 h 140"/>
                <a:gd name="T44" fmla="*/ 565 w 1257"/>
                <a:gd name="T45" fmla="*/ 133 h 140"/>
                <a:gd name="T46" fmla="*/ 590 w 1257"/>
                <a:gd name="T47" fmla="*/ 130 h 140"/>
                <a:gd name="T48" fmla="*/ 616 w 1257"/>
                <a:gd name="T49" fmla="*/ 126 h 140"/>
                <a:gd name="T50" fmla="*/ 642 w 1257"/>
                <a:gd name="T51" fmla="*/ 121 h 140"/>
                <a:gd name="T52" fmla="*/ 667 w 1257"/>
                <a:gd name="T53" fmla="*/ 116 h 140"/>
                <a:gd name="T54" fmla="*/ 693 w 1257"/>
                <a:gd name="T55" fmla="*/ 111 h 140"/>
                <a:gd name="T56" fmla="*/ 718 w 1257"/>
                <a:gd name="T57" fmla="*/ 106 h 140"/>
                <a:gd name="T58" fmla="*/ 744 w 1257"/>
                <a:gd name="T59" fmla="*/ 100 h 140"/>
                <a:gd name="T60" fmla="*/ 770 w 1257"/>
                <a:gd name="T61" fmla="*/ 95 h 140"/>
                <a:gd name="T62" fmla="*/ 795 w 1257"/>
                <a:gd name="T63" fmla="*/ 90 h 140"/>
                <a:gd name="T64" fmla="*/ 821 w 1257"/>
                <a:gd name="T65" fmla="*/ 84 h 140"/>
                <a:gd name="T66" fmla="*/ 847 w 1257"/>
                <a:gd name="T67" fmla="*/ 79 h 140"/>
                <a:gd name="T68" fmla="*/ 872 w 1257"/>
                <a:gd name="T69" fmla="*/ 75 h 140"/>
                <a:gd name="T70" fmla="*/ 898 w 1257"/>
                <a:gd name="T71" fmla="*/ 71 h 140"/>
                <a:gd name="T72" fmla="*/ 924 w 1257"/>
                <a:gd name="T73" fmla="*/ 67 h 140"/>
                <a:gd name="T74" fmla="*/ 949 w 1257"/>
                <a:gd name="T75" fmla="*/ 63 h 140"/>
                <a:gd name="T76" fmla="*/ 975 w 1257"/>
                <a:gd name="T77" fmla="*/ 61 h 140"/>
                <a:gd name="T78" fmla="*/ 1001 w 1257"/>
                <a:gd name="T79" fmla="*/ 59 h 140"/>
                <a:gd name="T80" fmla="*/ 1026 w 1257"/>
                <a:gd name="T81" fmla="*/ 57 h 140"/>
                <a:gd name="T82" fmla="*/ 1052 w 1257"/>
                <a:gd name="T83" fmla="*/ 57 h 140"/>
                <a:gd name="T84" fmla="*/ 1078 w 1257"/>
                <a:gd name="T85" fmla="*/ 57 h 140"/>
                <a:gd name="T86" fmla="*/ 1103 w 1257"/>
                <a:gd name="T87" fmla="*/ 58 h 140"/>
                <a:gd name="T88" fmla="*/ 1129 w 1257"/>
                <a:gd name="T89" fmla="*/ 60 h 140"/>
                <a:gd name="T90" fmla="*/ 1155 w 1257"/>
                <a:gd name="T91" fmla="*/ 63 h 140"/>
                <a:gd name="T92" fmla="*/ 1180 w 1257"/>
                <a:gd name="T93" fmla="*/ 68 h 140"/>
                <a:gd name="T94" fmla="*/ 1206 w 1257"/>
                <a:gd name="T95" fmla="*/ 73 h 140"/>
                <a:gd name="T96" fmla="*/ 1232 w 1257"/>
                <a:gd name="T97" fmla="*/ 80 h 140"/>
                <a:gd name="T98" fmla="*/ 1257 w 1257"/>
                <a:gd name="T99" fmla="*/ 8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140">
                  <a:moveTo>
                    <a:pt x="0" y="0"/>
                  </a:moveTo>
                  <a:lnTo>
                    <a:pt x="26" y="13"/>
                  </a:lnTo>
                  <a:lnTo>
                    <a:pt x="51" y="26"/>
                  </a:lnTo>
                  <a:lnTo>
                    <a:pt x="77" y="38"/>
                  </a:lnTo>
                  <a:lnTo>
                    <a:pt x="103" y="50"/>
                  </a:lnTo>
                  <a:lnTo>
                    <a:pt x="128" y="61"/>
                  </a:lnTo>
                  <a:lnTo>
                    <a:pt x="154" y="71"/>
                  </a:lnTo>
                  <a:lnTo>
                    <a:pt x="180" y="82"/>
                  </a:lnTo>
                  <a:lnTo>
                    <a:pt x="205" y="91"/>
                  </a:lnTo>
                  <a:lnTo>
                    <a:pt x="231" y="100"/>
                  </a:lnTo>
                  <a:lnTo>
                    <a:pt x="257" y="108"/>
                  </a:lnTo>
                  <a:lnTo>
                    <a:pt x="282" y="116"/>
                  </a:lnTo>
                  <a:lnTo>
                    <a:pt x="308" y="122"/>
                  </a:lnTo>
                  <a:lnTo>
                    <a:pt x="334" y="128"/>
                  </a:lnTo>
                  <a:lnTo>
                    <a:pt x="359" y="132"/>
                  </a:lnTo>
                  <a:lnTo>
                    <a:pt x="385" y="136"/>
                  </a:lnTo>
                  <a:lnTo>
                    <a:pt x="411" y="138"/>
                  </a:lnTo>
                  <a:lnTo>
                    <a:pt x="436" y="140"/>
                  </a:lnTo>
                  <a:lnTo>
                    <a:pt x="462" y="140"/>
                  </a:lnTo>
                  <a:lnTo>
                    <a:pt x="487" y="140"/>
                  </a:lnTo>
                  <a:lnTo>
                    <a:pt x="513" y="138"/>
                  </a:lnTo>
                  <a:lnTo>
                    <a:pt x="539" y="136"/>
                  </a:lnTo>
                  <a:lnTo>
                    <a:pt x="565" y="133"/>
                  </a:lnTo>
                  <a:lnTo>
                    <a:pt x="590" y="130"/>
                  </a:lnTo>
                  <a:lnTo>
                    <a:pt x="616" y="126"/>
                  </a:lnTo>
                  <a:lnTo>
                    <a:pt x="642" y="121"/>
                  </a:lnTo>
                  <a:lnTo>
                    <a:pt x="667" y="116"/>
                  </a:lnTo>
                  <a:lnTo>
                    <a:pt x="693" y="111"/>
                  </a:lnTo>
                  <a:lnTo>
                    <a:pt x="718" y="106"/>
                  </a:lnTo>
                  <a:lnTo>
                    <a:pt x="744" y="100"/>
                  </a:lnTo>
                  <a:lnTo>
                    <a:pt x="770" y="95"/>
                  </a:lnTo>
                  <a:lnTo>
                    <a:pt x="795" y="90"/>
                  </a:lnTo>
                  <a:lnTo>
                    <a:pt x="821" y="84"/>
                  </a:lnTo>
                  <a:lnTo>
                    <a:pt x="847" y="79"/>
                  </a:lnTo>
                  <a:lnTo>
                    <a:pt x="872" y="75"/>
                  </a:lnTo>
                  <a:lnTo>
                    <a:pt x="898" y="71"/>
                  </a:lnTo>
                  <a:lnTo>
                    <a:pt x="924" y="67"/>
                  </a:lnTo>
                  <a:lnTo>
                    <a:pt x="949" y="63"/>
                  </a:lnTo>
                  <a:lnTo>
                    <a:pt x="975" y="61"/>
                  </a:lnTo>
                  <a:lnTo>
                    <a:pt x="1001" y="59"/>
                  </a:lnTo>
                  <a:lnTo>
                    <a:pt x="1026" y="57"/>
                  </a:lnTo>
                  <a:lnTo>
                    <a:pt x="1052" y="57"/>
                  </a:lnTo>
                  <a:lnTo>
                    <a:pt x="1078" y="57"/>
                  </a:lnTo>
                  <a:lnTo>
                    <a:pt x="1103" y="58"/>
                  </a:lnTo>
                  <a:lnTo>
                    <a:pt x="1129" y="60"/>
                  </a:lnTo>
                  <a:lnTo>
                    <a:pt x="1155" y="63"/>
                  </a:lnTo>
                  <a:lnTo>
                    <a:pt x="1180" y="68"/>
                  </a:lnTo>
                  <a:lnTo>
                    <a:pt x="1206" y="73"/>
                  </a:lnTo>
                  <a:lnTo>
                    <a:pt x="1232" y="80"/>
                  </a:lnTo>
                  <a:lnTo>
                    <a:pt x="1257" y="88"/>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5" name="Freeform 347"/>
            <p:cNvSpPr>
              <a:spLocks/>
            </p:cNvSpPr>
            <p:nvPr/>
          </p:nvSpPr>
          <p:spPr bwMode="auto">
            <a:xfrm>
              <a:off x="6214112" y="2869272"/>
              <a:ext cx="4543850" cy="1724380"/>
            </a:xfrm>
            <a:custGeom>
              <a:avLst/>
              <a:gdLst>
                <a:gd name="T0" fmla="*/ 0 w 1308"/>
                <a:gd name="T1" fmla="*/ 540 h 789"/>
                <a:gd name="T2" fmla="*/ 25 w 1308"/>
                <a:gd name="T3" fmla="*/ 548 h 789"/>
                <a:gd name="T4" fmla="*/ 51 w 1308"/>
                <a:gd name="T5" fmla="*/ 557 h 789"/>
                <a:gd name="T6" fmla="*/ 77 w 1308"/>
                <a:gd name="T7" fmla="*/ 567 h 789"/>
                <a:gd name="T8" fmla="*/ 102 w 1308"/>
                <a:gd name="T9" fmla="*/ 578 h 789"/>
                <a:gd name="T10" fmla="*/ 128 w 1308"/>
                <a:gd name="T11" fmla="*/ 591 h 789"/>
                <a:gd name="T12" fmla="*/ 154 w 1308"/>
                <a:gd name="T13" fmla="*/ 604 h 789"/>
                <a:gd name="T14" fmla="*/ 179 w 1308"/>
                <a:gd name="T15" fmla="*/ 618 h 789"/>
                <a:gd name="T16" fmla="*/ 205 w 1308"/>
                <a:gd name="T17" fmla="*/ 633 h 789"/>
                <a:gd name="T18" fmla="*/ 231 w 1308"/>
                <a:gd name="T19" fmla="*/ 649 h 789"/>
                <a:gd name="T20" fmla="*/ 256 w 1308"/>
                <a:gd name="T21" fmla="*/ 665 h 789"/>
                <a:gd name="T22" fmla="*/ 282 w 1308"/>
                <a:gd name="T23" fmla="*/ 681 h 789"/>
                <a:gd name="T24" fmla="*/ 308 w 1308"/>
                <a:gd name="T25" fmla="*/ 697 h 789"/>
                <a:gd name="T26" fmla="*/ 333 w 1308"/>
                <a:gd name="T27" fmla="*/ 712 h 789"/>
                <a:gd name="T28" fmla="*/ 359 w 1308"/>
                <a:gd name="T29" fmla="*/ 727 h 789"/>
                <a:gd name="T30" fmla="*/ 385 w 1308"/>
                <a:gd name="T31" fmla="*/ 741 h 789"/>
                <a:gd name="T32" fmla="*/ 410 w 1308"/>
                <a:gd name="T33" fmla="*/ 754 h 789"/>
                <a:gd name="T34" fmla="*/ 436 w 1308"/>
                <a:gd name="T35" fmla="*/ 765 h 789"/>
                <a:gd name="T36" fmla="*/ 462 w 1308"/>
                <a:gd name="T37" fmla="*/ 775 h 789"/>
                <a:gd name="T38" fmla="*/ 487 w 1308"/>
                <a:gd name="T39" fmla="*/ 782 h 789"/>
                <a:gd name="T40" fmla="*/ 513 w 1308"/>
                <a:gd name="T41" fmla="*/ 787 h 789"/>
                <a:gd name="T42" fmla="*/ 539 w 1308"/>
                <a:gd name="T43" fmla="*/ 789 h 789"/>
                <a:gd name="T44" fmla="*/ 564 w 1308"/>
                <a:gd name="T45" fmla="*/ 788 h 789"/>
                <a:gd name="T46" fmla="*/ 590 w 1308"/>
                <a:gd name="T47" fmla="*/ 784 h 789"/>
                <a:gd name="T48" fmla="*/ 616 w 1308"/>
                <a:gd name="T49" fmla="*/ 777 h 789"/>
                <a:gd name="T50" fmla="*/ 641 w 1308"/>
                <a:gd name="T51" fmla="*/ 766 h 789"/>
                <a:gd name="T52" fmla="*/ 667 w 1308"/>
                <a:gd name="T53" fmla="*/ 751 h 789"/>
                <a:gd name="T54" fmla="*/ 693 w 1308"/>
                <a:gd name="T55" fmla="*/ 733 h 789"/>
                <a:gd name="T56" fmla="*/ 718 w 1308"/>
                <a:gd name="T57" fmla="*/ 712 h 789"/>
                <a:gd name="T58" fmla="*/ 744 w 1308"/>
                <a:gd name="T59" fmla="*/ 687 h 789"/>
                <a:gd name="T60" fmla="*/ 770 w 1308"/>
                <a:gd name="T61" fmla="*/ 658 h 789"/>
                <a:gd name="T62" fmla="*/ 795 w 1308"/>
                <a:gd name="T63" fmla="*/ 627 h 789"/>
                <a:gd name="T64" fmla="*/ 821 w 1308"/>
                <a:gd name="T65" fmla="*/ 593 h 789"/>
                <a:gd name="T66" fmla="*/ 846 w 1308"/>
                <a:gd name="T67" fmla="*/ 556 h 789"/>
                <a:gd name="T68" fmla="*/ 872 w 1308"/>
                <a:gd name="T69" fmla="*/ 517 h 789"/>
                <a:gd name="T70" fmla="*/ 898 w 1308"/>
                <a:gd name="T71" fmla="*/ 477 h 789"/>
                <a:gd name="T72" fmla="*/ 923 w 1308"/>
                <a:gd name="T73" fmla="*/ 435 h 789"/>
                <a:gd name="T74" fmla="*/ 949 w 1308"/>
                <a:gd name="T75" fmla="*/ 393 h 789"/>
                <a:gd name="T76" fmla="*/ 975 w 1308"/>
                <a:gd name="T77" fmla="*/ 350 h 789"/>
                <a:gd name="T78" fmla="*/ 1001 w 1308"/>
                <a:gd name="T79" fmla="*/ 308 h 789"/>
                <a:gd name="T80" fmla="*/ 1026 w 1308"/>
                <a:gd name="T81" fmla="*/ 267 h 789"/>
                <a:gd name="T82" fmla="*/ 1052 w 1308"/>
                <a:gd name="T83" fmla="*/ 227 h 789"/>
                <a:gd name="T84" fmla="*/ 1077 w 1308"/>
                <a:gd name="T85" fmla="*/ 189 h 789"/>
                <a:gd name="T86" fmla="*/ 1103 w 1308"/>
                <a:gd name="T87" fmla="*/ 154 h 789"/>
                <a:gd name="T88" fmla="*/ 1129 w 1308"/>
                <a:gd name="T89" fmla="*/ 121 h 789"/>
                <a:gd name="T90" fmla="*/ 1154 w 1308"/>
                <a:gd name="T91" fmla="*/ 92 h 789"/>
                <a:gd name="T92" fmla="*/ 1180 w 1308"/>
                <a:gd name="T93" fmla="*/ 67 h 789"/>
                <a:gd name="T94" fmla="*/ 1206 w 1308"/>
                <a:gd name="T95" fmla="*/ 45 h 789"/>
                <a:gd name="T96" fmla="*/ 1231 w 1308"/>
                <a:gd name="T97" fmla="*/ 28 h 789"/>
                <a:gd name="T98" fmla="*/ 1257 w 1308"/>
                <a:gd name="T99" fmla="*/ 14 h 789"/>
                <a:gd name="T100" fmla="*/ 1283 w 1308"/>
                <a:gd name="T101" fmla="*/ 5 h 789"/>
                <a:gd name="T102" fmla="*/ 1308 w 1308"/>
                <a:gd name="T103" fmla="*/ 0 h 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789">
                  <a:moveTo>
                    <a:pt x="0" y="540"/>
                  </a:moveTo>
                  <a:lnTo>
                    <a:pt x="25" y="548"/>
                  </a:lnTo>
                  <a:lnTo>
                    <a:pt x="51" y="557"/>
                  </a:lnTo>
                  <a:lnTo>
                    <a:pt x="77" y="567"/>
                  </a:lnTo>
                  <a:lnTo>
                    <a:pt x="102" y="578"/>
                  </a:lnTo>
                  <a:lnTo>
                    <a:pt x="128" y="591"/>
                  </a:lnTo>
                  <a:lnTo>
                    <a:pt x="154" y="604"/>
                  </a:lnTo>
                  <a:lnTo>
                    <a:pt x="179" y="618"/>
                  </a:lnTo>
                  <a:lnTo>
                    <a:pt x="205" y="633"/>
                  </a:lnTo>
                  <a:lnTo>
                    <a:pt x="231" y="649"/>
                  </a:lnTo>
                  <a:lnTo>
                    <a:pt x="256" y="665"/>
                  </a:lnTo>
                  <a:lnTo>
                    <a:pt x="282" y="681"/>
                  </a:lnTo>
                  <a:lnTo>
                    <a:pt x="308" y="697"/>
                  </a:lnTo>
                  <a:lnTo>
                    <a:pt x="333" y="712"/>
                  </a:lnTo>
                  <a:lnTo>
                    <a:pt x="359" y="727"/>
                  </a:lnTo>
                  <a:lnTo>
                    <a:pt x="385" y="741"/>
                  </a:lnTo>
                  <a:lnTo>
                    <a:pt x="410" y="754"/>
                  </a:lnTo>
                  <a:lnTo>
                    <a:pt x="436" y="765"/>
                  </a:lnTo>
                  <a:lnTo>
                    <a:pt x="462" y="775"/>
                  </a:lnTo>
                  <a:lnTo>
                    <a:pt x="487" y="782"/>
                  </a:lnTo>
                  <a:lnTo>
                    <a:pt x="513" y="787"/>
                  </a:lnTo>
                  <a:lnTo>
                    <a:pt x="539" y="789"/>
                  </a:lnTo>
                  <a:lnTo>
                    <a:pt x="564" y="788"/>
                  </a:lnTo>
                  <a:lnTo>
                    <a:pt x="590" y="784"/>
                  </a:lnTo>
                  <a:lnTo>
                    <a:pt x="616" y="777"/>
                  </a:lnTo>
                  <a:lnTo>
                    <a:pt x="641" y="766"/>
                  </a:lnTo>
                  <a:lnTo>
                    <a:pt x="667" y="751"/>
                  </a:lnTo>
                  <a:lnTo>
                    <a:pt x="693" y="733"/>
                  </a:lnTo>
                  <a:lnTo>
                    <a:pt x="718" y="712"/>
                  </a:lnTo>
                  <a:lnTo>
                    <a:pt x="744" y="687"/>
                  </a:lnTo>
                  <a:lnTo>
                    <a:pt x="770" y="658"/>
                  </a:lnTo>
                  <a:lnTo>
                    <a:pt x="795" y="627"/>
                  </a:lnTo>
                  <a:lnTo>
                    <a:pt x="821" y="593"/>
                  </a:lnTo>
                  <a:lnTo>
                    <a:pt x="846" y="556"/>
                  </a:lnTo>
                  <a:lnTo>
                    <a:pt x="872" y="517"/>
                  </a:lnTo>
                  <a:lnTo>
                    <a:pt x="898" y="477"/>
                  </a:lnTo>
                  <a:lnTo>
                    <a:pt x="923" y="435"/>
                  </a:lnTo>
                  <a:lnTo>
                    <a:pt x="949" y="393"/>
                  </a:lnTo>
                  <a:lnTo>
                    <a:pt x="975" y="350"/>
                  </a:lnTo>
                  <a:lnTo>
                    <a:pt x="1001" y="308"/>
                  </a:lnTo>
                  <a:lnTo>
                    <a:pt x="1026" y="267"/>
                  </a:lnTo>
                  <a:lnTo>
                    <a:pt x="1052" y="227"/>
                  </a:lnTo>
                  <a:lnTo>
                    <a:pt x="1077" y="189"/>
                  </a:lnTo>
                  <a:lnTo>
                    <a:pt x="1103" y="154"/>
                  </a:lnTo>
                  <a:lnTo>
                    <a:pt x="1129" y="121"/>
                  </a:lnTo>
                  <a:lnTo>
                    <a:pt x="1154" y="92"/>
                  </a:lnTo>
                  <a:lnTo>
                    <a:pt x="1180" y="67"/>
                  </a:lnTo>
                  <a:lnTo>
                    <a:pt x="1206" y="45"/>
                  </a:lnTo>
                  <a:lnTo>
                    <a:pt x="1231" y="28"/>
                  </a:lnTo>
                  <a:lnTo>
                    <a:pt x="1257" y="14"/>
                  </a:lnTo>
                  <a:lnTo>
                    <a:pt x="1283" y="5"/>
                  </a:lnTo>
                  <a:lnTo>
                    <a:pt x="1308" y="0"/>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6" name="Line 348"/>
            <p:cNvSpPr>
              <a:spLocks noChangeShapeType="1"/>
            </p:cNvSpPr>
            <p:nvPr/>
          </p:nvSpPr>
          <p:spPr bwMode="auto">
            <a:xfrm flipV="1">
              <a:off x="10671115" y="2869272"/>
              <a:ext cx="86847" cy="10928"/>
            </a:xfrm>
            <a:prstGeom prst="line">
              <a:avLst/>
            </a:prstGeom>
            <a:noFill/>
            <a:ln w="26988"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7" name="Freeform 349"/>
            <p:cNvSpPr>
              <a:spLocks/>
            </p:cNvSpPr>
            <p:nvPr/>
          </p:nvSpPr>
          <p:spPr bwMode="auto">
            <a:xfrm>
              <a:off x="1934278" y="3929253"/>
              <a:ext cx="4366681" cy="572608"/>
            </a:xfrm>
            <a:custGeom>
              <a:avLst/>
              <a:gdLst>
                <a:gd name="T0" fmla="*/ 0 w 1257"/>
                <a:gd name="T1" fmla="*/ 164 h 262"/>
                <a:gd name="T2" fmla="*/ 26 w 1257"/>
                <a:gd name="T3" fmla="*/ 183 h 262"/>
                <a:gd name="T4" fmla="*/ 51 w 1257"/>
                <a:gd name="T5" fmla="*/ 199 h 262"/>
                <a:gd name="T6" fmla="*/ 77 w 1257"/>
                <a:gd name="T7" fmla="*/ 214 h 262"/>
                <a:gd name="T8" fmla="*/ 103 w 1257"/>
                <a:gd name="T9" fmla="*/ 227 h 262"/>
                <a:gd name="T10" fmla="*/ 128 w 1257"/>
                <a:gd name="T11" fmla="*/ 238 h 262"/>
                <a:gd name="T12" fmla="*/ 154 w 1257"/>
                <a:gd name="T13" fmla="*/ 247 h 262"/>
                <a:gd name="T14" fmla="*/ 180 w 1257"/>
                <a:gd name="T15" fmla="*/ 253 h 262"/>
                <a:gd name="T16" fmla="*/ 205 w 1257"/>
                <a:gd name="T17" fmla="*/ 258 h 262"/>
                <a:gd name="T18" fmla="*/ 231 w 1257"/>
                <a:gd name="T19" fmla="*/ 261 h 262"/>
                <a:gd name="T20" fmla="*/ 257 w 1257"/>
                <a:gd name="T21" fmla="*/ 262 h 262"/>
                <a:gd name="T22" fmla="*/ 282 w 1257"/>
                <a:gd name="T23" fmla="*/ 262 h 262"/>
                <a:gd name="T24" fmla="*/ 308 w 1257"/>
                <a:gd name="T25" fmla="*/ 261 h 262"/>
                <a:gd name="T26" fmla="*/ 334 w 1257"/>
                <a:gd name="T27" fmla="*/ 260 h 262"/>
                <a:gd name="T28" fmla="*/ 359 w 1257"/>
                <a:gd name="T29" fmla="*/ 257 h 262"/>
                <a:gd name="T30" fmla="*/ 385 w 1257"/>
                <a:gd name="T31" fmla="*/ 254 h 262"/>
                <a:gd name="T32" fmla="*/ 411 w 1257"/>
                <a:gd name="T33" fmla="*/ 251 h 262"/>
                <a:gd name="T34" fmla="*/ 436 w 1257"/>
                <a:gd name="T35" fmla="*/ 248 h 262"/>
                <a:gd name="T36" fmla="*/ 462 w 1257"/>
                <a:gd name="T37" fmla="*/ 246 h 262"/>
                <a:gd name="T38" fmla="*/ 487 w 1257"/>
                <a:gd name="T39" fmla="*/ 243 h 262"/>
                <a:gd name="T40" fmla="*/ 513 w 1257"/>
                <a:gd name="T41" fmla="*/ 241 h 262"/>
                <a:gd name="T42" fmla="*/ 539 w 1257"/>
                <a:gd name="T43" fmla="*/ 238 h 262"/>
                <a:gd name="T44" fmla="*/ 565 w 1257"/>
                <a:gd name="T45" fmla="*/ 236 h 262"/>
                <a:gd name="T46" fmla="*/ 590 w 1257"/>
                <a:gd name="T47" fmla="*/ 234 h 262"/>
                <a:gd name="T48" fmla="*/ 616 w 1257"/>
                <a:gd name="T49" fmla="*/ 232 h 262"/>
                <a:gd name="T50" fmla="*/ 642 w 1257"/>
                <a:gd name="T51" fmla="*/ 230 h 262"/>
                <a:gd name="T52" fmla="*/ 667 w 1257"/>
                <a:gd name="T53" fmla="*/ 228 h 262"/>
                <a:gd name="T54" fmla="*/ 693 w 1257"/>
                <a:gd name="T55" fmla="*/ 224 h 262"/>
                <a:gd name="T56" fmla="*/ 718 w 1257"/>
                <a:gd name="T57" fmla="*/ 221 h 262"/>
                <a:gd name="T58" fmla="*/ 744 w 1257"/>
                <a:gd name="T59" fmla="*/ 217 h 262"/>
                <a:gd name="T60" fmla="*/ 770 w 1257"/>
                <a:gd name="T61" fmla="*/ 211 h 262"/>
                <a:gd name="T62" fmla="*/ 795 w 1257"/>
                <a:gd name="T63" fmla="*/ 206 h 262"/>
                <a:gd name="T64" fmla="*/ 821 w 1257"/>
                <a:gd name="T65" fmla="*/ 199 h 262"/>
                <a:gd name="T66" fmla="*/ 847 w 1257"/>
                <a:gd name="T67" fmla="*/ 191 h 262"/>
                <a:gd name="T68" fmla="*/ 872 w 1257"/>
                <a:gd name="T69" fmla="*/ 183 h 262"/>
                <a:gd name="T70" fmla="*/ 898 w 1257"/>
                <a:gd name="T71" fmla="*/ 173 h 262"/>
                <a:gd name="T72" fmla="*/ 924 w 1257"/>
                <a:gd name="T73" fmla="*/ 164 h 262"/>
                <a:gd name="T74" fmla="*/ 949 w 1257"/>
                <a:gd name="T75" fmla="*/ 153 h 262"/>
                <a:gd name="T76" fmla="*/ 975 w 1257"/>
                <a:gd name="T77" fmla="*/ 142 h 262"/>
                <a:gd name="T78" fmla="*/ 1001 w 1257"/>
                <a:gd name="T79" fmla="*/ 130 h 262"/>
                <a:gd name="T80" fmla="*/ 1026 w 1257"/>
                <a:gd name="T81" fmla="*/ 118 h 262"/>
                <a:gd name="T82" fmla="*/ 1052 w 1257"/>
                <a:gd name="T83" fmla="*/ 106 h 262"/>
                <a:gd name="T84" fmla="*/ 1078 w 1257"/>
                <a:gd name="T85" fmla="*/ 93 h 262"/>
                <a:gd name="T86" fmla="*/ 1103 w 1257"/>
                <a:gd name="T87" fmla="*/ 80 h 262"/>
                <a:gd name="T88" fmla="*/ 1129 w 1257"/>
                <a:gd name="T89" fmla="*/ 67 h 262"/>
                <a:gd name="T90" fmla="*/ 1155 w 1257"/>
                <a:gd name="T91" fmla="*/ 54 h 262"/>
                <a:gd name="T92" fmla="*/ 1180 w 1257"/>
                <a:gd name="T93" fmla="*/ 40 h 262"/>
                <a:gd name="T94" fmla="*/ 1206 w 1257"/>
                <a:gd name="T95" fmla="*/ 27 h 262"/>
                <a:gd name="T96" fmla="*/ 1232 w 1257"/>
                <a:gd name="T97" fmla="*/ 13 h 262"/>
                <a:gd name="T98" fmla="*/ 1257 w 1257"/>
                <a:gd name="T99"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62">
                  <a:moveTo>
                    <a:pt x="0" y="164"/>
                  </a:moveTo>
                  <a:lnTo>
                    <a:pt x="26" y="183"/>
                  </a:lnTo>
                  <a:lnTo>
                    <a:pt x="51" y="199"/>
                  </a:lnTo>
                  <a:lnTo>
                    <a:pt x="77" y="214"/>
                  </a:lnTo>
                  <a:lnTo>
                    <a:pt x="103" y="227"/>
                  </a:lnTo>
                  <a:lnTo>
                    <a:pt x="128" y="238"/>
                  </a:lnTo>
                  <a:lnTo>
                    <a:pt x="154" y="247"/>
                  </a:lnTo>
                  <a:lnTo>
                    <a:pt x="180" y="253"/>
                  </a:lnTo>
                  <a:lnTo>
                    <a:pt x="205" y="258"/>
                  </a:lnTo>
                  <a:lnTo>
                    <a:pt x="231" y="261"/>
                  </a:lnTo>
                  <a:lnTo>
                    <a:pt x="257" y="262"/>
                  </a:lnTo>
                  <a:lnTo>
                    <a:pt x="282" y="262"/>
                  </a:lnTo>
                  <a:lnTo>
                    <a:pt x="308" y="261"/>
                  </a:lnTo>
                  <a:lnTo>
                    <a:pt x="334" y="260"/>
                  </a:lnTo>
                  <a:lnTo>
                    <a:pt x="359" y="257"/>
                  </a:lnTo>
                  <a:lnTo>
                    <a:pt x="385" y="254"/>
                  </a:lnTo>
                  <a:lnTo>
                    <a:pt x="411" y="251"/>
                  </a:lnTo>
                  <a:lnTo>
                    <a:pt x="436" y="248"/>
                  </a:lnTo>
                  <a:lnTo>
                    <a:pt x="462" y="246"/>
                  </a:lnTo>
                  <a:lnTo>
                    <a:pt x="487" y="243"/>
                  </a:lnTo>
                  <a:lnTo>
                    <a:pt x="513" y="241"/>
                  </a:lnTo>
                  <a:lnTo>
                    <a:pt x="539" y="238"/>
                  </a:lnTo>
                  <a:lnTo>
                    <a:pt x="565" y="236"/>
                  </a:lnTo>
                  <a:lnTo>
                    <a:pt x="590" y="234"/>
                  </a:lnTo>
                  <a:lnTo>
                    <a:pt x="616" y="232"/>
                  </a:lnTo>
                  <a:lnTo>
                    <a:pt x="642" y="230"/>
                  </a:lnTo>
                  <a:lnTo>
                    <a:pt x="667" y="228"/>
                  </a:lnTo>
                  <a:lnTo>
                    <a:pt x="693" y="224"/>
                  </a:lnTo>
                  <a:lnTo>
                    <a:pt x="718" y="221"/>
                  </a:lnTo>
                  <a:lnTo>
                    <a:pt x="744" y="217"/>
                  </a:lnTo>
                  <a:lnTo>
                    <a:pt x="770" y="211"/>
                  </a:lnTo>
                  <a:lnTo>
                    <a:pt x="795" y="206"/>
                  </a:lnTo>
                  <a:lnTo>
                    <a:pt x="821" y="199"/>
                  </a:lnTo>
                  <a:lnTo>
                    <a:pt x="847" y="191"/>
                  </a:lnTo>
                  <a:lnTo>
                    <a:pt x="872" y="183"/>
                  </a:lnTo>
                  <a:lnTo>
                    <a:pt x="898" y="173"/>
                  </a:lnTo>
                  <a:lnTo>
                    <a:pt x="924" y="164"/>
                  </a:lnTo>
                  <a:lnTo>
                    <a:pt x="949" y="153"/>
                  </a:lnTo>
                  <a:lnTo>
                    <a:pt x="975" y="142"/>
                  </a:lnTo>
                  <a:lnTo>
                    <a:pt x="1001" y="130"/>
                  </a:lnTo>
                  <a:lnTo>
                    <a:pt x="1026" y="118"/>
                  </a:lnTo>
                  <a:lnTo>
                    <a:pt x="1052" y="106"/>
                  </a:lnTo>
                  <a:lnTo>
                    <a:pt x="1078" y="93"/>
                  </a:lnTo>
                  <a:lnTo>
                    <a:pt x="1103" y="80"/>
                  </a:lnTo>
                  <a:lnTo>
                    <a:pt x="1129" y="67"/>
                  </a:lnTo>
                  <a:lnTo>
                    <a:pt x="1155" y="54"/>
                  </a:lnTo>
                  <a:lnTo>
                    <a:pt x="1180" y="40"/>
                  </a:lnTo>
                  <a:lnTo>
                    <a:pt x="1206" y="27"/>
                  </a:lnTo>
                  <a:lnTo>
                    <a:pt x="1232" y="13"/>
                  </a:lnTo>
                  <a:lnTo>
                    <a:pt x="1257" y="0"/>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8" name="Freeform 350"/>
            <p:cNvSpPr>
              <a:spLocks/>
            </p:cNvSpPr>
            <p:nvPr/>
          </p:nvSpPr>
          <p:spPr bwMode="auto">
            <a:xfrm>
              <a:off x="6214112" y="3553342"/>
              <a:ext cx="4543850" cy="404322"/>
            </a:xfrm>
            <a:custGeom>
              <a:avLst/>
              <a:gdLst>
                <a:gd name="T0" fmla="*/ 0 w 1308"/>
                <a:gd name="T1" fmla="*/ 185 h 185"/>
                <a:gd name="T2" fmla="*/ 25 w 1308"/>
                <a:gd name="T3" fmla="*/ 172 h 185"/>
                <a:gd name="T4" fmla="*/ 51 w 1308"/>
                <a:gd name="T5" fmla="*/ 158 h 185"/>
                <a:gd name="T6" fmla="*/ 77 w 1308"/>
                <a:gd name="T7" fmla="*/ 144 h 185"/>
                <a:gd name="T8" fmla="*/ 102 w 1308"/>
                <a:gd name="T9" fmla="*/ 131 h 185"/>
                <a:gd name="T10" fmla="*/ 128 w 1308"/>
                <a:gd name="T11" fmla="*/ 118 h 185"/>
                <a:gd name="T12" fmla="*/ 154 w 1308"/>
                <a:gd name="T13" fmla="*/ 106 h 185"/>
                <a:gd name="T14" fmla="*/ 179 w 1308"/>
                <a:gd name="T15" fmla="*/ 94 h 185"/>
                <a:gd name="T16" fmla="*/ 205 w 1308"/>
                <a:gd name="T17" fmla="*/ 83 h 185"/>
                <a:gd name="T18" fmla="*/ 231 w 1308"/>
                <a:gd name="T19" fmla="*/ 73 h 185"/>
                <a:gd name="T20" fmla="*/ 256 w 1308"/>
                <a:gd name="T21" fmla="*/ 64 h 185"/>
                <a:gd name="T22" fmla="*/ 282 w 1308"/>
                <a:gd name="T23" fmla="*/ 56 h 185"/>
                <a:gd name="T24" fmla="*/ 308 w 1308"/>
                <a:gd name="T25" fmla="*/ 50 h 185"/>
                <a:gd name="T26" fmla="*/ 333 w 1308"/>
                <a:gd name="T27" fmla="*/ 46 h 185"/>
                <a:gd name="T28" fmla="*/ 359 w 1308"/>
                <a:gd name="T29" fmla="*/ 43 h 185"/>
                <a:gd name="T30" fmla="*/ 385 w 1308"/>
                <a:gd name="T31" fmla="*/ 42 h 185"/>
                <a:gd name="T32" fmla="*/ 410 w 1308"/>
                <a:gd name="T33" fmla="*/ 43 h 185"/>
                <a:gd name="T34" fmla="*/ 436 w 1308"/>
                <a:gd name="T35" fmla="*/ 46 h 185"/>
                <a:gd name="T36" fmla="*/ 462 w 1308"/>
                <a:gd name="T37" fmla="*/ 51 h 185"/>
                <a:gd name="T38" fmla="*/ 487 w 1308"/>
                <a:gd name="T39" fmla="*/ 56 h 185"/>
                <a:gd name="T40" fmla="*/ 513 w 1308"/>
                <a:gd name="T41" fmla="*/ 64 h 185"/>
                <a:gd name="T42" fmla="*/ 539 w 1308"/>
                <a:gd name="T43" fmla="*/ 72 h 185"/>
                <a:gd name="T44" fmla="*/ 564 w 1308"/>
                <a:gd name="T45" fmla="*/ 81 h 185"/>
                <a:gd name="T46" fmla="*/ 590 w 1308"/>
                <a:gd name="T47" fmla="*/ 90 h 185"/>
                <a:gd name="T48" fmla="*/ 616 w 1308"/>
                <a:gd name="T49" fmla="*/ 100 h 185"/>
                <a:gd name="T50" fmla="*/ 641 w 1308"/>
                <a:gd name="T51" fmla="*/ 109 h 185"/>
                <a:gd name="T52" fmla="*/ 667 w 1308"/>
                <a:gd name="T53" fmla="*/ 117 h 185"/>
                <a:gd name="T54" fmla="*/ 693 w 1308"/>
                <a:gd name="T55" fmla="*/ 125 h 185"/>
                <a:gd name="T56" fmla="*/ 718 w 1308"/>
                <a:gd name="T57" fmla="*/ 132 h 185"/>
                <a:gd name="T58" fmla="*/ 744 w 1308"/>
                <a:gd name="T59" fmla="*/ 137 h 185"/>
                <a:gd name="T60" fmla="*/ 770 w 1308"/>
                <a:gd name="T61" fmla="*/ 141 h 185"/>
                <a:gd name="T62" fmla="*/ 795 w 1308"/>
                <a:gd name="T63" fmla="*/ 143 h 185"/>
                <a:gd name="T64" fmla="*/ 821 w 1308"/>
                <a:gd name="T65" fmla="*/ 144 h 185"/>
                <a:gd name="T66" fmla="*/ 846 w 1308"/>
                <a:gd name="T67" fmla="*/ 143 h 185"/>
                <a:gd name="T68" fmla="*/ 872 w 1308"/>
                <a:gd name="T69" fmla="*/ 140 h 185"/>
                <a:gd name="T70" fmla="*/ 898 w 1308"/>
                <a:gd name="T71" fmla="*/ 136 h 185"/>
                <a:gd name="T72" fmla="*/ 923 w 1308"/>
                <a:gd name="T73" fmla="*/ 130 h 185"/>
                <a:gd name="T74" fmla="*/ 949 w 1308"/>
                <a:gd name="T75" fmla="*/ 124 h 185"/>
                <a:gd name="T76" fmla="*/ 975 w 1308"/>
                <a:gd name="T77" fmla="*/ 116 h 185"/>
                <a:gd name="T78" fmla="*/ 1001 w 1308"/>
                <a:gd name="T79" fmla="*/ 108 h 185"/>
                <a:gd name="T80" fmla="*/ 1026 w 1308"/>
                <a:gd name="T81" fmla="*/ 99 h 185"/>
                <a:gd name="T82" fmla="*/ 1052 w 1308"/>
                <a:gd name="T83" fmla="*/ 90 h 185"/>
                <a:gd name="T84" fmla="*/ 1077 w 1308"/>
                <a:gd name="T85" fmla="*/ 81 h 185"/>
                <a:gd name="T86" fmla="*/ 1103 w 1308"/>
                <a:gd name="T87" fmla="*/ 71 h 185"/>
                <a:gd name="T88" fmla="*/ 1129 w 1308"/>
                <a:gd name="T89" fmla="*/ 62 h 185"/>
                <a:gd name="T90" fmla="*/ 1154 w 1308"/>
                <a:gd name="T91" fmla="*/ 52 h 185"/>
                <a:gd name="T92" fmla="*/ 1180 w 1308"/>
                <a:gd name="T93" fmla="*/ 43 h 185"/>
                <a:gd name="T94" fmla="*/ 1206 w 1308"/>
                <a:gd name="T95" fmla="*/ 35 h 185"/>
                <a:gd name="T96" fmla="*/ 1231 w 1308"/>
                <a:gd name="T97" fmla="*/ 26 h 185"/>
                <a:gd name="T98" fmla="*/ 1257 w 1308"/>
                <a:gd name="T99" fmla="*/ 17 h 185"/>
                <a:gd name="T100" fmla="*/ 1283 w 1308"/>
                <a:gd name="T101" fmla="*/ 8 h 185"/>
                <a:gd name="T102" fmla="*/ 1308 w 1308"/>
                <a:gd name="T103"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185">
                  <a:moveTo>
                    <a:pt x="0" y="185"/>
                  </a:moveTo>
                  <a:lnTo>
                    <a:pt x="25" y="172"/>
                  </a:lnTo>
                  <a:lnTo>
                    <a:pt x="51" y="158"/>
                  </a:lnTo>
                  <a:lnTo>
                    <a:pt x="77" y="144"/>
                  </a:lnTo>
                  <a:lnTo>
                    <a:pt x="102" y="131"/>
                  </a:lnTo>
                  <a:lnTo>
                    <a:pt x="128" y="118"/>
                  </a:lnTo>
                  <a:lnTo>
                    <a:pt x="154" y="106"/>
                  </a:lnTo>
                  <a:lnTo>
                    <a:pt x="179" y="94"/>
                  </a:lnTo>
                  <a:lnTo>
                    <a:pt x="205" y="83"/>
                  </a:lnTo>
                  <a:lnTo>
                    <a:pt x="231" y="73"/>
                  </a:lnTo>
                  <a:lnTo>
                    <a:pt x="256" y="64"/>
                  </a:lnTo>
                  <a:lnTo>
                    <a:pt x="282" y="56"/>
                  </a:lnTo>
                  <a:lnTo>
                    <a:pt x="308" y="50"/>
                  </a:lnTo>
                  <a:lnTo>
                    <a:pt x="333" y="46"/>
                  </a:lnTo>
                  <a:lnTo>
                    <a:pt x="359" y="43"/>
                  </a:lnTo>
                  <a:lnTo>
                    <a:pt x="385" y="42"/>
                  </a:lnTo>
                  <a:lnTo>
                    <a:pt x="410" y="43"/>
                  </a:lnTo>
                  <a:lnTo>
                    <a:pt x="436" y="46"/>
                  </a:lnTo>
                  <a:lnTo>
                    <a:pt x="462" y="51"/>
                  </a:lnTo>
                  <a:lnTo>
                    <a:pt x="487" y="56"/>
                  </a:lnTo>
                  <a:lnTo>
                    <a:pt x="513" y="64"/>
                  </a:lnTo>
                  <a:lnTo>
                    <a:pt x="539" y="72"/>
                  </a:lnTo>
                  <a:lnTo>
                    <a:pt x="564" y="81"/>
                  </a:lnTo>
                  <a:lnTo>
                    <a:pt x="590" y="90"/>
                  </a:lnTo>
                  <a:lnTo>
                    <a:pt x="616" y="100"/>
                  </a:lnTo>
                  <a:lnTo>
                    <a:pt x="641" y="109"/>
                  </a:lnTo>
                  <a:lnTo>
                    <a:pt x="667" y="117"/>
                  </a:lnTo>
                  <a:lnTo>
                    <a:pt x="693" y="125"/>
                  </a:lnTo>
                  <a:lnTo>
                    <a:pt x="718" y="132"/>
                  </a:lnTo>
                  <a:lnTo>
                    <a:pt x="744" y="137"/>
                  </a:lnTo>
                  <a:lnTo>
                    <a:pt x="770" y="141"/>
                  </a:lnTo>
                  <a:lnTo>
                    <a:pt x="795" y="143"/>
                  </a:lnTo>
                  <a:lnTo>
                    <a:pt x="821" y="144"/>
                  </a:lnTo>
                  <a:lnTo>
                    <a:pt x="846" y="143"/>
                  </a:lnTo>
                  <a:lnTo>
                    <a:pt x="872" y="140"/>
                  </a:lnTo>
                  <a:lnTo>
                    <a:pt x="898" y="136"/>
                  </a:lnTo>
                  <a:lnTo>
                    <a:pt x="923" y="130"/>
                  </a:lnTo>
                  <a:lnTo>
                    <a:pt x="949" y="124"/>
                  </a:lnTo>
                  <a:lnTo>
                    <a:pt x="975" y="116"/>
                  </a:lnTo>
                  <a:lnTo>
                    <a:pt x="1001" y="108"/>
                  </a:lnTo>
                  <a:lnTo>
                    <a:pt x="1026" y="99"/>
                  </a:lnTo>
                  <a:lnTo>
                    <a:pt x="1052" y="90"/>
                  </a:lnTo>
                  <a:lnTo>
                    <a:pt x="1077" y="81"/>
                  </a:lnTo>
                  <a:lnTo>
                    <a:pt x="1103" y="71"/>
                  </a:lnTo>
                  <a:lnTo>
                    <a:pt x="1129" y="62"/>
                  </a:lnTo>
                  <a:lnTo>
                    <a:pt x="1154" y="52"/>
                  </a:lnTo>
                  <a:lnTo>
                    <a:pt x="1180" y="43"/>
                  </a:lnTo>
                  <a:lnTo>
                    <a:pt x="1206" y="35"/>
                  </a:lnTo>
                  <a:lnTo>
                    <a:pt x="1231" y="26"/>
                  </a:lnTo>
                  <a:lnTo>
                    <a:pt x="1257" y="17"/>
                  </a:lnTo>
                  <a:lnTo>
                    <a:pt x="1283" y="8"/>
                  </a:lnTo>
                  <a:lnTo>
                    <a:pt x="1308" y="0"/>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49" name="Line 351"/>
            <p:cNvSpPr>
              <a:spLocks noChangeShapeType="1"/>
            </p:cNvSpPr>
            <p:nvPr/>
          </p:nvSpPr>
          <p:spPr bwMode="auto">
            <a:xfrm flipV="1">
              <a:off x="10671115" y="3553342"/>
              <a:ext cx="86847" cy="17484"/>
            </a:xfrm>
            <a:prstGeom prst="line">
              <a:avLst/>
            </a:prstGeom>
            <a:noFill/>
            <a:ln w="26988" cap="flat">
              <a:solidFill>
                <a:srgbClr val="D9531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0" name="Freeform 352"/>
            <p:cNvSpPr>
              <a:spLocks/>
            </p:cNvSpPr>
            <p:nvPr/>
          </p:nvSpPr>
          <p:spPr bwMode="auto">
            <a:xfrm>
              <a:off x="1934278" y="3002589"/>
              <a:ext cx="4366681" cy="694997"/>
            </a:xfrm>
            <a:custGeom>
              <a:avLst/>
              <a:gdLst>
                <a:gd name="T0" fmla="*/ 0 w 1257"/>
                <a:gd name="T1" fmla="*/ 0 h 318"/>
                <a:gd name="T2" fmla="*/ 26 w 1257"/>
                <a:gd name="T3" fmla="*/ 2 h 318"/>
                <a:gd name="T4" fmla="*/ 51 w 1257"/>
                <a:gd name="T5" fmla="*/ 4 h 318"/>
                <a:gd name="T6" fmla="*/ 77 w 1257"/>
                <a:gd name="T7" fmla="*/ 6 h 318"/>
                <a:gd name="T8" fmla="*/ 103 w 1257"/>
                <a:gd name="T9" fmla="*/ 8 h 318"/>
                <a:gd name="T10" fmla="*/ 128 w 1257"/>
                <a:gd name="T11" fmla="*/ 12 h 318"/>
                <a:gd name="T12" fmla="*/ 154 w 1257"/>
                <a:gd name="T13" fmla="*/ 16 h 318"/>
                <a:gd name="T14" fmla="*/ 180 w 1257"/>
                <a:gd name="T15" fmla="*/ 22 h 318"/>
                <a:gd name="T16" fmla="*/ 205 w 1257"/>
                <a:gd name="T17" fmla="*/ 29 h 318"/>
                <a:gd name="T18" fmla="*/ 231 w 1257"/>
                <a:gd name="T19" fmla="*/ 38 h 318"/>
                <a:gd name="T20" fmla="*/ 257 w 1257"/>
                <a:gd name="T21" fmla="*/ 48 h 318"/>
                <a:gd name="T22" fmla="*/ 282 w 1257"/>
                <a:gd name="T23" fmla="*/ 60 h 318"/>
                <a:gd name="T24" fmla="*/ 308 w 1257"/>
                <a:gd name="T25" fmla="*/ 74 h 318"/>
                <a:gd name="T26" fmla="*/ 334 w 1257"/>
                <a:gd name="T27" fmla="*/ 89 h 318"/>
                <a:gd name="T28" fmla="*/ 359 w 1257"/>
                <a:gd name="T29" fmla="*/ 105 h 318"/>
                <a:gd name="T30" fmla="*/ 385 w 1257"/>
                <a:gd name="T31" fmla="*/ 122 h 318"/>
                <a:gd name="T32" fmla="*/ 411 w 1257"/>
                <a:gd name="T33" fmla="*/ 140 h 318"/>
                <a:gd name="T34" fmla="*/ 436 w 1257"/>
                <a:gd name="T35" fmla="*/ 159 h 318"/>
                <a:gd name="T36" fmla="*/ 462 w 1257"/>
                <a:gd name="T37" fmla="*/ 177 h 318"/>
                <a:gd name="T38" fmla="*/ 487 w 1257"/>
                <a:gd name="T39" fmla="*/ 196 h 318"/>
                <a:gd name="T40" fmla="*/ 513 w 1257"/>
                <a:gd name="T41" fmla="*/ 214 h 318"/>
                <a:gd name="T42" fmla="*/ 539 w 1257"/>
                <a:gd name="T43" fmla="*/ 232 h 318"/>
                <a:gd name="T44" fmla="*/ 565 w 1257"/>
                <a:gd name="T45" fmla="*/ 248 h 318"/>
                <a:gd name="T46" fmla="*/ 590 w 1257"/>
                <a:gd name="T47" fmla="*/ 263 h 318"/>
                <a:gd name="T48" fmla="*/ 616 w 1257"/>
                <a:gd name="T49" fmla="*/ 276 h 318"/>
                <a:gd name="T50" fmla="*/ 642 w 1257"/>
                <a:gd name="T51" fmla="*/ 288 h 318"/>
                <a:gd name="T52" fmla="*/ 667 w 1257"/>
                <a:gd name="T53" fmla="*/ 298 h 318"/>
                <a:gd name="T54" fmla="*/ 693 w 1257"/>
                <a:gd name="T55" fmla="*/ 306 h 318"/>
                <a:gd name="T56" fmla="*/ 718 w 1257"/>
                <a:gd name="T57" fmla="*/ 312 h 318"/>
                <a:gd name="T58" fmla="*/ 744 w 1257"/>
                <a:gd name="T59" fmla="*/ 316 h 318"/>
                <a:gd name="T60" fmla="*/ 770 w 1257"/>
                <a:gd name="T61" fmla="*/ 318 h 318"/>
                <a:gd name="T62" fmla="*/ 795 w 1257"/>
                <a:gd name="T63" fmla="*/ 318 h 318"/>
                <a:gd name="T64" fmla="*/ 821 w 1257"/>
                <a:gd name="T65" fmla="*/ 316 h 318"/>
                <a:gd name="T66" fmla="*/ 847 w 1257"/>
                <a:gd name="T67" fmla="*/ 313 h 318"/>
                <a:gd name="T68" fmla="*/ 872 w 1257"/>
                <a:gd name="T69" fmla="*/ 309 h 318"/>
                <a:gd name="T70" fmla="*/ 898 w 1257"/>
                <a:gd name="T71" fmla="*/ 304 h 318"/>
                <a:gd name="T72" fmla="*/ 924 w 1257"/>
                <a:gd name="T73" fmla="*/ 299 h 318"/>
                <a:gd name="T74" fmla="*/ 949 w 1257"/>
                <a:gd name="T75" fmla="*/ 293 h 318"/>
                <a:gd name="T76" fmla="*/ 975 w 1257"/>
                <a:gd name="T77" fmla="*/ 287 h 318"/>
                <a:gd name="T78" fmla="*/ 1001 w 1257"/>
                <a:gd name="T79" fmla="*/ 282 h 318"/>
                <a:gd name="T80" fmla="*/ 1026 w 1257"/>
                <a:gd name="T81" fmla="*/ 277 h 318"/>
                <a:gd name="T82" fmla="*/ 1052 w 1257"/>
                <a:gd name="T83" fmla="*/ 273 h 318"/>
                <a:gd name="T84" fmla="*/ 1078 w 1257"/>
                <a:gd name="T85" fmla="*/ 271 h 318"/>
                <a:gd name="T86" fmla="*/ 1103 w 1257"/>
                <a:gd name="T87" fmla="*/ 271 h 318"/>
                <a:gd name="T88" fmla="*/ 1129 w 1257"/>
                <a:gd name="T89" fmla="*/ 273 h 318"/>
                <a:gd name="T90" fmla="*/ 1155 w 1257"/>
                <a:gd name="T91" fmla="*/ 277 h 318"/>
                <a:gd name="T92" fmla="*/ 1180 w 1257"/>
                <a:gd name="T93" fmla="*/ 283 h 318"/>
                <a:gd name="T94" fmla="*/ 1206 w 1257"/>
                <a:gd name="T95" fmla="*/ 292 h 318"/>
                <a:gd name="T96" fmla="*/ 1232 w 1257"/>
                <a:gd name="T97" fmla="*/ 304 h 318"/>
                <a:gd name="T98" fmla="*/ 1257 w 1257"/>
                <a:gd name="T9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18">
                  <a:moveTo>
                    <a:pt x="0" y="0"/>
                  </a:moveTo>
                  <a:lnTo>
                    <a:pt x="26" y="2"/>
                  </a:lnTo>
                  <a:lnTo>
                    <a:pt x="51" y="4"/>
                  </a:lnTo>
                  <a:lnTo>
                    <a:pt x="77" y="6"/>
                  </a:lnTo>
                  <a:lnTo>
                    <a:pt x="103" y="8"/>
                  </a:lnTo>
                  <a:lnTo>
                    <a:pt x="128" y="12"/>
                  </a:lnTo>
                  <a:lnTo>
                    <a:pt x="154" y="16"/>
                  </a:lnTo>
                  <a:lnTo>
                    <a:pt x="180" y="22"/>
                  </a:lnTo>
                  <a:lnTo>
                    <a:pt x="205" y="29"/>
                  </a:lnTo>
                  <a:lnTo>
                    <a:pt x="231" y="38"/>
                  </a:lnTo>
                  <a:lnTo>
                    <a:pt x="257" y="48"/>
                  </a:lnTo>
                  <a:lnTo>
                    <a:pt x="282" y="60"/>
                  </a:lnTo>
                  <a:lnTo>
                    <a:pt x="308" y="74"/>
                  </a:lnTo>
                  <a:lnTo>
                    <a:pt x="334" y="89"/>
                  </a:lnTo>
                  <a:lnTo>
                    <a:pt x="359" y="105"/>
                  </a:lnTo>
                  <a:lnTo>
                    <a:pt x="385" y="122"/>
                  </a:lnTo>
                  <a:lnTo>
                    <a:pt x="411" y="140"/>
                  </a:lnTo>
                  <a:lnTo>
                    <a:pt x="436" y="159"/>
                  </a:lnTo>
                  <a:lnTo>
                    <a:pt x="462" y="177"/>
                  </a:lnTo>
                  <a:lnTo>
                    <a:pt x="487" y="196"/>
                  </a:lnTo>
                  <a:lnTo>
                    <a:pt x="513" y="214"/>
                  </a:lnTo>
                  <a:lnTo>
                    <a:pt x="539" y="232"/>
                  </a:lnTo>
                  <a:lnTo>
                    <a:pt x="565" y="248"/>
                  </a:lnTo>
                  <a:lnTo>
                    <a:pt x="590" y="263"/>
                  </a:lnTo>
                  <a:lnTo>
                    <a:pt x="616" y="276"/>
                  </a:lnTo>
                  <a:lnTo>
                    <a:pt x="642" y="288"/>
                  </a:lnTo>
                  <a:lnTo>
                    <a:pt x="667" y="298"/>
                  </a:lnTo>
                  <a:lnTo>
                    <a:pt x="693" y="306"/>
                  </a:lnTo>
                  <a:lnTo>
                    <a:pt x="718" y="312"/>
                  </a:lnTo>
                  <a:lnTo>
                    <a:pt x="744" y="316"/>
                  </a:lnTo>
                  <a:lnTo>
                    <a:pt x="770" y="318"/>
                  </a:lnTo>
                  <a:lnTo>
                    <a:pt x="795" y="318"/>
                  </a:lnTo>
                  <a:lnTo>
                    <a:pt x="821" y="316"/>
                  </a:lnTo>
                  <a:lnTo>
                    <a:pt x="847" y="313"/>
                  </a:lnTo>
                  <a:lnTo>
                    <a:pt x="872" y="309"/>
                  </a:lnTo>
                  <a:lnTo>
                    <a:pt x="898" y="304"/>
                  </a:lnTo>
                  <a:lnTo>
                    <a:pt x="924" y="299"/>
                  </a:lnTo>
                  <a:lnTo>
                    <a:pt x="949" y="293"/>
                  </a:lnTo>
                  <a:lnTo>
                    <a:pt x="975" y="287"/>
                  </a:lnTo>
                  <a:lnTo>
                    <a:pt x="1001" y="282"/>
                  </a:lnTo>
                  <a:lnTo>
                    <a:pt x="1026" y="277"/>
                  </a:lnTo>
                  <a:lnTo>
                    <a:pt x="1052" y="273"/>
                  </a:lnTo>
                  <a:lnTo>
                    <a:pt x="1078" y="271"/>
                  </a:lnTo>
                  <a:lnTo>
                    <a:pt x="1103" y="271"/>
                  </a:lnTo>
                  <a:lnTo>
                    <a:pt x="1129" y="273"/>
                  </a:lnTo>
                  <a:lnTo>
                    <a:pt x="1155" y="277"/>
                  </a:lnTo>
                  <a:lnTo>
                    <a:pt x="1180" y="283"/>
                  </a:lnTo>
                  <a:lnTo>
                    <a:pt x="1206" y="292"/>
                  </a:lnTo>
                  <a:lnTo>
                    <a:pt x="1232" y="304"/>
                  </a:lnTo>
                  <a:lnTo>
                    <a:pt x="1257" y="318"/>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1" name="Freeform 353"/>
            <p:cNvSpPr>
              <a:spLocks/>
            </p:cNvSpPr>
            <p:nvPr/>
          </p:nvSpPr>
          <p:spPr bwMode="auto">
            <a:xfrm>
              <a:off x="6214112" y="3666989"/>
              <a:ext cx="4543850" cy="828314"/>
            </a:xfrm>
            <a:custGeom>
              <a:avLst/>
              <a:gdLst>
                <a:gd name="T0" fmla="*/ 0 w 1308"/>
                <a:gd name="T1" fmla="*/ 0 h 379"/>
                <a:gd name="T2" fmla="*/ 25 w 1308"/>
                <a:gd name="T3" fmla="*/ 14 h 379"/>
                <a:gd name="T4" fmla="*/ 51 w 1308"/>
                <a:gd name="T5" fmla="*/ 31 h 379"/>
                <a:gd name="T6" fmla="*/ 77 w 1308"/>
                <a:gd name="T7" fmla="*/ 50 h 379"/>
                <a:gd name="T8" fmla="*/ 102 w 1308"/>
                <a:gd name="T9" fmla="*/ 71 h 379"/>
                <a:gd name="T10" fmla="*/ 128 w 1308"/>
                <a:gd name="T11" fmla="*/ 94 h 379"/>
                <a:gd name="T12" fmla="*/ 154 w 1308"/>
                <a:gd name="T13" fmla="*/ 118 h 379"/>
                <a:gd name="T14" fmla="*/ 179 w 1308"/>
                <a:gd name="T15" fmla="*/ 144 h 379"/>
                <a:gd name="T16" fmla="*/ 205 w 1308"/>
                <a:gd name="T17" fmla="*/ 170 h 379"/>
                <a:gd name="T18" fmla="*/ 231 w 1308"/>
                <a:gd name="T19" fmla="*/ 196 h 379"/>
                <a:gd name="T20" fmla="*/ 256 w 1308"/>
                <a:gd name="T21" fmla="*/ 222 h 379"/>
                <a:gd name="T22" fmla="*/ 282 w 1308"/>
                <a:gd name="T23" fmla="*/ 248 h 379"/>
                <a:gd name="T24" fmla="*/ 308 w 1308"/>
                <a:gd name="T25" fmla="*/ 272 h 379"/>
                <a:gd name="T26" fmla="*/ 333 w 1308"/>
                <a:gd name="T27" fmla="*/ 294 h 379"/>
                <a:gd name="T28" fmla="*/ 359 w 1308"/>
                <a:gd name="T29" fmla="*/ 314 h 379"/>
                <a:gd name="T30" fmla="*/ 385 w 1308"/>
                <a:gd name="T31" fmla="*/ 332 h 379"/>
                <a:gd name="T32" fmla="*/ 410 w 1308"/>
                <a:gd name="T33" fmla="*/ 347 h 379"/>
                <a:gd name="T34" fmla="*/ 436 w 1308"/>
                <a:gd name="T35" fmla="*/ 359 h 379"/>
                <a:gd name="T36" fmla="*/ 462 w 1308"/>
                <a:gd name="T37" fmla="*/ 368 h 379"/>
                <a:gd name="T38" fmla="*/ 487 w 1308"/>
                <a:gd name="T39" fmla="*/ 375 h 379"/>
                <a:gd name="T40" fmla="*/ 513 w 1308"/>
                <a:gd name="T41" fmla="*/ 378 h 379"/>
                <a:gd name="T42" fmla="*/ 539 w 1308"/>
                <a:gd name="T43" fmla="*/ 379 h 379"/>
                <a:gd name="T44" fmla="*/ 564 w 1308"/>
                <a:gd name="T45" fmla="*/ 376 h 379"/>
                <a:gd name="T46" fmla="*/ 590 w 1308"/>
                <a:gd name="T47" fmla="*/ 372 h 379"/>
                <a:gd name="T48" fmla="*/ 616 w 1308"/>
                <a:gd name="T49" fmla="*/ 365 h 379"/>
                <a:gd name="T50" fmla="*/ 641 w 1308"/>
                <a:gd name="T51" fmla="*/ 356 h 379"/>
                <a:gd name="T52" fmla="*/ 667 w 1308"/>
                <a:gd name="T53" fmla="*/ 347 h 379"/>
                <a:gd name="T54" fmla="*/ 693 w 1308"/>
                <a:gd name="T55" fmla="*/ 335 h 379"/>
                <a:gd name="T56" fmla="*/ 718 w 1308"/>
                <a:gd name="T57" fmla="*/ 324 h 379"/>
                <a:gd name="T58" fmla="*/ 744 w 1308"/>
                <a:gd name="T59" fmla="*/ 311 h 379"/>
                <a:gd name="T60" fmla="*/ 770 w 1308"/>
                <a:gd name="T61" fmla="*/ 299 h 379"/>
                <a:gd name="T62" fmla="*/ 795 w 1308"/>
                <a:gd name="T63" fmla="*/ 287 h 379"/>
                <a:gd name="T64" fmla="*/ 821 w 1308"/>
                <a:gd name="T65" fmla="*/ 276 h 379"/>
                <a:gd name="T66" fmla="*/ 846 w 1308"/>
                <a:gd name="T67" fmla="*/ 265 h 379"/>
                <a:gd name="T68" fmla="*/ 872 w 1308"/>
                <a:gd name="T69" fmla="*/ 256 h 379"/>
                <a:gd name="T70" fmla="*/ 898 w 1308"/>
                <a:gd name="T71" fmla="*/ 248 h 379"/>
                <a:gd name="T72" fmla="*/ 923 w 1308"/>
                <a:gd name="T73" fmla="*/ 241 h 379"/>
                <a:gd name="T74" fmla="*/ 949 w 1308"/>
                <a:gd name="T75" fmla="*/ 237 h 379"/>
                <a:gd name="T76" fmla="*/ 975 w 1308"/>
                <a:gd name="T77" fmla="*/ 234 h 379"/>
                <a:gd name="T78" fmla="*/ 1001 w 1308"/>
                <a:gd name="T79" fmla="*/ 233 h 379"/>
                <a:gd name="T80" fmla="*/ 1026 w 1308"/>
                <a:gd name="T81" fmla="*/ 234 h 379"/>
                <a:gd name="T82" fmla="*/ 1052 w 1308"/>
                <a:gd name="T83" fmla="*/ 237 h 379"/>
                <a:gd name="T84" fmla="*/ 1077 w 1308"/>
                <a:gd name="T85" fmla="*/ 242 h 379"/>
                <a:gd name="T86" fmla="*/ 1103 w 1308"/>
                <a:gd name="T87" fmla="*/ 249 h 379"/>
                <a:gd name="T88" fmla="*/ 1129 w 1308"/>
                <a:gd name="T89" fmla="*/ 259 h 379"/>
                <a:gd name="T90" fmla="*/ 1154 w 1308"/>
                <a:gd name="T91" fmla="*/ 270 h 379"/>
                <a:gd name="T92" fmla="*/ 1180 w 1308"/>
                <a:gd name="T93" fmla="*/ 284 h 379"/>
                <a:gd name="T94" fmla="*/ 1206 w 1308"/>
                <a:gd name="T95" fmla="*/ 299 h 379"/>
                <a:gd name="T96" fmla="*/ 1231 w 1308"/>
                <a:gd name="T97" fmla="*/ 316 h 379"/>
                <a:gd name="T98" fmla="*/ 1257 w 1308"/>
                <a:gd name="T99" fmla="*/ 335 h 379"/>
                <a:gd name="T100" fmla="*/ 1283 w 1308"/>
                <a:gd name="T101" fmla="*/ 355 h 379"/>
                <a:gd name="T102" fmla="*/ 1308 w 1308"/>
                <a:gd name="T103" fmla="*/ 377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379">
                  <a:moveTo>
                    <a:pt x="0" y="0"/>
                  </a:moveTo>
                  <a:lnTo>
                    <a:pt x="25" y="14"/>
                  </a:lnTo>
                  <a:lnTo>
                    <a:pt x="51" y="31"/>
                  </a:lnTo>
                  <a:lnTo>
                    <a:pt x="77" y="50"/>
                  </a:lnTo>
                  <a:lnTo>
                    <a:pt x="102" y="71"/>
                  </a:lnTo>
                  <a:lnTo>
                    <a:pt x="128" y="94"/>
                  </a:lnTo>
                  <a:lnTo>
                    <a:pt x="154" y="118"/>
                  </a:lnTo>
                  <a:lnTo>
                    <a:pt x="179" y="144"/>
                  </a:lnTo>
                  <a:lnTo>
                    <a:pt x="205" y="170"/>
                  </a:lnTo>
                  <a:lnTo>
                    <a:pt x="231" y="196"/>
                  </a:lnTo>
                  <a:lnTo>
                    <a:pt x="256" y="222"/>
                  </a:lnTo>
                  <a:lnTo>
                    <a:pt x="282" y="248"/>
                  </a:lnTo>
                  <a:lnTo>
                    <a:pt x="308" y="272"/>
                  </a:lnTo>
                  <a:lnTo>
                    <a:pt x="333" y="294"/>
                  </a:lnTo>
                  <a:lnTo>
                    <a:pt x="359" y="314"/>
                  </a:lnTo>
                  <a:lnTo>
                    <a:pt x="385" y="332"/>
                  </a:lnTo>
                  <a:lnTo>
                    <a:pt x="410" y="347"/>
                  </a:lnTo>
                  <a:lnTo>
                    <a:pt x="436" y="359"/>
                  </a:lnTo>
                  <a:lnTo>
                    <a:pt x="462" y="368"/>
                  </a:lnTo>
                  <a:lnTo>
                    <a:pt x="487" y="375"/>
                  </a:lnTo>
                  <a:lnTo>
                    <a:pt x="513" y="378"/>
                  </a:lnTo>
                  <a:lnTo>
                    <a:pt x="539" y="379"/>
                  </a:lnTo>
                  <a:lnTo>
                    <a:pt x="564" y="376"/>
                  </a:lnTo>
                  <a:lnTo>
                    <a:pt x="590" y="372"/>
                  </a:lnTo>
                  <a:lnTo>
                    <a:pt x="616" y="365"/>
                  </a:lnTo>
                  <a:lnTo>
                    <a:pt x="641" y="356"/>
                  </a:lnTo>
                  <a:lnTo>
                    <a:pt x="667" y="347"/>
                  </a:lnTo>
                  <a:lnTo>
                    <a:pt x="693" y="335"/>
                  </a:lnTo>
                  <a:lnTo>
                    <a:pt x="718" y="324"/>
                  </a:lnTo>
                  <a:lnTo>
                    <a:pt x="744" y="311"/>
                  </a:lnTo>
                  <a:lnTo>
                    <a:pt x="770" y="299"/>
                  </a:lnTo>
                  <a:lnTo>
                    <a:pt x="795" y="287"/>
                  </a:lnTo>
                  <a:lnTo>
                    <a:pt x="821" y="276"/>
                  </a:lnTo>
                  <a:lnTo>
                    <a:pt x="846" y="265"/>
                  </a:lnTo>
                  <a:lnTo>
                    <a:pt x="872" y="256"/>
                  </a:lnTo>
                  <a:lnTo>
                    <a:pt x="898" y="248"/>
                  </a:lnTo>
                  <a:lnTo>
                    <a:pt x="923" y="241"/>
                  </a:lnTo>
                  <a:lnTo>
                    <a:pt x="949" y="237"/>
                  </a:lnTo>
                  <a:lnTo>
                    <a:pt x="975" y="234"/>
                  </a:lnTo>
                  <a:lnTo>
                    <a:pt x="1001" y="233"/>
                  </a:lnTo>
                  <a:lnTo>
                    <a:pt x="1026" y="234"/>
                  </a:lnTo>
                  <a:lnTo>
                    <a:pt x="1052" y="237"/>
                  </a:lnTo>
                  <a:lnTo>
                    <a:pt x="1077" y="242"/>
                  </a:lnTo>
                  <a:lnTo>
                    <a:pt x="1103" y="249"/>
                  </a:lnTo>
                  <a:lnTo>
                    <a:pt x="1129" y="259"/>
                  </a:lnTo>
                  <a:lnTo>
                    <a:pt x="1154" y="270"/>
                  </a:lnTo>
                  <a:lnTo>
                    <a:pt x="1180" y="284"/>
                  </a:lnTo>
                  <a:lnTo>
                    <a:pt x="1206" y="299"/>
                  </a:lnTo>
                  <a:lnTo>
                    <a:pt x="1231" y="316"/>
                  </a:lnTo>
                  <a:lnTo>
                    <a:pt x="1257" y="335"/>
                  </a:lnTo>
                  <a:lnTo>
                    <a:pt x="1283" y="355"/>
                  </a:lnTo>
                  <a:lnTo>
                    <a:pt x="1308" y="377"/>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2" name="Line 354"/>
            <p:cNvSpPr>
              <a:spLocks noChangeShapeType="1"/>
            </p:cNvSpPr>
            <p:nvPr/>
          </p:nvSpPr>
          <p:spPr bwMode="auto">
            <a:xfrm>
              <a:off x="10671115" y="4442851"/>
              <a:ext cx="86847" cy="48082"/>
            </a:xfrm>
            <a:prstGeom prst="line">
              <a:avLst/>
            </a:prstGeom>
            <a:noFill/>
            <a:ln w="26988" cap="flat">
              <a:solidFill>
                <a:srgbClr val="EDB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3" name="Freeform 355"/>
            <p:cNvSpPr>
              <a:spLocks/>
            </p:cNvSpPr>
            <p:nvPr/>
          </p:nvSpPr>
          <p:spPr bwMode="auto">
            <a:xfrm>
              <a:off x="1934278" y="3046300"/>
              <a:ext cx="4366681" cy="1763720"/>
            </a:xfrm>
            <a:custGeom>
              <a:avLst/>
              <a:gdLst>
                <a:gd name="T0" fmla="*/ 0 w 1257"/>
                <a:gd name="T1" fmla="*/ 783 h 807"/>
                <a:gd name="T2" fmla="*/ 26 w 1257"/>
                <a:gd name="T3" fmla="*/ 795 h 807"/>
                <a:gd name="T4" fmla="*/ 51 w 1257"/>
                <a:gd name="T5" fmla="*/ 803 h 807"/>
                <a:gd name="T6" fmla="*/ 77 w 1257"/>
                <a:gd name="T7" fmla="*/ 807 h 807"/>
                <a:gd name="T8" fmla="*/ 103 w 1257"/>
                <a:gd name="T9" fmla="*/ 806 h 807"/>
                <a:gd name="T10" fmla="*/ 128 w 1257"/>
                <a:gd name="T11" fmla="*/ 801 h 807"/>
                <a:gd name="T12" fmla="*/ 154 w 1257"/>
                <a:gd name="T13" fmla="*/ 793 h 807"/>
                <a:gd name="T14" fmla="*/ 180 w 1257"/>
                <a:gd name="T15" fmla="*/ 781 h 807"/>
                <a:gd name="T16" fmla="*/ 205 w 1257"/>
                <a:gd name="T17" fmla="*/ 766 h 807"/>
                <a:gd name="T18" fmla="*/ 231 w 1257"/>
                <a:gd name="T19" fmla="*/ 749 h 807"/>
                <a:gd name="T20" fmla="*/ 257 w 1257"/>
                <a:gd name="T21" fmla="*/ 729 h 807"/>
                <a:gd name="T22" fmla="*/ 282 w 1257"/>
                <a:gd name="T23" fmla="*/ 707 h 807"/>
                <a:gd name="T24" fmla="*/ 308 w 1257"/>
                <a:gd name="T25" fmla="*/ 684 h 807"/>
                <a:gd name="T26" fmla="*/ 334 w 1257"/>
                <a:gd name="T27" fmla="*/ 660 h 807"/>
                <a:gd name="T28" fmla="*/ 359 w 1257"/>
                <a:gd name="T29" fmla="*/ 636 h 807"/>
                <a:gd name="T30" fmla="*/ 385 w 1257"/>
                <a:gd name="T31" fmla="*/ 611 h 807"/>
                <a:gd name="T32" fmla="*/ 411 w 1257"/>
                <a:gd name="T33" fmla="*/ 586 h 807"/>
                <a:gd name="T34" fmla="*/ 436 w 1257"/>
                <a:gd name="T35" fmla="*/ 561 h 807"/>
                <a:gd name="T36" fmla="*/ 462 w 1257"/>
                <a:gd name="T37" fmla="*/ 538 h 807"/>
                <a:gd name="T38" fmla="*/ 487 w 1257"/>
                <a:gd name="T39" fmla="*/ 514 h 807"/>
                <a:gd name="T40" fmla="*/ 513 w 1257"/>
                <a:gd name="T41" fmla="*/ 492 h 807"/>
                <a:gd name="T42" fmla="*/ 539 w 1257"/>
                <a:gd name="T43" fmla="*/ 470 h 807"/>
                <a:gd name="T44" fmla="*/ 565 w 1257"/>
                <a:gd name="T45" fmla="*/ 448 h 807"/>
                <a:gd name="T46" fmla="*/ 590 w 1257"/>
                <a:gd name="T47" fmla="*/ 428 h 807"/>
                <a:gd name="T48" fmla="*/ 616 w 1257"/>
                <a:gd name="T49" fmla="*/ 408 h 807"/>
                <a:gd name="T50" fmla="*/ 642 w 1257"/>
                <a:gd name="T51" fmla="*/ 389 h 807"/>
                <a:gd name="T52" fmla="*/ 667 w 1257"/>
                <a:gd name="T53" fmla="*/ 370 h 807"/>
                <a:gd name="T54" fmla="*/ 693 w 1257"/>
                <a:gd name="T55" fmla="*/ 351 h 807"/>
                <a:gd name="T56" fmla="*/ 718 w 1257"/>
                <a:gd name="T57" fmla="*/ 332 h 807"/>
                <a:gd name="T58" fmla="*/ 744 w 1257"/>
                <a:gd name="T59" fmla="*/ 314 h 807"/>
                <a:gd name="T60" fmla="*/ 770 w 1257"/>
                <a:gd name="T61" fmla="*/ 295 h 807"/>
                <a:gd name="T62" fmla="*/ 795 w 1257"/>
                <a:gd name="T63" fmla="*/ 277 h 807"/>
                <a:gd name="T64" fmla="*/ 821 w 1257"/>
                <a:gd name="T65" fmla="*/ 258 h 807"/>
                <a:gd name="T66" fmla="*/ 847 w 1257"/>
                <a:gd name="T67" fmla="*/ 239 h 807"/>
                <a:gd name="T68" fmla="*/ 872 w 1257"/>
                <a:gd name="T69" fmla="*/ 221 h 807"/>
                <a:gd name="T70" fmla="*/ 898 w 1257"/>
                <a:gd name="T71" fmla="*/ 202 h 807"/>
                <a:gd name="T72" fmla="*/ 924 w 1257"/>
                <a:gd name="T73" fmla="*/ 184 h 807"/>
                <a:gd name="T74" fmla="*/ 949 w 1257"/>
                <a:gd name="T75" fmla="*/ 166 h 807"/>
                <a:gd name="T76" fmla="*/ 975 w 1257"/>
                <a:gd name="T77" fmla="*/ 148 h 807"/>
                <a:gd name="T78" fmla="*/ 1001 w 1257"/>
                <a:gd name="T79" fmla="*/ 131 h 807"/>
                <a:gd name="T80" fmla="*/ 1026 w 1257"/>
                <a:gd name="T81" fmla="*/ 114 h 807"/>
                <a:gd name="T82" fmla="*/ 1052 w 1257"/>
                <a:gd name="T83" fmla="*/ 99 h 807"/>
                <a:gd name="T84" fmla="*/ 1078 w 1257"/>
                <a:gd name="T85" fmla="*/ 84 h 807"/>
                <a:gd name="T86" fmla="*/ 1103 w 1257"/>
                <a:gd name="T87" fmla="*/ 69 h 807"/>
                <a:gd name="T88" fmla="*/ 1129 w 1257"/>
                <a:gd name="T89" fmla="*/ 56 h 807"/>
                <a:gd name="T90" fmla="*/ 1155 w 1257"/>
                <a:gd name="T91" fmla="*/ 44 h 807"/>
                <a:gd name="T92" fmla="*/ 1180 w 1257"/>
                <a:gd name="T93" fmla="*/ 32 h 807"/>
                <a:gd name="T94" fmla="*/ 1206 w 1257"/>
                <a:gd name="T95" fmla="*/ 21 h 807"/>
                <a:gd name="T96" fmla="*/ 1232 w 1257"/>
                <a:gd name="T97" fmla="*/ 10 h 807"/>
                <a:gd name="T98" fmla="*/ 1257 w 1257"/>
                <a:gd name="T99" fmla="*/ 0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807">
                  <a:moveTo>
                    <a:pt x="0" y="783"/>
                  </a:moveTo>
                  <a:lnTo>
                    <a:pt x="26" y="795"/>
                  </a:lnTo>
                  <a:lnTo>
                    <a:pt x="51" y="803"/>
                  </a:lnTo>
                  <a:lnTo>
                    <a:pt x="77" y="807"/>
                  </a:lnTo>
                  <a:lnTo>
                    <a:pt x="103" y="806"/>
                  </a:lnTo>
                  <a:lnTo>
                    <a:pt x="128" y="801"/>
                  </a:lnTo>
                  <a:lnTo>
                    <a:pt x="154" y="793"/>
                  </a:lnTo>
                  <a:lnTo>
                    <a:pt x="180" y="781"/>
                  </a:lnTo>
                  <a:lnTo>
                    <a:pt x="205" y="766"/>
                  </a:lnTo>
                  <a:lnTo>
                    <a:pt x="231" y="749"/>
                  </a:lnTo>
                  <a:lnTo>
                    <a:pt x="257" y="729"/>
                  </a:lnTo>
                  <a:lnTo>
                    <a:pt x="282" y="707"/>
                  </a:lnTo>
                  <a:lnTo>
                    <a:pt x="308" y="684"/>
                  </a:lnTo>
                  <a:lnTo>
                    <a:pt x="334" y="660"/>
                  </a:lnTo>
                  <a:lnTo>
                    <a:pt x="359" y="636"/>
                  </a:lnTo>
                  <a:lnTo>
                    <a:pt x="385" y="611"/>
                  </a:lnTo>
                  <a:lnTo>
                    <a:pt x="411" y="586"/>
                  </a:lnTo>
                  <a:lnTo>
                    <a:pt x="436" y="561"/>
                  </a:lnTo>
                  <a:lnTo>
                    <a:pt x="462" y="538"/>
                  </a:lnTo>
                  <a:lnTo>
                    <a:pt x="487" y="514"/>
                  </a:lnTo>
                  <a:lnTo>
                    <a:pt x="513" y="492"/>
                  </a:lnTo>
                  <a:lnTo>
                    <a:pt x="539" y="470"/>
                  </a:lnTo>
                  <a:lnTo>
                    <a:pt x="565" y="448"/>
                  </a:lnTo>
                  <a:lnTo>
                    <a:pt x="590" y="428"/>
                  </a:lnTo>
                  <a:lnTo>
                    <a:pt x="616" y="408"/>
                  </a:lnTo>
                  <a:lnTo>
                    <a:pt x="642" y="389"/>
                  </a:lnTo>
                  <a:lnTo>
                    <a:pt x="667" y="370"/>
                  </a:lnTo>
                  <a:lnTo>
                    <a:pt x="693" y="351"/>
                  </a:lnTo>
                  <a:lnTo>
                    <a:pt x="718" y="332"/>
                  </a:lnTo>
                  <a:lnTo>
                    <a:pt x="744" y="314"/>
                  </a:lnTo>
                  <a:lnTo>
                    <a:pt x="770" y="295"/>
                  </a:lnTo>
                  <a:lnTo>
                    <a:pt x="795" y="277"/>
                  </a:lnTo>
                  <a:lnTo>
                    <a:pt x="821" y="258"/>
                  </a:lnTo>
                  <a:lnTo>
                    <a:pt x="847" y="239"/>
                  </a:lnTo>
                  <a:lnTo>
                    <a:pt x="872" y="221"/>
                  </a:lnTo>
                  <a:lnTo>
                    <a:pt x="898" y="202"/>
                  </a:lnTo>
                  <a:lnTo>
                    <a:pt x="924" y="184"/>
                  </a:lnTo>
                  <a:lnTo>
                    <a:pt x="949" y="166"/>
                  </a:lnTo>
                  <a:lnTo>
                    <a:pt x="975" y="148"/>
                  </a:lnTo>
                  <a:lnTo>
                    <a:pt x="1001" y="131"/>
                  </a:lnTo>
                  <a:lnTo>
                    <a:pt x="1026" y="114"/>
                  </a:lnTo>
                  <a:lnTo>
                    <a:pt x="1052" y="99"/>
                  </a:lnTo>
                  <a:lnTo>
                    <a:pt x="1078" y="84"/>
                  </a:lnTo>
                  <a:lnTo>
                    <a:pt x="1103" y="69"/>
                  </a:lnTo>
                  <a:lnTo>
                    <a:pt x="1129" y="56"/>
                  </a:lnTo>
                  <a:lnTo>
                    <a:pt x="1155" y="44"/>
                  </a:lnTo>
                  <a:lnTo>
                    <a:pt x="1180" y="32"/>
                  </a:lnTo>
                  <a:lnTo>
                    <a:pt x="1206" y="21"/>
                  </a:lnTo>
                  <a:lnTo>
                    <a:pt x="1232" y="10"/>
                  </a:lnTo>
                  <a:lnTo>
                    <a:pt x="1257" y="0"/>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4" name="Freeform 356"/>
            <p:cNvSpPr>
              <a:spLocks/>
            </p:cNvSpPr>
            <p:nvPr/>
          </p:nvSpPr>
          <p:spPr bwMode="auto">
            <a:xfrm>
              <a:off x="6214112" y="2340375"/>
              <a:ext cx="4543850" cy="771491"/>
            </a:xfrm>
            <a:custGeom>
              <a:avLst/>
              <a:gdLst>
                <a:gd name="T0" fmla="*/ 0 w 1308"/>
                <a:gd name="T1" fmla="*/ 333 h 353"/>
                <a:gd name="T2" fmla="*/ 25 w 1308"/>
                <a:gd name="T3" fmla="*/ 323 h 353"/>
                <a:gd name="T4" fmla="*/ 51 w 1308"/>
                <a:gd name="T5" fmla="*/ 314 h 353"/>
                <a:gd name="T6" fmla="*/ 77 w 1308"/>
                <a:gd name="T7" fmla="*/ 304 h 353"/>
                <a:gd name="T8" fmla="*/ 102 w 1308"/>
                <a:gd name="T9" fmla="*/ 294 h 353"/>
                <a:gd name="T10" fmla="*/ 128 w 1308"/>
                <a:gd name="T11" fmla="*/ 285 h 353"/>
                <a:gd name="T12" fmla="*/ 154 w 1308"/>
                <a:gd name="T13" fmla="*/ 275 h 353"/>
                <a:gd name="T14" fmla="*/ 179 w 1308"/>
                <a:gd name="T15" fmla="*/ 264 h 353"/>
                <a:gd name="T16" fmla="*/ 205 w 1308"/>
                <a:gd name="T17" fmla="*/ 252 h 353"/>
                <a:gd name="T18" fmla="*/ 231 w 1308"/>
                <a:gd name="T19" fmla="*/ 241 h 353"/>
                <a:gd name="T20" fmla="*/ 256 w 1308"/>
                <a:gd name="T21" fmla="*/ 228 h 353"/>
                <a:gd name="T22" fmla="*/ 282 w 1308"/>
                <a:gd name="T23" fmla="*/ 214 h 353"/>
                <a:gd name="T24" fmla="*/ 308 w 1308"/>
                <a:gd name="T25" fmla="*/ 200 h 353"/>
                <a:gd name="T26" fmla="*/ 333 w 1308"/>
                <a:gd name="T27" fmla="*/ 185 h 353"/>
                <a:gd name="T28" fmla="*/ 359 w 1308"/>
                <a:gd name="T29" fmla="*/ 170 h 353"/>
                <a:gd name="T30" fmla="*/ 385 w 1308"/>
                <a:gd name="T31" fmla="*/ 154 h 353"/>
                <a:gd name="T32" fmla="*/ 410 w 1308"/>
                <a:gd name="T33" fmla="*/ 138 h 353"/>
                <a:gd name="T34" fmla="*/ 436 w 1308"/>
                <a:gd name="T35" fmla="*/ 121 h 353"/>
                <a:gd name="T36" fmla="*/ 462 w 1308"/>
                <a:gd name="T37" fmla="*/ 105 h 353"/>
                <a:gd name="T38" fmla="*/ 487 w 1308"/>
                <a:gd name="T39" fmla="*/ 89 h 353"/>
                <a:gd name="T40" fmla="*/ 513 w 1308"/>
                <a:gd name="T41" fmla="*/ 74 h 353"/>
                <a:gd name="T42" fmla="*/ 539 w 1308"/>
                <a:gd name="T43" fmla="*/ 59 h 353"/>
                <a:gd name="T44" fmla="*/ 564 w 1308"/>
                <a:gd name="T45" fmla="*/ 45 h 353"/>
                <a:gd name="T46" fmla="*/ 590 w 1308"/>
                <a:gd name="T47" fmla="*/ 33 h 353"/>
                <a:gd name="T48" fmla="*/ 616 w 1308"/>
                <a:gd name="T49" fmla="*/ 22 h 353"/>
                <a:gd name="T50" fmla="*/ 641 w 1308"/>
                <a:gd name="T51" fmla="*/ 13 h 353"/>
                <a:gd name="T52" fmla="*/ 667 w 1308"/>
                <a:gd name="T53" fmla="*/ 7 h 353"/>
                <a:gd name="T54" fmla="*/ 693 w 1308"/>
                <a:gd name="T55" fmla="*/ 2 h 353"/>
                <a:gd name="T56" fmla="*/ 718 w 1308"/>
                <a:gd name="T57" fmla="*/ 0 h 353"/>
                <a:gd name="T58" fmla="*/ 744 w 1308"/>
                <a:gd name="T59" fmla="*/ 0 h 353"/>
                <a:gd name="T60" fmla="*/ 770 w 1308"/>
                <a:gd name="T61" fmla="*/ 3 h 353"/>
                <a:gd name="T62" fmla="*/ 795 w 1308"/>
                <a:gd name="T63" fmla="*/ 9 h 353"/>
                <a:gd name="T64" fmla="*/ 821 w 1308"/>
                <a:gd name="T65" fmla="*/ 17 h 353"/>
                <a:gd name="T66" fmla="*/ 846 w 1308"/>
                <a:gd name="T67" fmla="*/ 29 h 353"/>
                <a:gd name="T68" fmla="*/ 872 w 1308"/>
                <a:gd name="T69" fmla="*/ 43 h 353"/>
                <a:gd name="T70" fmla="*/ 898 w 1308"/>
                <a:gd name="T71" fmla="*/ 59 h 353"/>
                <a:gd name="T72" fmla="*/ 923 w 1308"/>
                <a:gd name="T73" fmla="*/ 77 h 353"/>
                <a:gd name="T74" fmla="*/ 949 w 1308"/>
                <a:gd name="T75" fmla="*/ 98 h 353"/>
                <a:gd name="T76" fmla="*/ 975 w 1308"/>
                <a:gd name="T77" fmla="*/ 120 h 353"/>
                <a:gd name="T78" fmla="*/ 1001 w 1308"/>
                <a:gd name="T79" fmla="*/ 143 h 353"/>
                <a:gd name="T80" fmla="*/ 1026 w 1308"/>
                <a:gd name="T81" fmla="*/ 167 h 353"/>
                <a:gd name="T82" fmla="*/ 1052 w 1308"/>
                <a:gd name="T83" fmla="*/ 191 h 353"/>
                <a:gd name="T84" fmla="*/ 1077 w 1308"/>
                <a:gd name="T85" fmla="*/ 215 h 353"/>
                <a:gd name="T86" fmla="*/ 1103 w 1308"/>
                <a:gd name="T87" fmla="*/ 239 h 353"/>
                <a:gd name="T88" fmla="*/ 1129 w 1308"/>
                <a:gd name="T89" fmla="*/ 261 h 353"/>
                <a:gd name="T90" fmla="*/ 1154 w 1308"/>
                <a:gd name="T91" fmla="*/ 281 h 353"/>
                <a:gd name="T92" fmla="*/ 1180 w 1308"/>
                <a:gd name="T93" fmla="*/ 300 h 353"/>
                <a:gd name="T94" fmla="*/ 1206 w 1308"/>
                <a:gd name="T95" fmla="*/ 316 h 353"/>
                <a:gd name="T96" fmla="*/ 1231 w 1308"/>
                <a:gd name="T97" fmla="*/ 329 h 353"/>
                <a:gd name="T98" fmla="*/ 1257 w 1308"/>
                <a:gd name="T99" fmla="*/ 340 h 353"/>
                <a:gd name="T100" fmla="*/ 1283 w 1308"/>
                <a:gd name="T101" fmla="*/ 348 h 353"/>
                <a:gd name="T102" fmla="*/ 1308 w 1308"/>
                <a:gd name="T103" fmla="*/ 353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353">
                  <a:moveTo>
                    <a:pt x="0" y="333"/>
                  </a:moveTo>
                  <a:lnTo>
                    <a:pt x="25" y="323"/>
                  </a:lnTo>
                  <a:lnTo>
                    <a:pt x="51" y="314"/>
                  </a:lnTo>
                  <a:lnTo>
                    <a:pt x="77" y="304"/>
                  </a:lnTo>
                  <a:lnTo>
                    <a:pt x="102" y="294"/>
                  </a:lnTo>
                  <a:lnTo>
                    <a:pt x="128" y="285"/>
                  </a:lnTo>
                  <a:lnTo>
                    <a:pt x="154" y="275"/>
                  </a:lnTo>
                  <a:lnTo>
                    <a:pt x="179" y="264"/>
                  </a:lnTo>
                  <a:lnTo>
                    <a:pt x="205" y="252"/>
                  </a:lnTo>
                  <a:lnTo>
                    <a:pt x="231" y="241"/>
                  </a:lnTo>
                  <a:lnTo>
                    <a:pt x="256" y="228"/>
                  </a:lnTo>
                  <a:lnTo>
                    <a:pt x="282" y="214"/>
                  </a:lnTo>
                  <a:lnTo>
                    <a:pt x="308" y="200"/>
                  </a:lnTo>
                  <a:lnTo>
                    <a:pt x="333" y="185"/>
                  </a:lnTo>
                  <a:lnTo>
                    <a:pt x="359" y="170"/>
                  </a:lnTo>
                  <a:lnTo>
                    <a:pt x="385" y="154"/>
                  </a:lnTo>
                  <a:lnTo>
                    <a:pt x="410" y="138"/>
                  </a:lnTo>
                  <a:lnTo>
                    <a:pt x="436" y="121"/>
                  </a:lnTo>
                  <a:lnTo>
                    <a:pt x="462" y="105"/>
                  </a:lnTo>
                  <a:lnTo>
                    <a:pt x="487" y="89"/>
                  </a:lnTo>
                  <a:lnTo>
                    <a:pt x="513" y="74"/>
                  </a:lnTo>
                  <a:lnTo>
                    <a:pt x="539" y="59"/>
                  </a:lnTo>
                  <a:lnTo>
                    <a:pt x="564" y="45"/>
                  </a:lnTo>
                  <a:lnTo>
                    <a:pt x="590" y="33"/>
                  </a:lnTo>
                  <a:lnTo>
                    <a:pt x="616" y="22"/>
                  </a:lnTo>
                  <a:lnTo>
                    <a:pt x="641" y="13"/>
                  </a:lnTo>
                  <a:lnTo>
                    <a:pt x="667" y="7"/>
                  </a:lnTo>
                  <a:lnTo>
                    <a:pt x="693" y="2"/>
                  </a:lnTo>
                  <a:lnTo>
                    <a:pt x="718" y="0"/>
                  </a:lnTo>
                  <a:lnTo>
                    <a:pt x="744" y="0"/>
                  </a:lnTo>
                  <a:lnTo>
                    <a:pt x="770" y="3"/>
                  </a:lnTo>
                  <a:lnTo>
                    <a:pt x="795" y="9"/>
                  </a:lnTo>
                  <a:lnTo>
                    <a:pt x="821" y="17"/>
                  </a:lnTo>
                  <a:lnTo>
                    <a:pt x="846" y="29"/>
                  </a:lnTo>
                  <a:lnTo>
                    <a:pt x="872" y="43"/>
                  </a:lnTo>
                  <a:lnTo>
                    <a:pt x="898" y="59"/>
                  </a:lnTo>
                  <a:lnTo>
                    <a:pt x="923" y="77"/>
                  </a:lnTo>
                  <a:lnTo>
                    <a:pt x="949" y="98"/>
                  </a:lnTo>
                  <a:lnTo>
                    <a:pt x="975" y="120"/>
                  </a:lnTo>
                  <a:lnTo>
                    <a:pt x="1001" y="143"/>
                  </a:lnTo>
                  <a:lnTo>
                    <a:pt x="1026" y="167"/>
                  </a:lnTo>
                  <a:lnTo>
                    <a:pt x="1052" y="191"/>
                  </a:lnTo>
                  <a:lnTo>
                    <a:pt x="1077" y="215"/>
                  </a:lnTo>
                  <a:lnTo>
                    <a:pt x="1103" y="239"/>
                  </a:lnTo>
                  <a:lnTo>
                    <a:pt x="1129" y="261"/>
                  </a:lnTo>
                  <a:lnTo>
                    <a:pt x="1154" y="281"/>
                  </a:lnTo>
                  <a:lnTo>
                    <a:pt x="1180" y="300"/>
                  </a:lnTo>
                  <a:lnTo>
                    <a:pt x="1206" y="316"/>
                  </a:lnTo>
                  <a:lnTo>
                    <a:pt x="1231" y="329"/>
                  </a:lnTo>
                  <a:lnTo>
                    <a:pt x="1257" y="340"/>
                  </a:lnTo>
                  <a:lnTo>
                    <a:pt x="1283" y="348"/>
                  </a:lnTo>
                  <a:lnTo>
                    <a:pt x="1308" y="353"/>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5" name="Line 357"/>
            <p:cNvSpPr>
              <a:spLocks noChangeShapeType="1"/>
            </p:cNvSpPr>
            <p:nvPr/>
          </p:nvSpPr>
          <p:spPr bwMode="auto">
            <a:xfrm>
              <a:off x="10671115" y="3100938"/>
              <a:ext cx="86847" cy="10928"/>
            </a:xfrm>
            <a:prstGeom prst="line">
              <a:avLst/>
            </a:prstGeom>
            <a:noFill/>
            <a:ln w="26988" cap="flat">
              <a:solidFill>
                <a:srgbClr val="7E2F8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6" name="Freeform 358"/>
            <p:cNvSpPr>
              <a:spLocks/>
            </p:cNvSpPr>
            <p:nvPr/>
          </p:nvSpPr>
          <p:spPr bwMode="auto">
            <a:xfrm>
              <a:off x="1934278" y="2926096"/>
              <a:ext cx="4366681" cy="972559"/>
            </a:xfrm>
            <a:custGeom>
              <a:avLst/>
              <a:gdLst>
                <a:gd name="T0" fmla="*/ 0 w 1257"/>
                <a:gd name="T1" fmla="*/ 7 h 445"/>
                <a:gd name="T2" fmla="*/ 26 w 1257"/>
                <a:gd name="T3" fmla="*/ 8 h 445"/>
                <a:gd name="T4" fmla="*/ 51 w 1257"/>
                <a:gd name="T5" fmla="*/ 9 h 445"/>
                <a:gd name="T6" fmla="*/ 77 w 1257"/>
                <a:gd name="T7" fmla="*/ 9 h 445"/>
                <a:gd name="T8" fmla="*/ 103 w 1257"/>
                <a:gd name="T9" fmla="*/ 8 h 445"/>
                <a:gd name="T10" fmla="*/ 128 w 1257"/>
                <a:gd name="T11" fmla="*/ 7 h 445"/>
                <a:gd name="T12" fmla="*/ 154 w 1257"/>
                <a:gd name="T13" fmla="*/ 5 h 445"/>
                <a:gd name="T14" fmla="*/ 180 w 1257"/>
                <a:gd name="T15" fmla="*/ 3 h 445"/>
                <a:gd name="T16" fmla="*/ 205 w 1257"/>
                <a:gd name="T17" fmla="*/ 2 h 445"/>
                <a:gd name="T18" fmla="*/ 231 w 1257"/>
                <a:gd name="T19" fmla="*/ 0 h 445"/>
                <a:gd name="T20" fmla="*/ 257 w 1257"/>
                <a:gd name="T21" fmla="*/ 0 h 445"/>
                <a:gd name="T22" fmla="*/ 282 w 1257"/>
                <a:gd name="T23" fmla="*/ 0 h 445"/>
                <a:gd name="T24" fmla="*/ 308 w 1257"/>
                <a:gd name="T25" fmla="*/ 1 h 445"/>
                <a:gd name="T26" fmla="*/ 334 w 1257"/>
                <a:gd name="T27" fmla="*/ 4 h 445"/>
                <a:gd name="T28" fmla="*/ 359 w 1257"/>
                <a:gd name="T29" fmla="*/ 8 h 445"/>
                <a:gd name="T30" fmla="*/ 385 w 1257"/>
                <a:gd name="T31" fmla="*/ 14 h 445"/>
                <a:gd name="T32" fmla="*/ 411 w 1257"/>
                <a:gd name="T33" fmla="*/ 22 h 445"/>
                <a:gd name="T34" fmla="*/ 436 w 1257"/>
                <a:gd name="T35" fmla="*/ 31 h 445"/>
                <a:gd name="T36" fmla="*/ 462 w 1257"/>
                <a:gd name="T37" fmla="*/ 42 h 445"/>
                <a:gd name="T38" fmla="*/ 487 w 1257"/>
                <a:gd name="T39" fmla="*/ 56 h 445"/>
                <a:gd name="T40" fmla="*/ 513 w 1257"/>
                <a:gd name="T41" fmla="*/ 71 h 445"/>
                <a:gd name="T42" fmla="*/ 539 w 1257"/>
                <a:gd name="T43" fmla="*/ 87 h 445"/>
                <a:gd name="T44" fmla="*/ 565 w 1257"/>
                <a:gd name="T45" fmla="*/ 106 h 445"/>
                <a:gd name="T46" fmla="*/ 590 w 1257"/>
                <a:gd name="T47" fmla="*/ 125 h 445"/>
                <a:gd name="T48" fmla="*/ 616 w 1257"/>
                <a:gd name="T49" fmla="*/ 146 h 445"/>
                <a:gd name="T50" fmla="*/ 642 w 1257"/>
                <a:gd name="T51" fmla="*/ 167 h 445"/>
                <a:gd name="T52" fmla="*/ 667 w 1257"/>
                <a:gd name="T53" fmla="*/ 189 h 445"/>
                <a:gd name="T54" fmla="*/ 693 w 1257"/>
                <a:gd name="T55" fmla="*/ 211 h 445"/>
                <a:gd name="T56" fmla="*/ 718 w 1257"/>
                <a:gd name="T57" fmla="*/ 233 h 445"/>
                <a:gd name="T58" fmla="*/ 744 w 1257"/>
                <a:gd name="T59" fmla="*/ 255 h 445"/>
                <a:gd name="T60" fmla="*/ 770 w 1257"/>
                <a:gd name="T61" fmla="*/ 276 h 445"/>
                <a:gd name="T62" fmla="*/ 795 w 1257"/>
                <a:gd name="T63" fmla="*/ 296 h 445"/>
                <a:gd name="T64" fmla="*/ 821 w 1257"/>
                <a:gd name="T65" fmla="*/ 314 h 445"/>
                <a:gd name="T66" fmla="*/ 847 w 1257"/>
                <a:gd name="T67" fmla="*/ 332 h 445"/>
                <a:gd name="T68" fmla="*/ 872 w 1257"/>
                <a:gd name="T69" fmla="*/ 348 h 445"/>
                <a:gd name="T70" fmla="*/ 898 w 1257"/>
                <a:gd name="T71" fmla="*/ 362 h 445"/>
                <a:gd name="T72" fmla="*/ 924 w 1257"/>
                <a:gd name="T73" fmla="*/ 374 h 445"/>
                <a:gd name="T74" fmla="*/ 949 w 1257"/>
                <a:gd name="T75" fmla="*/ 385 h 445"/>
                <a:gd name="T76" fmla="*/ 975 w 1257"/>
                <a:gd name="T77" fmla="*/ 395 h 445"/>
                <a:gd name="T78" fmla="*/ 1001 w 1257"/>
                <a:gd name="T79" fmla="*/ 403 h 445"/>
                <a:gd name="T80" fmla="*/ 1026 w 1257"/>
                <a:gd name="T81" fmla="*/ 409 h 445"/>
                <a:gd name="T82" fmla="*/ 1052 w 1257"/>
                <a:gd name="T83" fmla="*/ 415 h 445"/>
                <a:gd name="T84" fmla="*/ 1078 w 1257"/>
                <a:gd name="T85" fmla="*/ 419 h 445"/>
                <a:gd name="T86" fmla="*/ 1103 w 1257"/>
                <a:gd name="T87" fmla="*/ 423 h 445"/>
                <a:gd name="T88" fmla="*/ 1129 w 1257"/>
                <a:gd name="T89" fmla="*/ 426 h 445"/>
                <a:gd name="T90" fmla="*/ 1155 w 1257"/>
                <a:gd name="T91" fmla="*/ 430 h 445"/>
                <a:gd name="T92" fmla="*/ 1180 w 1257"/>
                <a:gd name="T93" fmla="*/ 433 h 445"/>
                <a:gd name="T94" fmla="*/ 1206 w 1257"/>
                <a:gd name="T95" fmla="*/ 436 h 445"/>
                <a:gd name="T96" fmla="*/ 1232 w 1257"/>
                <a:gd name="T97" fmla="*/ 440 h 445"/>
                <a:gd name="T98" fmla="*/ 1257 w 1257"/>
                <a:gd name="T99"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445">
                  <a:moveTo>
                    <a:pt x="0" y="7"/>
                  </a:moveTo>
                  <a:lnTo>
                    <a:pt x="26" y="8"/>
                  </a:lnTo>
                  <a:lnTo>
                    <a:pt x="51" y="9"/>
                  </a:lnTo>
                  <a:lnTo>
                    <a:pt x="77" y="9"/>
                  </a:lnTo>
                  <a:lnTo>
                    <a:pt x="103" y="8"/>
                  </a:lnTo>
                  <a:lnTo>
                    <a:pt x="128" y="7"/>
                  </a:lnTo>
                  <a:lnTo>
                    <a:pt x="154" y="5"/>
                  </a:lnTo>
                  <a:lnTo>
                    <a:pt x="180" y="3"/>
                  </a:lnTo>
                  <a:lnTo>
                    <a:pt x="205" y="2"/>
                  </a:lnTo>
                  <a:lnTo>
                    <a:pt x="231" y="0"/>
                  </a:lnTo>
                  <a:lnTo>
                    <a:pt x="257" y="0"/>
                  </a:lnTo>
                  <a:lnTo>
                    <a:pt x="282" y="0"/>
                  </a:lnTo>
                  <a:lnTo>
                    <a:pt x="308" y="1"/>
                  </a:lnTo>
                  <a:lnTo>
                    <a:pt x="334" y="4"/>
                  </a:lnTo>
                  <a:lnTo>
                    <a:pt x="359" y="8"/>
                  </a:lnTo>
                  <a:lnTo>
                    <a:pt x="385" y="14"/>
                  </a:lnTo>
                  <a:lnTo>
                    <a:pt x="411" y="22"/>
                  </a:lnTo>
                  <a:lnTo>
                    <a:pt x="436" y="31"/>
                  </a:lnTo>
                  <a:lnTo>
                    <a:pt x="462" y="42"/>
                  </a:lnTo>
                  <a:lnTo>
                    <a:pt x="487" y="56"/>
                  </a:lnTo>
                  <a:lnTo>
                    <a:pt x="513" y="71"/>
                  </a:lnTo>
                  <a:lnTo>
                    <a:pt x="539" y="87"/>
                  </a:lnTo>
                  <a:lnTo>
                    <a:pt x="565" y="106"/>
                  </a:lnTo>
                  <a:lnTo>
                    <a:pt x="590" y="125"/>
                  </a:lnTo>
                  <a:lnTo>
                    <a:pt x="616" y="146"/>
                  </a:lnTo>
                  <a:lnTo>
                    <a:pt x="642" y="167"/>
                  </a:lnTo>
                  <a:lnTo>
                    <a:pt x="667" y="189"/>
                  </a:lnTo>
                  <a:lnTo>
                    <a:pt x="693" y="211"/>
                  </a:lnTo>
                  <a:lnTo>
                    <a:pt x="718" y="233"/>
                  </a:lnTo>
                  <a:lnTo>
                    <a:pt x="744" y="255"/>
                  </a:lnTo>
                  <a:lnTo>
                    <a:pt x="770" y="276"/>
                  </a:lnTo>
                  <a:lnTo>
                    <a:pt x="795" y="296"/>
                  </a:lnTo>
                  <a:lnTo>
                    <a:pt x="821" y="314"/>
                  </a:lnTo>
                  <a:lnTo>
                    <a:pt x="847" y="332"/>
                  </a:lnTo>
                  <a:lnTo>
                    <a:pt x="872" y="348"/>
                  </a:lnTo>
                  <a:lnTo>
                    <a:pt x="898" y="362"/>
                  </a:lnTo>
                  <a:lnTo>
                    <a:pt x="924" y="374"/>
                  </a:lnTo>
                  <a:lnTo>
                    <a:pt x="949" y="385"/>
                  </a:lnTo>
                  <a:lnTo>
                    <a:pt x="975" y="395"/>
                  </a:lnTo>
                  <a:lnTo>
                    <a:pt x="1001" y="403"/>
                  </a:lnTo>
                  <a:lnTo>
                    <a:pt x="1026" y="409"/>
                  </a:lnTo>
                  <a:lnTo>
                    <a:pt x="1052" y="415"/>
                  </a:lnTo>
                  <a:lnTo>
                    <a:pt x="1078" y="419"/>
                  </a:lnTo>
                  <a:lnTo>
                    <a:pt x="1103" y="423"/>
                  </a:lnTo>
                  <a:lnTo>
                    <a:pt x="1129" y="426"/>
                  </a:lnTo>
                  <a:lnTo>
                    <a:pt x="1155" y="430"/>
                  </a:lnTo>
                  <a:lnTo>
                    <a:pt x="1180" y="433"/>
                  </a:lnTo>
                  <a:lnTo>
                    <a:pt x="1206" y="436"/>
                  </a:lnTo>
                  <a:lnTo>
                    <a:pt x="1232" y="440"/>
                  </a:lnTo>
                  <a:lnTo>
                    <a:pt x="1257" y="445"/>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7" name="Freeform 359"/>
            <p:cNvSpPr>
              <a:spLocks/>
            </p:cNvSpPr>
            <p:nvPr/>
          </p:nvSpPr>
          <p:spPr bwMode="auto">
            <a:xfrm>
              <a:off x="6214112" y="3625464"/>
              <a:ext cx="4543850" cy="548567"/>
            </a:xfrm>
            <a:custGeom>
              <a:avLst/>
              <a:gdLst>
                <a:gd name="T0" fmla="*/ 0 w 1308"/>
                <a:gd name="T1" fmla="*/ 120 h 251"/>
                <a:gd name="T2" fmla="*/ 25 w 1308"/>
                <a:gd name="T3" fmla="*/ 125 h 251"/>
                <a:gd name="T4" fmla="*/ 51 w 1308"/>
                <a:gd name="T5" fmla="*/ 130 h 251"/>
                <a:gd name="T6" fmla="*/ 77 w 1308"/>
                <a:gd name="T7" fmla="*/ 135 h 251"/>
                <a:gd name="T8" fmla="*/ 102 w 1308"/>
                <a:gd name="T9" fmla="*/ 142 h 251"/>
                <a:gd name="T10" fmla="*/ 128 w 1308"/>
                <a:gd name="T11" fmla="*/ 149 h 251"/>
                <a:gd name="T12" fmla="*/ 154 w 1308"/>
                <a:gd name="T13" fmla="*/ 157 h 251"/>
                <a:gd name="T14" fmla="*/ 179 w 1308"/>
                <a:gd name="T15" fmla="*/ 166 h 251"/>
                <a:gd name="T16" fmla="*/ 205 w 1308"/>
                <a:gd name="T17" fmla="*/ 175 h 251"/>
                <a:gd name="T18" fmla="*/ 231 w 1308"/>
                <a:gd name="T19" fmla="*/ 184 h 251"/>
                <a:gd name="T20" fmla="*/ 256 w 1308"/>
                <a:gd name="T21" fmla="*/ 194 h 251"/>
                <a:gd name="T22" fmla="*/ 282 w 1308"/>
                <a:gd name="T23" fmla="*/ 203 h 251"/>
                <a:gd name="T24" fmla="*/ 308 w 1308"/>
                <a:gd name="T25" fmla="*/ 212 h 251"/>
                <a:gd name="T26" fmla="*/ 333 w 1308"/>
                <a:gd name="T27" fmla="*/ 221 h 251"/>
                <a:gd name="T28" fmla="*/ 359 w 1308"/>
                <a:gd name="T29" fmla="*/ 229 h 251"/>
                <a:gd name="T30" fmla="*/ 385 w 1308"/>
                <a:gd name="T31" fmla="*/ 236 h 251"/>
                <a:gd name="T32" fmla="*/ 410 w 1308"/>
                <a:gd name="T33" fmla="*/ 242 h 251"/>
                <a:gd name="T34" fmla="*/ 436 w 1308"/>
                <a:gd name="T35" fmla="*/ 247 h 251"/>
                <a:gd name="T36" fmla="*/ 462 w 1308"/>
                <a:gd name="T37" fmla="*/ 250 h 251"/>
                <a:gd name="T38" fmla="*/ 487 w 1308"/>
                <a:gd name="T39" fmla="*/ 251 h 251"/>
                <a:gd name="T40" fmla="*/ 513 w 1308"/>
                <a:gd name="T41" fmla="*/ 251 h 251"/>
                <a:gd name="T42" fmla="*/ 539 w 1308"/>
                <a:gd name="T43" fmla="*/ 248 h 251"/>
                <a:gd name="T44" fmla="*/ 564 w 1308"/>
                <a:gd name="T45" fmla="*/ 244 h 251"/>
                <a:gd name="T46" fmla="*/ 590 w 1308"/>
                <a:gd name="T47" fmla="*/ 238 h 251"/>
                <a:gd name="T48" fmla="*/ 616 w 1308"/>
                <a:gd name="T49" fmla="*/ 230 h 251"/>
                <a:gd name="T50" fmla="*/ 641 w 1308"/>
                <a:gd name="T51" fmla="*/ 220 h 251"/>
                <a:gd name="T52" fmla="*/ 667 w 1308"/>
                <a:gd name="T53" fmla="*/ 208 h 251"/>
                <a:gd name="T54" fmla="*/ 693 w 1308"/>
                <a:gd name="T55" fmla="*/ 194 h 251"/>
                <a:gd name="T56" fmla="*/ 718 w 1308"/>
                <a:gd name="T57" fmla="*/ 179 h 251"/>
                <a:gd name="T58" fmla="*/ 744 w 1308"/>
                <a:gd name="T59" fmla="*/ 164 h 251"/>
                <a:gd name="T60" fmla="*/ 770 w 1308"/>
                <a:gd name="T61" fmla="*/ 147 h 251"/>
                <a:gd name="T62" fmla="*/ 795 w 1308"/>
                <a:gd name="T63" fmla="*/ 129 h 251"/>
                <a:gd name="T64" fmla="*/ 821 w 1308"/>
                <a:gd name="T65" fmla="*/ 112 h 251"/>
                <a:gd name="T66" fmla="*/ 846 w 1308"/>
                <a:gd name="T67" fmla="*/ 95 h 251"/>
                <a:gd name="T68" fmla="*/ 872 w 1308"/>
                <a:gd name="T69" fmla="*/ 78 h 251"/>
                <a:gd name="T70" fmla="*/ 898 w 1308"/>
                <a:gd name="T71" fmla="*/ 62 h 251"/>
                <a:gd name="T72" fmla="*/ 923 w 1308"/>
                <a:gd name="T73" fmla="*/ 47 h 251"/>
                <a:gd name="T74" fmla="*/ 949 w 1308"/>
                <a:gd name="T75" fmla="*/ 34 h 251"/>
                <a:gd name="T76" fmla="*/ 975 w 1308"/>
                <a:gd name="T77" fmla="*/ 23 h 251"/>
                <a:gd name="T78" fmla="*/ 1001 w 1308"/>
                <a:gd name="T79" fmla="*/ 13 h 251"/>
                <a:gd name="T80" fmla="*/ 1026 w 1308"/>
                <a:gd name="T81" fmla="*/ 7 h 251"/>
                <a:gd name="T82" fmla="*/ 1052 w 1308"/>
                <a:gd name="T83" fmla="*/ 2 h 251"/>
                <a:gd name="T84" fmla="*/ 1077 w 1308"/>
                <a:gd name="T85" fmla="*/ 0 h 251"/>
                <a:gd name="T86" fmla="*/ 1103 w 1308"/>
                <a:gd name="T87" fmla="*/ 0 h 251"/>
                <a:gd name="T88" fmla="*/ 1129 w 1308"/>
                <a:gd name="T89" fmla="*/ 3 h 251"/>
                <a:gd name="T90" fmla="*/ 1154 w 1308"/>
                <a:gd name="T91" fmla="*/ 8 h 251"/>
                <a:gd name="T92" fmla="*/ 1180 w 1308"/>
                <a:gd name="T93" fmla="*/ 15 h 251"/>
                <a:gd name="T94" fmla="*/ 1206 w 1308"/>
                <a:gd name="T95" fmla="*/ 23 h 251"/>
                <a:gd name="T96" fmla="*/ 1231 w 1308"/>
                <a:gd name="T97" fmla="*/ 34 h 251"/>
                <a:gd name="T98" fmla="*/ 1257 w 1308"/>
                <a:gd name="T99" fmla="*/ 45 h 251"/>
                <a:gd name="T100" fmla="*/ 1283 w 1308"/>
                <a:gd name="T101" fmla="*/ 58 h 251"/>
                <a:gd name="T102" fmla="*/ 1308 w 1308"/>
                <a:gd name="T103" fmla="*/ 71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251">
                  <a:moveTo>
                    <a:pt x="0" y="120"/>
                  </a:moveTo>
                  <a:lnTo>
                    <a:pt x="25" y="125"/>
                  </a:lnTo>
                  <a:lnTo>
                    <a:pt x="51" y="130"/>
                  </a:lnTo>
                  <a:lnTo>
                    <a:pt x="77" y="135"/>
                  </a:lnTo>
                  <a:lnTo>
                    <a:pt x="102" y="142"/>
                  </a:lnTo>
                  <a:lnTo>
                    <a:pt x="128" y="149"/>
                  </a:lnTo>
                  <a:lnTo>
                    <a:pt x="154" y="157"/>
                  </a:lnTo>
                  <a:lnTo>
                    <a:pt x="179" y="166"/>
                  </a:lnTo>
                  <a:lnTo>
                    <a:pt x="205" y="175"/>
                  </a:lnTo>
                  <a:lnTo>
                    <a:pt x="231" y="184"/>
                  </a:lnTo>
                  <a:lnTo>
                    <a:pt x="256" y="194"/>
                  </a:lnTo>
                  <a:lnTo>
                    <a:pt x="282" y="203"/>
                  </a:lnTo>
                  <a:lnTo>
                    <a:pt x="308" y="212"/>
                  </a:lnTo>
                  <a:lnTo>
                    <a:pt x="333" y="221"/>
                  </a:lnTo>
                  <a:lnTo>
                    <a:pt x="359" y="229"/>
                  </a:lnTo>
                  <a:lnTo>
                    <a:pt x="385" y="236"/>
                  </a:lnTo>
                  <a:lnTo>
                    <a:pt x="410" y="242"/>
                  </a:lnTo>
                  <a:lnTo>
                    <a:pt x="436" y="247"/>
                  </a:lnTo>
                  <a:lnTo>
                    <a:pt x="462" y="250"/>
                  </a:lnTo>
                  <a:lnTo>
                    <a:pt x="487" y="251"/>
                  </a:lnTo>
                  <a:lnTo>
                    <a:pt x="513" y="251"/>
                  </a:lnTo>
                  <a:lnTo>
                    <a:pt x="539" y="248"/>
                  </a:lnTo>
                  <a:lnTo>
                    <a:pt x="564" y="244"/>
                  </a:lnTo>
                  <a:lnTo>
                    <a:pt x="590" y="238"/>
                  </a:lnTo>
                  <a:lnTo>
                    <a:pt x="616" y="230"/>
                  </a:lnTo>
                  <a:lnTo>
                    <a:pt x="641" y="220"/>
                  </a:lnTo>
                  <a:lnTo>
                    <a:pt x="667" y="208"/>
                  </a:lnTo>
                  <a:lnTo>
                    <a:pt x="693" y="194"/>
                  </a:lnTo>
                  <a:lnTo>
                    <a:pt x="718" y="179"/>
                  </a:lnTo>
                  <a:lnTo>
                    <a:pt x="744" y="164"/>
                  </a:lnTo>
                  <a:lnTo>
                    <a:pt x="770" y="147"/>
                  </a:lnTo>
                  <a:lnTo>
                    <a:pt x="795" y="129"/>
                  </a:lnTo>
                  <a:lnTo>
                    <a:pt x="821" y="112"/>
                  </a:lnTo>
                  <a:lnTo>
                    <a:pt x="846" y="95"/>
                  </a:lnTo>
                  <a:lnTo>
                    <a:pt x="872" y="78"/>
                  </a:lnTo>
                  <a:lnTo>
                    <a:pt x="898" y="62"/>
                  </a:lnTo>
                  <a:lnTo>
                    <a:pt x="923" y="47"/>
                  </a:lnTo>
                  <a:lnTo>
                    <a:pt x="949" y="34"/>
                  </a:lnTo>
                  <a:lnTo>
                    <a:pt x="975" y="23"/>
                  </a:lnTo>
                  <a:lnTo>
                    <a:pt x="1001" y="13"/>
                  </a:lnTo>
                  <a:lnTo>
                    <a:pt x="1026" y="7"/>
                  </a:lnTo>
                  <a:lnTo>
                    <a:pt x="1052" y="2"/>
                  </a:lnTo>
                  <a:lnTo>
                    <a:pt x="1077" y="0"/>
                  </a:lnTo>
                  <a:lnTo>
                    <a:pt x="1103" y="0"/>
                  </a:lnTo>
                  <a:lnTo>
                    <a:pt x="1129" y="3"/>
                  </a:lnTo>
                  <a:lnTo>
                    <a:pt x="1154" y="8"/>
                  </a:lnTo>
                  <a:lnTo>
                    <a:pt x="1180" y="15"/>
                  </a:lnTo>
                  <a:lnTo>
                    <a:pt x="1206" y="23"/>
                  </a:lnTo>
                  <a:lnTo>
                    <a:pt x="1231" y="34"/>
                  </a:lnTo>
                  <a:lnTo>
                    <a:pt x="1257" y="45"/>
                  </a:lnTo>
                  <a:lnTo>
                    <a:pt x="1283" y="58"/>
                  </a:lnTo>
                  <a:lnTo>
                    <a:pt x="1308" y="71"/>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8" name="Line 360"/>
            <p:cNvSpPr>
              <a:spLocks noChangeShapeType="1"/>
            </p:cNvSpPr>
            <p:nvPr/>
          </p:nvSpPr>
          <p:spPr bwMode="auto">
            <a:xfrm>
              <a:off x="10671115" y="3752225"/>
              <a:ext cx="86847" cy="28412"/>
            </a:xfrm>
            <a:prstGeom prst="line">
              <a:avLst/>
            </a:prstGeom>
            <a:noFill/>
            <a:ln w="26988" cap="flat">
              <a:solidFill>
                <a:srgbClr val="77AC3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9" name="Freeform 361"/>
            <p:cNvSpPr>
              <a:spLocks/>
            </p:cNvSpPr>
            <p:nvPr/>
          </p:nvSpPr>
          <p:spPr bwMode="auto">
            <a:xfrm>
              <a:off x="1934278" y="2950137"/>
              <a:ext cx="4366681" cy="1518941"/>
            </a:xfrm>
            <a:custGeom>
              <a:avLst/>
              <a:gdLst>
                <a:gd name="T0" fmla="*/ 0 w 1257"/>
                <a:gd name="T1" fmla="*/ 110 h 695"/>
                <a:gd name="T2" fmla="*/ 26 w 1257"/>
                <a:gd name="T3" fmla="*/ 93 h 695"/>
                <a:gd name="T4" fmla="*/ 51 w 1257"/>
                <a:gd name="T5" fmla="*/ 77 h 695"/>
                <a:gd name="T6" fmla="*/ 77 w 1257"/>
                <a:gd name="T7" fmla="*/ 61 h 695"/>
                <a:gd name="T8" fmla="*/ 103 w 1257"/>
                <a:gd name="T9" fmla="*/ 46 h 695"/>
                <a:gd name="T10" fmla="*/ 128 w 1257"/>
                <a:gd name="T11" fmla="*/ 33 h 695"/>
                <a:gd name="T12" fmla="*/ 154 w 1257"/>
                <a:gd name="T13" fmla="*/ 21 h 695"/>
                <a:gd name="T14" fmla="*/ 180 w 1257"/>
                <a:gd name="T15" fmla="*/ 12 h 695"/>
                <a:gd name="T16" fmla="*/ 205 w 1257"/>
                <a:gd name="T17" fmla="*/ 5 h 695"/>
                <a:gd name="T18" fmla="*/ 231 w 1257"/>
                <a:gd name="T19" fmla="*/ 1 h 695"/>
                <a:gd name="T20" fmla="*/ 257 w 1257"/>
                <a:gd name="T21" fmla="*/ 0 h 695"/>
                <a:gd name="T22" fmla="*/ 282 w 1257"/>
                <a:gd name="T23" fmla="*/ 2 h 695"/>
                <a:gd name="T24" fmla="*/ 308 w 1257"/>
                <a:gd name="T25" fmla="*/ 7 h 695"/>
                <a:gd name="T26" fmla="*/ 334 w 1257"/>
                <a:gd name="T27" fmla="*/ 16 h 695"/>
                <a:gd name="T28" fmla="*/ 359 w 1257"/>
                <a:gd name="T29" fmla="*/ 27 h 695"/>
                <a:gd name="T30" fmla="*/ 385 w 1257"/>
                <a:gd name="T31" fmla="*/ 42 h 695"/>
                <a:gd name="T32" fmla="*/ 411 w 1257"/>
                <a:gd name="T33" fmla="*/ 60 h 695"/>
                <a:gd name="T34" fmla="*/ 436 w 1257"/>
                <a:gd name="T35" fmla="*/ 80 h 695"/>
                <a:gd name="T36" fmla="*/ 462 w 1257"/>
                <a:gd name="T37" fmla="*/ 104 h 695"/>
                <a:gd name="T38" fmla="*/ 487 w 1257"/>
                <a:gd name="T39" fmla="*/ 129 h 695"/>
                <a:gd name="T40" fmla="*/ 513 w 1257"/>
                <a:gd name="T41" fmla="*/ 157 h 695"/>
                <a:gd name="T42" fmla="*/ 539 w 1257"/>
                <a:gd name="T43" fmla="*/ 187 h 695"/>
                <a:gd name="T44" fmla="*/ 565 w 1257"/>
                <a:gd name="T45" fmla="*/ 219 h 695"/>
                <a:gd name="T46" fmla="*/ 590 w 1257"/>
                <a:gd name="T47" fmla="*/ 252 h 695"/>
                <a:gd name="T48" fmla="*/ 616 w 1257"/>
                <a:gd name="T49" fmla="*/ 286 h 695"/>
                <a:gd name="T50" fmla="*/ 642 w 1257"/>
                <a:gd name="T51" fmla="*/ 321 h 695"/>
                <a:gd name="T52" fmla="*/ 667 w 1257"/>
                <a:gd name="T53" fmla="*/ 356 h 695"/>
                <a:gd name="T54" fmla="*/ 693 w 1257"/>
                <a:gd name="T55" fmla="*/ 391 h 695"/>
                <a:gd name="T56" fmla="*/ 718 w 1257"/>
                <a:gd name="T57" fmla="*/ 425 h 695"/>
                <a:gd name="T58" fmla="*/ 744 w 1257"/>
                <a:gd name="T59" fmla="*/ 459 h 695"/>
                <a:gd name="T60" fmla="*/ 770 w 1257"/>
                <a:gd name="T61" fmla="*/ 492 h 695"/>
                <a:gd name="T62" fmla="*/ 795 w 1257"/>
                <a:gd name="T63" fmla="*/ 523 h 695"/>
                <a:gd name="T64" fmla="*/ 821 w 1257"/>
                <a:gd name="T65" fmla="*/ 552 h 695"/>
                <a:gd name="T66" fmla="*/ 847 w 1257"/>
                <a:gd name="T67" fmla="*/ 579 h 695"/>
                <a:gd name="T68" fmla="*/ 872 w 1257"/>
                <a:gd name="T69" fmla="*/ 604 h 695"/>
                <a:gd name="T70" fmla="*/ 898 w 1257"/>
                <a:gd name="T71" fmla="*/ 626 h 695"/>
                <a:gd name="T72" fmla="*/ 924 w 1257"/>
                <a:gd name="T73" fmla="*/ 645 h 695"/>
                <a:gd name="T74" fmla="*/ 949 w 1257"/>
                <a:gd name="T75" fmla="*/ 661 h 695"/>
                <a:gd name="T76" fmla="*/ 975 w 1257"/>
                <a:gd name="T77" fmla="*/ 674 h 695"/>
                <a:gd name="T78" fmla="*/ 1001 w 1257"/>
                <a:gd name="T79" fmla="*/ 684 h 695"/>
                <a:gd name="T80" fmla="*/ 1026 w 1257"/>
                <a:gd name="T81" fmla="*/ 691 h 695"/>
                <a:gd name="T82" fmla="*/ 1052 w 1257"/>
                <a:gd name="T83" fmla="*/ 694 h 695"/>
                <a:gd name="T84" fmla="*/ 1078 w 1257"/>
                <a:gd name="T85" fmla="*/ 695 h 695"/>
                <a:gd name="T86" fmla="*/ 1103 w 1257"/>
                <a:gd name="T87" fmla="*/ 693 h 695"/>
                <a:gd name="T88" fmla="*/ 1129 w 1257"/>
                <a:gd name="T89" fmla="*/ 688 h 695"/>
                <a:gd name="T90" fmla="*/ 1155 w 1257"/>
                <a:gd name="T91" fmla="*/ 680 h 695"/>
                <a:gd name="T92" fmla="*/ 1180 w 1257"/>
                <a:gd name="T93" fmla="*/ 670 h 695"/>
                <a:gd name="T94" fmla="*/ 1206 w 1257"/>
                <a:gd name="T95" fmla="*/ 659 h 695"/>
                <a:gd name="T96" fmla="*/ 1232 w 1257"/>
                <a:gd name="T97" fmla="*/ 646 h 695"/>
                <a:gd name="T98" fmla="*/ 1257 w 1257"/>
                <a:gd name="T99" fmla="*/ 631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695">
                  <a:moveTo>
                    <a:pt x="0" y="110"/>
                  </a:moveTo>
                  <a:lnTo>
                    <a:pt x="26" y="93"/>
                  </a:lnTo>
                  <a:lnTo>
                    <a:pt x="51" y="77"/>
                  </a:lnTo>
                  <a:lnTo>
                    <a:pt x="77" y="61"/>
                  </a:lnTo>
                  <a:lnTo>
                    <a:pt x="103" y="46"/>
                  </a:lnTo>
                  <a:lnTo>
                    <a:pt x="128" y="33"/>
                  </a:lnTo>
                  <a:lnTo>
                    <a:pt x="154" y="21"/>
                  </a:lnTo>
                  <a:lnTo>
                    <a:pt x="180" y="12"/>
                  </a:lnTo>
                  <a:lnTo>
                    <a:pt x="205" y="5"/>
                  </a:lnTo>
                  <a:lnTo>
                    <a:pt x="231" y="1"/>
                  </a:lnTo>
                  <a:lnTo>
                    <a:pt x="257" y="0"/>
                  </a:lnTo>
                  <a:lnTo>
                    <a:pt x="282" y="2"/>
                  </a:lnTo>
                  <a:lnTo>
                    <a:pt x="308" y="7"/>
                  </a:lnTo>
                  <a:lnTo>
                    <a:pt x="334" y="16"/>
                  </a:lnTo>
                  <a:lnTo>
                    <a:pt x="359" y="27"/>
                  </a:lnTo>
                  <a:lnTo>
                    <a:pt x="385" y="42"/>
                  </a:lnTo>
                  <a:lnTo>
                    <a:pt x="411" y="60"/>
                  </a:lnTo>
                  <a:lnTo>
                    <a:pt x="436" y="80"/>
                  </a:lnTo>
                  <a:lnTo>
                    <a:pt x="462" y="104"/>
                  </a:lnTo>
                  <a:lnTo>
                    <a:pt x="487" y="129"/>
                  </a:lnTo>
                  <a:lnTo>
                    <a:pt x="513" y="157"/>
                  </a:lnTo>
                  <a:lnTo>
                    <a:pt x="539" y="187"/>
                  </a:lnTo>
                  <a:lnTo>
                    <a:pt x="565" y="219"/>
                  </a:lnTo>
                  <a:lnTo>
                    <a:pt x="590" y="252"/>
                  </a:lnTo>
                  <a:lnTo>
                    <a:pt x="616" y="286"/>
                  </a:lnTo>
                  <a:lnTo>
                    <a:pt x="642" y="321"/>
                  </a:lnTo>
                  <a:lnTo>
                    <a:pt x="667" y="356"/>
                  </a:lnTo>
                  <a:lnTo>
                    <a:pt x="693" y="391"/>
                  </a:lnTo>
                  <a:lnTo>
                    <a:pt x="718" y="425"/>
                  </a:lnTo>
                  <a:lnTo>
                    <a:pt x="744" y="459"/>
                  </a:lnTo>
                  <a:lnTo>
                    <a:pt x="770" y="492"/>
                  </a:lnTo>
                  <a:lnTo>
                    <a:pt x="795" y="523"/>
                  </a:lnTo>
                  <a:lnTo>
                    <a:pt x="821" y="552"/>
                  </a:lnTo>
                  <a:lnTo>
                    <a:pt x="847" y="579"/>
                  </a:lnTo>
                  <a:lnTo>
                    <a:pt x="872" y="604"/>
                  </a:lnTo>
                  <a:lnTo>
                    <a:pt x="898" y="626"/>
                  </a:lnTo>
                  <a:lnTo>
                    <a:pt x="924" y="645"/>
                  </a:lnTo>
                  <a:lnTo>
                    <a:pt x="949" y="661"/>
                  </a:lnTo>
                  <a:lnTo>
                    <a:pt x="975" y="674"/>
                  </a:lnTo>
                  <a:lnTo>
                    <a:pt x="1001" y="684"/>
                  </a:lnTo>
                  <a:lnTo>
                    <a:pt x="1026" y="691"/>
                  </a:lnTo>
                  <a:lnTo>
                    <a:pt x="1052" y="694"/>
                  </a:lnTo>
                  <a:lnTo>
                    <a:pt x="1078" y="695"/>
                  </a:lnTo>
                  <a:lnTo>
                    <a:pt x="1103" y="693"/>
                  </a:lnTo>
                  <a:lnTo>
                    <a:pt x="1129" y="688"/>
                  </a:lnTo>
                  <a:lnTo>
                    <a:pt x="1155" y="680"/>
                  </a:lnTo>
                  <a:lnTo>
                    <a:pt x="1180" y="670"/>
                  </a:lnTo>
                  <a:lnTo>
                    <a:pt x="1206" y="659"/>
                  </a:lnTo>
                  <a:lnTo>
                    <a:pt x="1232" y="646"/>
                  </a:lnTo>
                  <a:lnTo>
                    <a:pt x="1257" y="631"/>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0" name="Freeform 362"/>
            <p:cNvSpPr>
              <a:spLocks/>
            </p:cNvSpPr>
            <p:nvPr/>
          </p:nvSpPr>
          <p:spPr bwMode="auto">
            <a:xfrm>
              <a:off x="6214112" y="3776266"/>
              <a:ext cx="4543850" cy="585721"/>
            </a:xfrm>
            <a:custGeom>
              <a:avLst/>
              <a:gdLst>
                <a:gd name="T0" fmla="*/ 0 w 1308"/>
                <a:gd name="T1" fmla="*/ 268 h 268"/>
                <a:gd name="T2" fmla="*/ 25 w 1308"/>
                <a:gd name="T3" fmla="*/ 253 h 268"/>
                <a:gd name="T4" fmla="*/ 51 w 1308"/>
                <a:gd name="T5" fmla="*/ 237 h 268"/>
                <a:gd name="T6" fmla="*/ 77 w 1308"/>
                <a:gd name="T7" fmla="*/ 221 h 268"/>
                <a:gd name="T8" fmla="*/ 102 w 1308"/>
                <a:gd name="T9" fmla="*/ 204 h 268"/>
                <a:gd name="T10" fmla="*/ 128 w 1308"/>
                <a:gd name="T11" fmla="*/ 188 h 268"/>
                <a:gd name="T12" fmla="*/ 154 w 1308"/>
                <a:gd name="T13" fmla="*/ 172 h 268"/>
                <a:gd name="T14" fmla="*/ 179 w 1308"/>
                <a:gd name="T15" fmla="*/ 156 h 268"/>
                <a:gd name="T16" fmla="*/ 205 w 1308"/>
                <a:gd name="T17" fmla="*/ 141 h 268"/>
                <a:gd name="T18" fmla="*/ 231 w 1308"/>
                <a:gd name="T19" fmla="*/ 128 h 268"/>
                <a:gd name="T20" fmla="*/ 256 w 1308"/>
                <a:gd name="T21" fmla="*/ 116 h 268"/>
                <a:gd name="T22" fmla="*/ 282 w 1308"/>
                <a:gd name="T23" fmla="*/ 105 h 268"/>
                <a:gd name="T24" fmla="*/ 308 w 1308"/>
                <a:gd name="T25" fmla="*/ 96 h 268"/>
                <a:gd name="T26" fmla="*/ 333 w 1308"/>
                <a:gd name="T27" fmla="*/ 88 h 268"/>
                <a:gd name="T28" fmla="*/ 359 w 1308"/>
                <a:gd name="T29" fmla="*/ 82 h 268"/>
                <a:gd name="T30" fmla="*/ 385 w 1308"/>
                <a:gd name="T31" fmla="*/ 78 h 268"/>
                <a:gd name="T32" fmla="*/ 410 w 1308"/>
                <a:gd name="T33" fmla="*/ 75 h 268"/>
                <a:gd name="T34" fmla="*/ 436 w 1308"/>
                <a:gd name="T35" fmla="*/ 74 h 268"/>
                <a:gd name="T36" fmla="*/ 462 w 1308"/>
                <a:gd name="T37" fmla="*/ 74 h 268"/>
                <a:gd name="T38" fmla="*/ 487 w 1308"/>
                <a:gd name="T39" fmla="*/ 75 h 268"/>
                <a:gd name="T40" fmla="*/ 513 w 1308"/>
                <a:gd name="T41" fmla="*/ 77 h 268"/>
                <a:gd name="T42" fmla="*/ 539 w 1308"/>
                <a:gd name="T43" fmla="*/ 79 h 268"/>
                <a:gd name="T44" fmla="*/ 564 w 1308"/>
                <a:gd name="T45" fmla="*/ 82 h 268"/>
                <a:gd name="T46" fmla="*/ 590 w 1308"/>
                <a:gd name="T47" fmla="*/ 85 h 268"/>
                <a:gd name="T48" fmla="*/ 616 w 1308"/>
                <a:gd name="T49" fmla="*/ 88 h 268"/>
                <a:gd name="T50" fmla="*/ 641 w 1308"/>
                <a:gd name="T51" fmla="*/ 90 h 268"/>
                <a:gd name="T52" fmla="*/ 667 w 1308"/>
                <a:gd name="T53" fmla="*/ 92 h 268"/>
                <a:gd name="T54" fmla="*/ 693 w 1308"/>
                <a:gd name="T55" fmla="*/ 93 h 268"/>
                <a:gd name="T56" fmla="*/ 718 w 1308"/>
                <a:gd name="T57" fmla="*/ 93 h 268"/>
                <a:gd name="T58" fmla="*/ 744 w 1308"/>
                <a:gd name="T59" fmla="*/ 93 h 268"/>
                <a:gd name="T60" fmla="*/ 770 w 1308"/>
                <a:gd name="T61" fmla="*/ 91 h 268"/>
                <a:gd name="T62" fmla="*/ 795 w 1308"/>
                <a:gd name="T63" fmla="*/ 88 h 268"/>
                <a:gd name="T64" fmla="*/ 821 w 1308"/>
                <a:gd name="T65" fmla="*/ 85 h 268"/>
                <a:gd name="T66" fmla="*/ 846 w 1308"/>
                <a:gd name="T67" fmla="*/ 80 h 268"/>
                <a:gd name="T68" fmla="*/ 872 w 1308"/>
                <a:gd name="T69" fmla="*/ 74 h 268"/>
                <a:gd name="T70" fmla="*/ 898 w 1308"/>
                <a:gd name="T71" fmla="*/ 68 h 268"/>
                <a:gd name="T72" fmla="*/ 923 w 1308"/>
                <a:gd name="T73" fmla="*/ 62 h 268"/>
                <a:gd name="T74" fmla="*/ 949 w 1308"/>
                <a:gd name="T75" fmla="*/ 54 h 268"/>
                <a:gd name="T76" fmla="*/ 975 w 1308"/>
                <a:gd name="T77" fmla="*/ 47 h 268"/>
                <a:gd name="T78" fmla="*/ 1001 w 1308"/>
                <a:gd name="T79" fmla="*/ 40 h 268"/>
                <a:gd name="T80" fmla="*/ 1026 w 1308"/>
                <a:gd name="T81" fmla="*/ 33 h 268"/>
                <a:gd name="T82" fmla="*/ 1052 w 1308"/>
                <a:gd name="T83" fmla="*/ 26 h 268"/>
                <a:gd name="T84" fmla="*/ 1077 w 1308"/>
                <a:gd name="T85" fmla="*/ 20 h 268"/>
                <a:gd name="T86" fmla="*/ 1103 w 1308"/>
                <a:gd name="T87" fmla="*/ 15 h 268"/>
                <a:gd name="T88" fmla="*/ 1129 w 1308"/>
                <a:gd name="T89" fmla="*/ 10 h 268"/>
                <a:gd name="T90" fmla="*/ 1154 w 1308"/>
                <a:gd name="T91" fmla="*/ 6 h 268"/>
                <a:gd name="T92" fmla="*/ 1180 w 1308"/>
                <a:gd name="T93" fmla="*/ 3 h 268"/>
                <a:gd name="T94" fmla="*/ 1206 w 1308"/>
                <a:gd name="T95" fmla="*/ 2 h 268"/>
                <a:gd name="T96" fmla="*/ 1231 w 1308"/>
                <a:gd name="T97" fmla="*/ 0 h 268"/>
                <a:gd name="T98" fmla="*/ 1257 w 1308"/>
                <a:gd name="T99" fmla="*/ 0 h 268"/>
                <a:gd name="T100" fmla="*/ 1283 w 1308"/>
                <a:gd name="T101" fmla="*/ 1 h 268"/>
                <a:gd name="T102" fmla="*/ 1308 w 1308"/>
                <a:gd name="T103" fmla="*/ 2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268">
                  <a:moveTo>
                    <a:pt x="0" y="268"/>
                  </a:moveTo>
                  <a:lnTo>
                    <a:pt x="25" y="253"/>
                  </a:lnTo>
                  <a:lnTo>
                    <a:pt x="51" y="237"/>
                  </a:lnTo>
                  <a:lnTo>
                    <a:pt x="77" y="221"/>
                  </a:lnTo>
                  <a:lnTo>
                    <a:pt x="102" y="204"/>
                  </a:lnTo>
                  <a:lnTo>
                    <a:pt x="128" y="188"/>
                  </a:lnTo>
                  <a:lnTo>
                    <a:pt x="154" y="172"/>
                  </a:lnTo>
                  <a:lnTo>
                    <a:pt x="179" y="156"/>
                  </a:lnTo>
                  <a:lnTo>
                    <a:pt x="205" y="141"/>
                  </a:lnTo>
                  <a:lnTo>
                    <a:pt x="231" y="128"/>
                  </a:lnTo>
                  <a:lnTo>
                    <a:pt x="256" y="116"/>
                  </a:lnTo>
                  <a:lnTo>
                    <a:pt x="282" y="105"/>
                  </a:lnTo>
                  <a:lnTo>
                    <a:pt x="308" y="96"/>
                  </a:lnTo>
                  <a:lnTo>
                    <a:pt x="333" y="88"/>
                  </a:lnTo>
                  <a:lnTo>
                    <a:pt x="359" y="82"/>
                  </a:lnTo>
                  <a:lnTo>
                    <a:pt x="385" y="78"/>
                  </a:lnTo>
                  <a:lnTo>
                    <a:pt x="410" y="75"/>
                  </a:lnTo>
                  <a:lnTo>
                    <a:pt x="436" y="74"/>
                  </a:lnTo>
                  <a:lnTo>
                    <a:pt x="462" y="74"/>
                  </a:lnTo>
                  <a:lnTo>
                    <a:pt x="487" y="75"/>
                  </a:lnTo>
                  <a:lnTo>
                    <a:pt x="513" y="77"/>
                  </a:lnTo>
                  <a:lnTo>
                    <a:pt x="539" y="79"/>
                  </a:lnTo>
                  <a:lnTo>
                    <a:pt x="564" y="82"/>
                  </a:lnTo>
                  <a:lnTo>
                    <a:pt x="590" y="85"/>
                  </a:lnTo>
                  <a:lnTo>
                    <a:pt x="616" y="88"/>
                  </a:lnTo>
                  <a:lnTo>
                    <a:pt x="641" y="90"/>
                  </a:lnTo>
                  <a:lnTo>
                    <a:pt x="667" y="92"/>
                  </a:lnTo>
                  <a:lnTo>
                    <a:pt x="693" y="93"/>
                  </a:lnTo>
                  <a:lnTo>
                    <a:pt x="718" y="93"/>
                  </a:lnTo>
                  <a:lnTo>
                    <a:pt x="744" y="93"/>
                  </a:lnTo>
                  <a:lnTo>
                    <a:pt x="770" y="91"/>
                  </a:lnTo>
                  <a:lnTo>
                    <a:pt x="795" y="88"/>
                  </a:lnTo>
                  <a:lnTo>
                    <a:pt x="821" y="85"/>
                  </a:lnTo>
                  <a:lnTo>
                    <a:pt x="846" y="80"/>
                  </a:lnTo>
                  <a:lnTo>
                    <a:pt x="872" y="74"/>
                  </a:lnTo>
                  <a:lnTo>
                    <a:pt x="898" y="68"/>
                  </a:lnTo>
                  <a:lnTo>
                    <a:pt x="923" y="62"/>
                  </a:lnTo>
                  <a:lnTo>
                    <a:pt x="949" y="54"/>
                  </a:lnTo>
                  <a:lnTo>
                    <a:pt x="975" y="47"/>
                  </a:lnTo>
                  <a:lnTo>
                    <a:pt x="1001" y="40"/>
                  </a:lnTo>
                  <a:lnTo>
                    <a:pt x="1026" y="33"/>
                  </a:lnTo>
                  <a:lnTo>
                    <a:pt x="1052" y="26"/>
                  </a:lnTo>
                  <a:lnTo>
                    <a:pt x="1077" y="20"/>
                  </a:lnTo>
                  <a:lnTo>
                    <a:pt x="1103" y="15"/>
                  </a:lnTo>
                  <a:lnTo>
                    <a:pt x="1129" y="10"/>
                  </a:lnTo>
                  <a:lnTo>
                    <a:pt x="1154" y="6"/>
                  </a:lnTo>
                  <a:lnTo>
                    <a:pt x="1180" y="3"/>
                  </a:lnTo>
                  <a:lnTo>
                    <a:pt x="1206" y="2"/>
                  </a:lnTo>
                  <a:lnTo>
                    <a:pt x="1231" y="0"/>
                  </a:lnTo>
                  <a:lnTo>
                    <a:pt x="1257" y="0"/>
                  </a:lnTo>
                  <a:lnTo>
                    <a:pt x="1283" y="1"/>
                  </a:lnTo>
                  <a:lnTo>
                    <a:pt x="1308" y="2"/>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1" name="Line 363"/>
            <p:cNvSpPr>
              <a:spLocks noChangeShapeType="1"/>
            </p:cNvSpPr>
            <p:nvPr/>
          </p:nvSpPr>
          <p:spPr bwMode="auto">
            <a:xfrm>
              <a:off x="10671115" y="3778451"/>
              <a:ext cx="86847" cy="2186"/>
            </a:xfrm>
            <a:prstGeom prst="line">
              <a:avLst/>
            </a:prstGeom>
            <a:noFill/>
            <a:ln w="26988" cap="flat">
              <a:solidFill>
                <a:srgbClr val="4DBEEE"/>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2" name="Freeform 364"/>
            <p:cNvSpPr>
              <a:spLocks/>
            </p:cNvSpPr>
            <p:nvPr/>
          </p:nvSpPr>
          <p:spPr bwMode="auto">
            <a:xfrm>
              <a:off x="1934278" y="3636392"/>
              <a:ext cx="4366681" cy="760563"/>
            </a:xfrm>
            <a:custGeom>
              <a:avLst/>
              <a:gdLst>
                <a:gd name="T0" fmla="*/ 0 w 1257"/>
                <a:gd name="T1" fmla="*/ 18 h 348"/>
                <a:gd name="T2" fmla="*/ 26 w 1257"/>
                <a:gd name="T3" fmla="*/ 12 h 348"/>
                <a:gd name="T4" fmla="*/ 51 w 1257"/>
                <a:gd name="T5" fmla="*/ 7 h 348"/>
                <a:gd name="T6" fmla="*/ 77 w 1257"/>
                <a:gd name="T7" fmla="*/ 3 h 348"/>
                <a:gd name="T8" fmla="*/ 103 w 1257"/>
                <a:gd name="T9" fmla="*/ 1 h 348"/>
                <a:gd name="T10" fmla="*/ 128 w 1257"/>
                <a:gd name="T11" fmla="*/ 0 h 348"/>
                <a:gd name="T12" fmla="*/ 154 w 1257"/>
                <a:gd name="T13" fmla="*/ 1 h 348"/>
                <a:gd name="T14" fmla="*/ 180 w 1257"/>
                <a:gd name="T15" fmla="*/ 4 h 348"/>
                <a:gd name="T16" fmla="*/ 205 w 1257"/>
                <a:gd name="T17" fmla="*/ 8 h 348"/>
                <a:gd name="T18" fmla="*/ 231 w 1257"/>
                <a:gd name="T19" fmla="*/ 14 h 348"/>
                <a:gd name="T20" fmla="*/ 257 w 1257"/>
                <a:gd name="T21" fmla="*/ 21 h 348"/>
                <a:gd name="T22" fmla="*/ 282 w 1257"/>
                <a:gd name="T23" fmla="*/ 30 h 348"/>
                <a:gd name="T24" fmla="*/ 308 w 1257"/>
                <a:gd name="T25" fmla="*/ 40 h 348"/>
                <a:gd name="T26" fmla="*/ 334 w 1257"/>
                <a:gd name="T27" fmla="*/ 52 h 348"/>
                <a:gd name="T28" fmla="*/ 359 w 1257"/>
                <a:gd name="T29" fmla="*/ 65 h 348"/>
                <a:gd name="T30" fmla="*/ 385 w 1257"/>
                <a:gd name="T31" fmla="*/ 78 h 348"/>
                <a:gd name="T32" fmla="*/ 411 w 1257"/>
                <a:gd name="T33" fmla="*/ 93 h 348"/>
                <a:gd name="T34" fmla="*/ 436 w 1257"/>
                <a:gd name="T35" fmla="*/ 109 h 348"/>
                <a:gd name="T36" fmla="*/ 462 w 1257"/>
                <a:gd name="T37" fmla="*/ 125 h 348"/>
                <a:gd name="T38" fmla="*/ 487 w 1257"/>
                <a:gd name="T39" fmla="*/ 142 h 348"/>
                <a:gd name="T40" fmla="*/ 513 w 1257"/>
                <a:gd name="T41" fmla="*/ 159 h 348"/>
                <a:gd name="T42" fmla="*/ 539 w 1257"/>
                <a:gd name="T43" fmla="*/ 176 h 348"/>
                <a:gd name="T44" fmla="*/ 565 w 1257"/>
                <a:gd name="T45" fmla="*/ 193 h 348"/>
                <a:gd name="T46" fmla="*/ 590 w 1257"/>
                <a:gd name="T47" fmla="*/ 210 h 348"/>
                <a:gd name="T48" fmla="*/ 616 w 1257"/>
                <a:gd name="T49" fmla="*/ 227 h 348"/>
                <a:gd name="T50" fmla="*/ 642 w 1257"/>
                <a:gd name="T51" fmla="*/ 243 h 348"/>
                <a:gd name="T52" fmla="*/ 667 w 1257"/>
                <a:gd name="T53" fmla="*/ 259 h 348"/>
                <a:gd name="T54" fmla="*/ 693 w 1257"/>
                <a:gd name="T55" fmla="*/ 274 h 348"/>
                <a:gd name="T56" fmla="*/ 718 w 1257"/>
                <a:gd name="T57" fmla="*/ 288 h 348"/>
                <a:gd name="T58" fmla="*/ 744 w 1257"/>
                <a:gd name="T59" fmla="*/ 301 h 348"/>
                <a:gd name="T60" fmla="*/ 770 w 1257"/>
                <a:gd name="T61" fmla="*/ 313 h 348"/>
                <a:gd name="T62" fmla="*/ 795 w 1257"/>
                <a:gd name="T63" fmla="*/ 324 h 348"/>
                <a:gd name="T64" fmla="*/ 821 w 1257"/>
                <a:gd name="T65" fmla="*/ 333 h 348"/>
                <a:gd name="T66" fmla="*/ 847 w 1257"/>
                <a:gd name="T67" fmla="*/ 340 h 348"/>
                <a:gd name="T68" fmla="*/ 872 w 1257"/>
                <a:gd name="T69" fmla="*/ 345 h 348"/>
                <a:gd name="T70" fmla="*/ 898 w 1257"/>
                <a:gd name="T71" fmla="*/ 348 h 348"/>
                <a:gd name="T72" fmla="*/ 924 w 1257"/>
                <a:gd name="T73" fmla="*/ 348 h 348"/>
                <a:gd name="T74" fmla="*/ 949 w 1257"/>
                <a:gd name="T75" fmla="*/ 346 h 348"/>
                <a:gd name="T76" fmla="*/ 975 w 1257"/>
                <a:gd name="T77" fmla="*/ 342 h 348"/>
                <a:gd name="T78" fmla="*/ 1001 w 1257"/>
                <a:gd name="T79" fmla="*/ 334 h 348"/>
                <a:gd name="T80" fmla="*/ 1026 w 1257"/>
                <a:gd name="T81" fmla="*/ 324 h 348"/>
                <a:gd name="T82" fmla="*/ 1052 w 1257"/>
                <a:gd name="T83" fmla="*/ 311 h 348"/>
                <a:gd name="T84" fmla="*/ 1078 w 1257"/>
                <a:gd name="T85" fmla="*/ 295 h 348"/>
                <a:gd name="T86" fmla="*/ 1103 w 1257"/>
                <a:gd name="T87" fmla="*/ 276 h 348"/>
                <a:gd name="T88" fmla="*/ 1129 w 1257"/>
                <a:gd name="T89" fmla="*/ 256 h 348"/>
                <a:gd name="T90" fmla="*/ 1155 w 1257"/>
                <a:gd name="T91" fmla="*/ 233 h 348"/>
                <a:gd name="T92" fmla="*/ 1180 w 1257"/>
                <a:gd name="T93" fmla="*/ 208 h 348"/>
                <a:gd name="T94" fmla="*/ 1206 w 1257"/>
                <a:gd name="T95" fmla="*/ 181 h 348"/>
                <a:gd name="T96" fmla="*/ 1232 w 1257"/>
                <a:gd name="T97" fmla="*/ 154 h 348"/>
                <a:gd name="T98" fmla="*/ 1257 w 1257"/>
                <a:gd name="T99" fmla="*/ 1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48">
                  <a:moveTo>
                    <a:pt x="0" y="18"/>
                  </a:moveTo>
                  <a:lnTo>
                    <a:pt x="26" y="12"/>
                  </a:lnTo>
                  <a:lnTo>
                    <a:pt x="51" y="7"/>
                  </a:lnTo>
                  <a:lnTo>
                    <a:pt x="77" y="3"/>
                  </a:lnTo>
                  <a:lnTo>
                    <a:pt x="103" y="1"/>
                  </a:lnTo>
                  <a:lnTo>
                    <a:pt x="128" y="0"/>
                  </a:lnTo>
                  <a:lnTo>
                    <a:pt x="154" y="1"/>
                  </a:lnTo>
                  <a:lnTo>
                    <a:pt x="180" y="4"/>
                  </a:lnTo>
                  <a:lnTo>
                    <a:pt x="205" y="8"/>
                  </a:lnTo>
                  <a:lnTo>
                    <a:pt x="231" y="14"/>
                  </a:lnTo>
                  <a:lnTo>
                    <a:pt x="257" y="21"/>
                  </a:lnTo>
                  <a:lnTo>
                    <a:pt x="282" y="30"/>
                  </a:lnTo>
                  <a:lnTo>
                    <a:pt x="308" y="40"/>
                  </a:lnTo>
                  <a:lnTo>
                    <a:pt x="334" y="52"/>
                  </a:lnTo>
                  <a:lnTo>
                    <a:pt x="359" y="65"/>
                  </a:lnTo>
                  <a:lnTo>
                    <a:pt x="385" y="78"/>
                  </a:lnTo>
                  <a:lnTo>
                    <a:pt x="411" y="93"/>
                  </a:lnTo>
                  <a:lnTo>
                    <a:pt x="436" y="109"/>
                  </a:lnTo>
                  <a:lnTo>
                    <a:pt x="462" y="125"/>
                  </a:lnTo>
                  <a:lnTo>
                    <a:pt x="487" y="142"/>
                  </a:lnTo>
                  <a:lnTo>
                    <a:pt x="513" y="159"/>
                  </a:lnTo>
                  <a:lnTo>
                    <a:pt x="539" y="176"/>
                  </a:lnTo>
                  <a:lnTo>
                    <a:pt x="565" y="193"/>
                  </a:lnTo>
                  <a:lnTo>
                    <a:pt x="590" y="210"/>
                  </a:lnTo>
                  <a:lnTo>
                    <a:pt x="616" y="227"/>
                  </a:lnTo>
                  <a:lnTo>
                    <a:pt x="642" y="243"/>
                  </a:lnTo>
                  <a:lnTo>
                    <a:pt x="667" y="259"/>
                  </a:lnTo>
                  <a:lnTo>
                    <a:pt x="693" y="274"/>
                  </a:lnTo>
                  <a:lnTo>
                    <a:pt x="718" y="288"/>
                  </a:lnTo>
                  <a:lnTo>
                    <a:pt x="744" y="301"/>
                  </a:lnTo>
                  <a:lnTo>
                    <a:pt x="770" y="313"/>
                  </a:lnTo>
                  <a:lnTo>
                    <a:pt x="795" y="324"/>
                  </a:lnTo>
                  <a:lnTo>
                    <a:pt x="821" y="333"/>
                  </a:lnTo>
                  <a:lnTo>
                    <a:pt x="847" y="340"/>
                  </a:lnTo>
                  <a:lnTo>
                    <a:pt x="872" y="345"/>
                  </a:lnTo>
                  <a:lnTo>
                    <a:pt x="898" y="348"/>
                  </a:lnTo>
                  <a:lnTo>
                    <a:pt x="924" y="348"/>
                  </a:lnTo>
                  <a:lnTo>
                    <a:pt x="949" y="346"/>
                  </a:lnTo>
                  <a:lnTo>
                    <a:pt x="975" y="342"/>
                  </a:lnTo>
                  <a:lnTo>
                    <a:pt x="1001" y="334"/>
                  </a:lnTo>
                  <a:lnTo>
                    <a:pt x="1026" y="324"/>
                  </a:lnTo>
                  <a:lnTo>
                    <a:pt x="1052" y="311"/>
                  </a:lnTo>
                  <a:lnTo>
                    <a:pt x="1078" y="295"/>
                  </a:lnTo>
                  <a:lnTo>
                    <a:pt x="1103" y="276"/>
                  </a:lnTo>
                  <a:lnTo>
                    <a:pt x="1129" y="256"/>
                  </a:lnTo>
                  <a:lnTo>
                    <a:pt x="1155" y="233"/>
                  </a:lnTo>
                  <a:lnTo>
                    <a:pt x="1180" y="208"/>
                  </a:lnTo>
                  <a:lnTo>
                    <a:pt x="1206" y="181"/>
                  </a:lnTo>
                  <a:lnTo>
                    <a:pt x="1232" y="154"/>
                  </a:lnTo>
                  <a:lnTo>
                    <a:pt x="1257" y="126"/>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3" name="Freeform 365"/>
            <p:cNvSpPr>
              <a:spLocks/>
            </p:cNvSpPr>
            <p:nvPr/>
          </p:nvSpPr>
          <p:spPr bwMode="auto">
            <a:xfrm>
              <a:off x="6214112" y="3422210"/>
              <a:ext cx="4543850" cy="651287"/>
            </a:xfrm>
            <a:custGeom>
              <a:avLst/>
              <a:gdLst>
                <a:gd name="T0" fmla="*/ 0 w 1308"/>
                <a:gd name="T1" fmla="*/ 252 h 298"/>
                <a:gd name="T2" fmla="*/ 25 w 1308"/>
                <a:gd name="T3" fmla="*/ 224 h 298"/>
                <a:gd name="T4" fmla="*/ 51 w 1308"/>
                <a:gd name="T5" fmla="*/ 196 h 298"/>
                <a:gd name="T6" fmla="*/ 77 w 1308"/>
                <a:gd name="T7" fmla="*/ 168 h 298"/>
                <a:gd name="T8" fmla="*/ 102 w 1308"/>
                <a:gd name="T9" fmla="*/ 141 h 298"/>
                <a:gd name="T10" fmla="*/ 128 w 1308"/>
                <a:gd name="T11" fmla="*/ 115 h 298"/>
                <a:gd name="T12" fmla="*/ 154 w 1308"/>
                <a:gd name="T13" fmla="*/ 91 h 298"/>
                <a:gd name="T14" fmla="*/ 179 w 1308"/>
                <a:gd name="T15" fmla="*/ 69 h 298"/>
                <a:gd name="T16" fmla="*/ 205 w 1308"/>
                <a:gd name="T17" fmla="*/ 50 h 298"/>
                <a:gd name="T18" fmla="*/ 231 w 1308"/>
                <a:gd name="T19" fmla="*/ 33 h 298"/>
                <a:gd name="T20" fmla="*/ 256 w 1308"/>
                <a:gd name="T21" fmla="*/ 20 h 298"/>
                <a:gd name="T22" fmla="*/ 282 w 1308"/>
                <a:gd name="T23" fmla="*/ 10 h 298"/>
                <a:gd name="T24" fmla="*/ 308 w 1308"/>
                <a:gd name="T25" fmla="*/ 3 h 298"/>
                <a:gd name="T26" fmla="*/ 333 w 1308"/>
                <a:gd name="T27" fmla="*/ 0 h 298"/>
                <a:gd name="T28" fmla="*/ 359 w 1308"/>
                <a:gd name="T29" fmla="*/ 0 h 298"/>
                <a:gd name="T30" fmla="*/ 385 w 1308"/>
                <a:gd name="T31" fmla="*/ 3 h 298"/>
                <a:gd name="T32" fmla="*/ 410 w 1308"/>
                <a:gd name="T33" fmla="*/ 10 h 298"/>
                <a:gd name="T34" fmla="*/ 436 w 1308"/>
                <a:gd name="T35" fmla="*/ 19 h 298"/>
                <a:gd name="T36" fmla="*/ 462 w 1308"/>
                <a:gd name="T37" fmla="*/ 30 h 298"/>
                <a:gd name="T38" fmla="*/ 487 w 1308"/>
                <a:gd name="T39" fmla="*/ 44 h 298"/>
                <a:gd name="T40" fmla="*/ 513 w 1308"/>
                <a:gd name="T41" fmla="*/ 60 h 298"/>
                <a:gd name="T42" fmla="*/ 539 w 1308"/>
                <a:gd name="T43" fmla="*/ 76 h 298"/>
                <a:gd name="T44" fmla="*/ 564 w 1308"/>
                <a:gd name="T45" fmla="*/ 94 h 298"/>
                <a:gd name="T46" fmla="*/ 590 w 1308"/>
                <a:gd name="T47" fmla="*/ 112 h 298"/>
                <a:gd name="T48" fmla="*/ 616 w 1308"/>
                <a:gd name="T49" fmla="*/ 130 h 298"/>
                <a:gd name="T50" fmla="*/ 641 w 1308"/>
                <a:gd name="T51" fmla="*/ 149 h 298"/>
                <a:gd name="T52" fmla="*/ 667 w 1308"/>
                <a:gd name="T53" fmla="*/ 166 h 298"/>
                <a:gd name="T54" fmla="*/ 693 w 1308"/>
                <a:gd name="T55" fmla="*/ 183 h 298"/>
                <a:gd name="T56" fmla="*/ 718 w 1308"/>
                <a:gd name="T57" fmla="*/ 199 h 298"/>
                <a:gd name="T58" fmla="*/ 744 w 1308"/>
                <a:gd name="T59" fmla="*/ 214 h 298"/>
                <a:gd name="T60" fmla="*/ 770 w 1308"/>
                <a:gd name="T61" fmla="*/ 227 h 298"/>
                <a:gd name="T62" fmla="*/ 795 w 1308"/>
                <a:gd name="T63" fmla="*/ 239 h 298"/>
                <a:gd name="T64" fmla="*/ 821 w 1308"/>
                <a:gd name="T65" fmla="*/ 250 h 298"/>
                <a:gd name="T66" fmla="*/ 846 w 1308"/>
                <a:gd name="T67" fmla="*/ 260 h 298"/>
                <a:gd name="T68" fmla="*/ 872 w 1308"/>
                <a:gd name="T69" fmla="*/ 268 h 298"/>
                <a:gd name="T70" fmla="*/ 898 w 1308"/>
                <a:gd name="T71" fmla="*/ 275 h 298"/>
                <a:gd name="T72" fmla="*/ 923 w 1308"/>
                <a:gd name="T73" fmla="*/ 281 h 298"/>
                <a:gd name="T74" fmla="*/ 949 w 1308"/>
                <a:gd name="T75" fmla="*/ 286 h 298"/>
                <a:gd name="T76" fmla="*/ 975 w 1308"/>
                <a:gd name="T77" fmla="*/ 290 h 298"/>
                <a:gd name="T78" fmla="*/ 1001 w 1308"/>
                <a:gd name="T79" fmla="*/ 293 h 298"/>
                <a:gd name="T80" fmla="*/ 1026 w 1308"/>
                <a:gd name="T81" fmla="*/ 295 h 298"/>
                <a:gd name="T82" fmla="*/ 1052 w 1308"/>
                <a:gd name="T83" fmla="*/ 297 h 298"/>
                <a:gd name="T84" fmla="*/ 1077 w 1308"/>
                <a:gd name="T85" fmla="*/ 298 h 298"/>
                <a:gd name="T86" fmla="*/ 1103 w 1308"/>
                <a:gd name="T87" fmla="*/ 298 h 298"/>
                <a:gd name="T88" fmla="*/ 1129 w 1308"/>
                <a:gd name="T89" fmla="*/ 297 h 298"/>
                <a:gd name="T90" fmla="*/ 1154 w 1308"/>
                <a:gd name="T91" fmla="*/ 296 h 298"/>
                <a:gd name="T92" fmla="*/ 1180 w 1308"/>
                <a:gd name="T93" fmla="*/ 294 h 298"/>
                <a:gd name="T94" fmla="*/ 1206 w 1308"/>
                <a:gd name="T95" fmla="*/ 290 h 298"/>
                <a:gd name="T96" fmla="*/ 1231 w 1308"/>
                <a:gd name="T97" fmla="*/ 286 h 298"/>
                <a:gd name="T98" fmla="*/ 1257 w 1308"/>
                <a:gd name="T99" fmla="*/ 280 h 298"/>
                <a:gd name="T100" fmla="*/ 1283 w 1308"/>
                <a:gd name="T101" fmla="*/ 272 h 298"/>
                <a:gd name="T102" fmla="*/ 1308 w 1308"/>
                <a:gd name="T103" fmla="*/ 26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298">
                  <a:moveTo>
                    <a:pt x="0" y="252"/>
                  </a:moveTo>
                  <a:lnTo>
                    <a:pt x="25" y="224"/>
                  </a:lnTo>
                  <a:lnTo>
                    <a:pt x="51" y="196"/>
                  </a:lnTo>
                  <a:lnTo>
                    <a:pt x="77" y="168"/>
                  </a:lnTo>
                  <a:lnTo>
                    <a:pt x="102" y="141"/>
                  </a:lnTo>
                  <a:lnTo>
                    <a:pt x="128" y="115"/>
                  </a:lnTo>
                  <a:lnTo>
                    <a:pt x="154" y="91"/>
                  </a:lnTo>
                  <a:lnTo>
                    <a:pt x="179" y="69"/>
                  </a:lnTo>
                  <a:lnTo>
                    <a:pt x="205" y="50"/>
                  </a:lnTo>
                  <a:lnTo>
                    <a:pt x="231" y="33"/>
                  </a:lnTo>
                  <a:lnTo>
                    <a:pt x="256" y="20"/>
                  </a:lnTo>
                  <a:lnTo>
                    <a:pt x="282" y="10"/>
                  </a:lnTo>
                  <a:lnTo>
                    <a:pt x="308" y="3"/>
                  </a:lnTo>
                  <a:lnTo>
                    <a:pt x="333" y="0"/>
                  </a:lnTo>
                  <a:lnTo>
                    <a:pt x="359" y="0"/>
                  </a:lnTo>
                  <a:lnTo>
                    <a:pt x="385" y="3"/>
                  </a:lnTo>
                  <a:lnTo>
                    <a:pt x="410" y="10"/>
                  </a:lnTo>
                  <a:lnTo>
                    <a:pt x="436" y="19"/>
                  </a:lnTo>
                  <a:lnTo>
                    <a:pt x="462" y="30"/>
                  </a:lnTo>
                  <a:lnTo>
                    <a:pt x="487" y="44"/>
                  </a:lnTo>
                  <a:lnTo>
                    <a:pt x="513" y="60"/>
                  </a:lnTo>
                  <a:lnTo>
                    <a:pt x="539" y="76"/>
                  </a:lnTo>
                  <a:lnTo>
                    <a:pt x="564" y="94"/>
                  </a:lnTo>
                  <a:lnTo>
                    <a:pt x="590" y="112"/>
                  </a:lnTo>
                  <a:lnTo>
                    <a:pt x="616" y="130"/>
                  </a:lnTo>
                  <a:lnTo>
                    <a:pt x="641" y="149"/>
                  </a:lnTo>
                  <a:lnTo>
                    <a:pt x="667" y="166"/>
                  </a:lnTo>
                  <a:lnTo>
                    <a:pt x="693" y="183"/>
                  </a:lnTo>
                  <a:lnTo>
                    <a:pt x="718" y="199"/>
                  </a:lnTo>
                  <a:lnTo>
                    <a:pt x="744" y="214"/>
                  </a:lnTo>
                  <a:lnTo>
                    <a:pt x="770" y="227"/>
                  </a:lnTo>
                  <a:lnTo>
                    <a:pt x="795" y="239"/>
                  </a:lnTo>
                  <a:lnTo>
                    <a:pt x="821" y="250"/>
                  </a:lnTo>
                  <a:lnTo>
                    <a:pt x="846" y="260"/>
                  </a:lnTo>
                  <a:lnTo>
                    <a:pt x="872" y="268"/>
                  </a:lnTo>
                  <a:lnTo>
                    <a:pt x="898" y="275"/>
                  </a:lnTo>
                  <a:lnTo>
                    <a:pt x="923" y="281"/>
                  </a:lnTo>
                  <a:lnTo>
                    <a:pt x="949" y="286"/>
                  </a:lnTo>
                  <a:lnTo>
                    <a:pt x="975" y="290"/>
                  </a:lnTo>
                  <a:lnTo>
                    <a:pt x="1001" y="293"/>
                  </a:lnTo>
                  <a:lnTo>
                    <a:pt x="1026" y="295"/>
                  </a:lnTo>
                  <a:lnTo>
                    <a:pt x="1052" y="297"/>
                  </a:lnTo>
                  <a:lnTo>
                    <a:pt x="1077" y="298"/>
                  </a:lnTo>
                  <a:lnTo>
                    <a:pt x="1103" y="298"/>
                  </a:lnTo>
                  <a:lnTo>
                    <a:pt x="1129" y="297"/>
                  </a:lnTo>
                  <a:lnTo>
                    <a:pt x="1154" y="296"/>
                  </a:lnTo>
                  <a:lnTo>
                    <a:pt x="1180" y="294"/>
                  </a:lnTo>
                  <a:lnTo>
                    <a:pt x="1206" y="290"/>
                  </a:lnTo>
                  <a:lnTo>
                    <a:pt x="1231" y="286"/>
                  </a:lnTo>
                  <a:lnTo>
                    <a:pt x="1257" y="280"/>
                  </a:lnTo>
                  <a:lnTo>
                    <a:pt x="1283" y="272"/>
                  </a:lnTo>
                  <a:lnTo>
                    <a:pt x="1308" y="263"/>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4" name="Line 366"/>
            <p:cNvSpPr>
              <a:spLocks noChangeShapeType="1"/>
            </p:cNvSpPr>
            <p:nvPr/>
          </p:nvSpPr>
          <p:spPr bwMode="auto">
            <a:xfrm flipV="1">
              <a:off x="10671115" y="3997004"/>
              <a:ext cx="86847" cy="19670"/>
            </a:xfrm>
            <a:prstGeom prst="line">
              <a:avLst/>
            </a:prstGeom>
            <a:noFill/>
            <a:ln w="26988" cap="flat">
              <a:solidFill>
                <a:srgbClr val="A214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5" name="Freeform 367"/>
            <p:cNvSpPr>
              <a:spLocks/>
            </p:cNvSpPr>
            <p:nvPr/>
          </p:nvSpPr>
          <p:spPr bwMode="auto">
            <a:xfrm>
              <a:off x="1934278" y="3321676"/>
              <a:ext cx="4366681" cy="729966"/>
            </a:xfrm>
            <a:custGeom>
              <a:avLst/>
              <a:gdLst>
                <a:gd name="T0" fmla="*/ 0 w 1257"/>
                <a:gd name="T1" fmla="*/ 171 h 334"/>
                <a:gd name="T2" fmla="*/ 26 w 1257"/>
                <a:gd name="T3" fmla="*/ 183 h 334"/>
                <a:gd name="T4" fmla="*/ 51 w 1257"/>
                <a:gd name="T5" fmla="*/ 196 h 334"/>
                <a:gd name="T6" fmla="*/ 77 w 1257"/>
                <a:gd name="T7" fmla="*/ 208 h 334"/>
                <a:gd name="T8" fmla="*/ 103 w 1257"/>
                <a:gd name="T9" fmla="*/ 221 h 334"/>
                <a:gd name="T10" fmla="*/ 128 w 1257"/>
                <a:gd name="T11" fmla="*/ 233 h 334"/>
                <a:gd name="T12" fmla="*/ 154 w 1257"/>
                <a:gd name="T13" fmla="*/ 245 h 334"/>
                <a:gd name="T14" fmla="*/ 180 w 1257"/>
                <a:gd name="T15" fmla="*/ 257 h 334"/>
                <a:gd name="T16" fmla="*/ 205 w 1257"/>
                <a:gd name="T17" fmla="*/ 269 h 334"/>
                <a:gd name="T18" fmla="*/ 231 w 1257"/>
                <a:gd name="T19" fmla="*/ 280 h 334"/>
                <a:gd name="T20" fmla="*/ 257 w 1257"/>
                <a:gd name="T21" fmla="*/ 290 h 334"/>
                <a:gd name="T22" fmla="*/ 282 w 1257"/>
                <a:gd name="T23" fmla="*/ 300 h 334"/>
                <a:gd name="T24" fmla="*/ 308 w 1257"/>
                <a:gd name="T25" fmla="*/ 309 h 334"/>
                <a:gd name="T26" fmla="*/ 334 w 1257"/>
                <a:gd name="T27" fmla="*/ 317 h 334"/>
                <a:gd name="T28" fmla="*/ 359 w 1257"/>
                <a:gd name="T29" fmla="*/ 324 h 334"/>
                <a:gd name="T30" fmla="*/ 385 w 1257"/>
                <a:gd name="T31" fmla="*/ 329 h 334"/>
                <a:gd name="T32" fmla="*/ 411 w 1257"/>
                <a:gd name="T33" fmla="*/ 332 h 334"/>
                <a:gd name="T34" fmla="*/ 436 w 1257"/>
                <a:gd name="T35" fmla="*/ 334 h 334"/>
                <a:gd name="T36" fmla="*/ 462 w 1257"/>
                <a:gd name="T37" fmla="*/ 333 h 334"/>
                <a:gd name="T38" fmla="*/ 487 w 1257"/>
                <a:gd name="T39" fmla="*/ 330 h 334"/>
                <a:gd name="T40" fmla="*/ 513 w 1257"/>
                <a:gd name="T41" fmla="*/ 325 h 334"/>
                <a:gd name="T42" fmla="*/ 539 w 1257"/>
                <a:gd name="T43" fmla="*/ 317 h 334"/>
                <a:gd name="T44" fmla="*/ 565 w 1257"/>
                <a:gd name="T45" fmla="*/ 307 h 334"/>
                <a:gd name="T46" fmla="*/ 590 w 1257"/>
                <a:gd name="T47" fmla="*/ 294 h 334"/>
                <a:gd name="T48" fmla="*/ 616 w 1257"/>
                <a:gd name="T49" fmla="*/ 280 h 334"/>
                <a:gd name="T50" fmla="*/ 642 w 1257"/>
                <a:gd name="T51" fmla="*/ 263 h 334"/>
                <a:gd name="T52" fmla="*/ 667 w 1257"/>
                <a:gd name="T53" fmla="*/ 245 h 334"/>
                <a:gd name="T54" fmla="*/ 693 w 1257"/>
                <a:gd name="T55" fmla="*/ 225 h 334"/>
                <a:gd name="T56" fmla="*/ 718 w 1257"/>
                <a:gd name="T57" fmla="*/ 204 h 334"/>
                <a:gd name="T58" fmla="*/ 744 w 1257"/>
                <a:gd name="T59" fmla="*/ 182 h 334"/>
                <a:gd name="T60" fmla="*/ 770 w 1257"/>
                <a:gd name="T61" fmla="*/ 160 h 334"/>
                <a:gd name="T62" fmla="*/ 795 w 1257"/>
                <a:gd name="T63" fmla="*/ 137 h 334"/>
                <a:gd name="T64" fmla="*/ 821 w 1257"/>
                <a:gd name="T65" fmla="*/ 116 h 334"/>
                <a:gd name="T66" fmla="*/ 847 w 1257"/>
                <a:gd name="T67" fmla="*/ 95 h 334"/>
                <a:gd name="T68" fmla="*/ 872 w 1257"/>
                <a:gd name="T69" fmla="*/ 75 h 334"/>
                <a:gd name="T70" fmla="*/ 898 w 1257"/>
                <a:gd name="T71" fmla="*/ 57 h 334"/>
                <a:gd name="T72" fmla="*/ 924 w 1257"/>
                <a:gd name="T73" fmla="*/ 41 h 334"/>
                <a:gd name="T74" fmla="*/ 949 w 1257"/>
                <a:gd name="T75" fmla="*/ 28 h 334"/>
                <a:gd name="T76" fmla="*/ 975 w 1257"/>
                <a:gd name="T77" fmla="*/ 17 h 334"/>
                <a:gd name="T78" fmla="*/ 1001 w 1257"/>
                <a:gd name="T79" fmla="*/ 8 h 334"/>
                <a:gd name="T80" fmla="*/ 1026 w 1257"/>
                <a:gd name="T81" fmla="*/ 3 h 334"/>
                <a:gd name="T82" fmla="*/ 1052 w 1257"/>
                <a:gd name="T83" fmla="*/ 0 h 334"/>
                <a:gd name="T84" fmla="*/ 1078 w 1257"/>
                <a:gd name="T85" fmla="*/ 1 h 334"/>
                <a:gd name="T86" fmla="*/ 1103 w 1257"/>
                <a:gd name="T87" fmla="*/ 3 h 334"/>
                <a:gd name="T88" fmla="*/ 1129 w 1257"/>
                <a:gd name="T89" fmla="*/ 9 h 334"/>
                <a:gd name="T90" fmla="*/ 1155 w 1257"/>
                <a:gd name="T91" fmla="*/ 16 h 334"/>
                <a:gd name="T92" fmla="*/ 1180 w 1257"/>
                <a:gd name="T93" fmla="*/ 25 h 334"/>
                <a:gd name="T94" fmla="*/ 1206 w 1257"/>
                <a:gd name="T95" fmla="*/ 36 h 334"/>
                <a:gd name="T96" fmla="*/ 1232 w 1257"/>
                <a:gd name="T97" fmla="*/ 48 h 334"/>
                <a:gd name="T98" fmla="*/ 1257 w 1257"/>
                <a:gd name="T99" fmla="*/ 6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34">
                  <a:moveTo>
                    <a:pt x="0" y="171"/>
                  </a:moveTo>
                  <a:lnTo>
                    <a:pt x="26" y="183"/>
                  </a:lnTo>
                  <a:lnTo>
                    <a:pt x="51" y="196"/>
                  </a:lnTo>
                  <a:lnTo>
                    <a:pt x="77" y="208"/>
                  </a:lnTo>
                  <a:lnTo>
                    <a:pt x="103" y="221"/>
                  </a:lnTo>
                  <a:lnTo>
                    <a:pt x="128" y="233"/>
                  </a:lnTo>
                  <a:lnTo>
                    <a:pt x="154" y="245"/>
                  </a:lnTo>
                  <a:lnTo>
                    <a:pt x="180" y="257"/>
                  </a:lnTo>
                  <a:lnTo>
                    <a:pt x="205" y="269"/>
                  </a:lnTo>
                  <a:lnTo>
                    <a:pt x="231" y="280"/>
                  </a:lnTo>
                  <a:lnTo>
                    <a:pt x="257" y="290"/>
                  </a:lnTo>
                  <a:lnTo>
                    <a:pt x="282" y="300"/>
                  </a:lnTo>
                  <a:lnTo>
                    <a:pt x="308" y="309"/>
                  </a:lnTo>
                  <a:lnTo>
                    <a:pt x="334" y="317"/>
                  </a:lnTo>
                  <a:lnTo>
                    <a:pt x="359" y="324"/>
                  </a:lnTo>
                  <a:lnTo>
                    <a:pt x="385" y="329"/>
                  </a:lnTo>
                  <a:lnTo>
                    <a:pt x="411" y="332"/>
                  </a:lnTo>
                  <a:lnTo>
                    <a:pt x="436" y="334"/>
                  </a:lnTo>
                  <a:lnTo>
                    <a:pt x="462" y="333"/>
                  </a:lnTo>
                  <a:lnTo>
                    <a:pt x="487" y="330"/>
                  </a:lnTo>
                  <a:lnTo>
                    <a:pt x="513" y="325"/>
                  </a:lnTo>
                  <a:lnTo>
                    <a:pt x="539" y="317"/>
                  </a:lnTo>
                  <a:lnTo>
                    <a:pt x="565" y="307"/>
                  </a:lnTo>
                  <a:lnTo>
                    <a:pt x="590" y="294"/>
                  </a:lnTo>
                  <a:lnTo>
                    <a:pt x="616" y="280"/>
                  </a:lnTo>
                  <a:lnTo>
                    <a:pt x="642" y="263"/>
                  </a:lnTo>
                  <a:lnTo>
                    <a:pt x="667" y="245"/>
                  </a:lnTo>
                  <a:lnTo>
                    <a:pt x="693" y="225"/>
                  </a:lnTo>
                  <a:lnTo>
                    <a:pt x="718" y="204"/>
                  </a:lnTo>
                  <a:lnTo>
                    <a:pt x="744" y="182"/>
                  </a:lnTo>
                  <a:lnTo>
                    <a:pt x="770" y="160"/>
                  </a:lnTo>
                  <a:lnTo>
                    <a:pt x="795" y="137"/>
                  </a:lnTo>
                  <a:lnTo>
                    <a:pt x="821" y="116"/>
                  </a:lnTo>
                  <a:lnTo>
                    <a:pt x="847" y="95"/>
                  </a:lnTo>
                  <a:lnTo>
                    <a:pt x="872" y="75"/>
                  </a:lnTo>
                  <a:lnTo>
                    <a:pt x="898" y="57"/>
                  </a:lnTo>
                  <a:lnTo>
                    <a:pt x="924" y="41"/>
                  </a:lnTo>
                  <a:lnTo>
                    <a:pt x="949" y="28"/>
                  </a:lnTo>
                  <a:lnTo>
                    <a:pt x="975" y="17"/>
                  </a:lnTo>
                  <a:lnTo>
                    <a:pt x="1001" y="8"/>
                  </a:lnTo>
                  <a:lnTo>
                    <a:pt x="1026" y="3"/>
                  </a:lnTo>
                  <a:lnTo>
                    <a:pt x="1052" y="0"/>
                  </a:lnTo>
                  <a:lnTo>
                    <a:pt x="1078" y="1"/>
                  </a:lnTo>
                  <a:lnTo>
                    <a:pt x="1103" y="3"/>
                  </a:lnTo>
                  <a:lnTo>
                    <a:pt x="1129" y="9"/>
                  </a:lnTo>
                  <a:lnTo>
                    <a:pt x="1155" y="16"/>
                  </a:lnTo>
                  <a:lnTo>
                    <a:pt x="1180" y="25"/>
                  </a:lnTo>
                  <a:lnTo>
                    <a:pt x="1206" y="36"/>
                  </a:lnTo>
                  <a:lnTo>
                    <a:pt x="1232" y="48"/>
                  </a:lnTo>
                  <a:lnTo>
                    <a:pt x="1257" y="60"/>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6" name="Freeform 368"/>
            <p:cNvSpPr>
              <a:spLocks/>
            </p:cNvSpPr>
            <p:nvPr/>
          </p:nvSpPr>
          <p:spPr bwMode="auto">
            <a:xfrm>
              <a:off x="6214112" y="3076897"/>
              <a:ext cx="4543850" cy="531083"/>
            </a:xfrm>
            <a:custGeom>
              <a:avLst/>
              <a:gdLst>
                <a:gd name="T0" fmla="*/ 0 w 1308"/>
                <a:gd name="T1" fmla="*/ 160 h 243"/>
                <a:gd name="T2" fmla="*/ 25 w 1308"/>
                <a:gd name="T3" fmla="*/ 172 h 243"/>
                <a:gd name="T4" fmla="*/ 51 w 1308"/>
                <a:gd name="T5" fmla="*/ 184 h 243"/>
                <a:gd name="T6" fmla="*/ 77 w 1308"/>
                <a:gd name="T7" fmla="*/ 196 h 243"/>
                <a:gd name="T8" fmla="*/ 102 w 1308"/>
                <a:gd name="T9" fmla="*/ 207 h 243"/>
                <a:gd name="T10" fmla="*/ 128 w 1308"/>
                <a:gd name="T11" fmla="*/ 218 h 243"/>
                <a:gd name="T12" fmla="*/ 154 w 1308"/>
                <a:gd name="T13" fmla="*/ 226 h 243"/>
                <a:gd name="T14" fmla="*/ 179 w 1308"/>
                <a:gd name="T15" fmla="*/ 233 h 243"/>
                <a:gd name="T16" fmla="*/ 205 w 1308"/>
                <a:gd name="T17" fmla="*/ 238 h 243"/>
                <a:gd name="T18" fmla="*/ 231 w 1308"/>
                <a:gd name="T19" fmla="*/ 242 h 243"/>
                <a:gd name="T20" fmla="*/ 256 w 1308"/>
                <a:gd name="T21" fmla="*/ 243 h 243"/>
                <a:gd name="T22" fmla="*/ 282 w 1308"/>
                <a:gd name="T23" fmla="*/ 242 h 243"/>
                <a:gd name="T24" fmla="*/ 308 w 1308"/>
                <a:gd name="T25" fmla="*/ 239 h 243"/>
                <a:gd name="T26" fmla="*/ 333 w 1308"/>
                <a:gd name="T27" fmla="*/ 235 h 243"/>
                <a:gd name="T28" fmla="*/ 359 w 1308"/>
                <a:gd name="T29" fmla="*/ 229 h 243"/>
                <a:gd name="T30" fmla="*/ 385 w 1308"/>
                <a:gd name="T31" fmla="*/ 221 h 243"/>
                <a:gd name="T32" fmla="*/ 410 w 1308"/>
                <a:gd name="T33" fmla="*/ 212 h 243"/>
                <a:gd name="T34" fmla="*/ 436 w 1308"/>
                <a:gd name="T35" fmla="*/ 203 h 243"/>
                <a:gd name="T36" fmla="*/ 462 w 1308"/>
                <a:gd name="T37" fmla="*/ 192 h 243"/>
                <a:gd name="T38" fmla="*/ 487 w 1308"/>
                <a:gd name="T39" fmla="*/ 181 h 243"/>
                <a:gd name="T40" fmla="*/ 513 w 1308"/>
                <a:gd name="T41" fmla="*/ 170 h 243"/>
                <a:gd name="T42" fmla="*/ 539 w 1308"/>
                <a:gd name="T43" fmla="*/ 159 h 243"/>
                <a:gd name="T44" fmla="*/ 564 w 1308"/>
                <a:gd name="T45" fmla="*/ 148 h 243"/>
                <a:gd name="T46" fmla="*/ 590 w 1308"/>
                <a:gd name="T47" fmla="*/ 137 h 243"/>
                <a:gd name="T48" fmla="*/ 616 w 1308"/>
                <a:gd name="T49" fmla="*/ 126 h 243"/>
                <a:gd name="T50" fmla="*/ 641 w 1308"/>
                <a:gd name="T51" fmla="*/ 115 h 243"/>
                <a:gd name="T52" fmla="*/ 667 w 1308"/>
                <a:gd name="T53" fmla="*/ 104 h 243"/>
                <a:gd name="T54" fmla="*/ 693 w 1308"/>
                <a:gd name="T55" fmla="*/ 94 h 243"/>
                <a:gd name="T56" fmla="*/ 718 w 1308"/>
                <a:gd name="T57" fmla="*/ 84 h 243"/>
                <a:gd name="T58" fmla="*/ 744 w 1308"/>
                <a:gd name="T59" fmla="*/ 74 h 243"/>
                <a:gd name="T60" fmla="*/ 770 w 1308"/>
                <a:gd name="T61" fmla="*/ 65 h 243"/>
                <a:gd name="T62" fmla="*/ 795 w 1308"/>
                <a:gd name="T63" fmla="*/ 56 h 243"/>
                <a:gd name="T64" fmla="*/ 821 w 1308"/>
                <a:gd name="T65" fmla="*/ 47 h 243"/>
                <a:gd name="T66" fmla="*/ 846 w 1308"/>
                <a:gd name="T67" fmla="*/ 38 h 243"/>
                <a:gd name="T68" fmla="*/ 872 w 1308"/>
                <a:gd name="T69" fmla="*/ 30 h 243"/>
                <a:gd name="T70" fmla="*/ 898 w 1308"/>
                <a:gd name="T71" fmla="*/ 23 h 243"/>
                <a:gd name="T72" fmla="*/ 923 w 1308"/>
                <a:gd name="T73" fmla="*/ 17 h 243"/>
                <a:gd name="T74" fmla="*/ 949 w 1308"/>
                <a:gd name="T75" fmla="*/ 11 h 243"/>
                <a:gd name="T76" fmla="*/ 975 w 1308"/>
                <a:gd name="T77" fmla="*/ 6 h 243"/>
                <a:gd name="T78" fmla="*/ 1001 w 1308"/>
                <a:gd name="T79" fmla="*/ 3 h 243"/>
                <a:gd name="T80" fmla="*/ 1026 w 1308"/>
                <a:gd name="T81" fmla="*/ 1 h 243"/>
                <a:gd name="T82" fmla="*/ 1052 w 1308"/>
                <a:gd name="T83" fmla="*/ 0 h 243"/>
                <a:gd name="T84" fmla="*/ 1077 w 1308"/>
                <a:gd name="T85" fmla="*/ 0 h 243"/>
                <a:gd name="T86" fmla="*/ 1103 w 1308"/>
                <a:gd name="T87" fmla="*/ 2 h 243"/>
                <a:gd name="T88" fmla="*/ 1129 w 1308"/>
                <a:gd name="T89" fmla="*/ 6 h 243"/>
                <a:gd name="T90" fmla="*/ 1154 w 1308"/>
                <a:gd name="T91" fmla="*/ 12 h 243"/>
                <a:gd name="T92" fmla="*/ 1180 w 1308"/>
                <a:gd name="T93" fmla="*/ 19 h 243"/>
                <a:gd name="T94" fmla="*/ 1206 w 1308"/>
                <a:gd name="T95" fmla="*/ 27 h 243"/>
                <a:gd name="T96" fmla="*/ 1231 w 1308"/>
                <a:gd name="T97" fmla="*/ 37 h 243"/>
                <a:gd name="T98" fmla="*/ 1257 w 1308"/>
                <a:gd name="T99" fmla="*/ 49 h 243"/>
                <a:gd name="T100" fmla="*/ 1283 w 1308"/>
                <a:gd name="T101" fmla="*/ 61 h 243"/>
                <a:gd name="T102" fmla="*/ 1308 w 1308"/>
                <a:gd name="T103" fmla="*/ 7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243">
                  <a:moveTo>
                    <a:pt x="0" y="160"/>
                  </a:moveTo>
                  <a:lnTo>
                    <a:pt x="25" y="172"/>
                  </a:lnTo>
                  <a:lnTo>
                    <a:pt x="51" y="184"/>
                  </a:lnTo>
                  <a:lnTo>
                    <a:pt x="77" y="196"/>
                  </a:lnTo>
                  <a:lnTo>
                    <a:pt x="102" y="207"/>
                  </a:lnTo>
                  <a:lnTo>
                    <a:pt x="128" y="218"/>
                  </a:lnTo>
                  <a:lnTo>
                    <a:pt x="154" y="226"/>
                  </a:lnTo>
                  <a:lnTo>
                    <a:pt x="179" y="233"/>
                  </a:lnTo>
                  <a:lnTo>
                    <a:pt x="205" y="238"/>
                  </a:lnTo>
                  <a:lnTo>
                    <a:pt x="231" y="242"/>
                  </a:lnTo>
                  <a:lnTo>
                    <a:pt x="256" y="243"/>
                  </a:lnTo>
                  <a:lnTo>
                    <a:pt x="282" y="242"/>
                  </a:lnTo>
                  <a:lnTo>
                    <a:pt x="308" y="239"/>
                  </a:lnTo>
                  <a:lnTo>
                    <a:pt x="333" y="235"/>
                  </a:lnTo>
                  <a:lnTo>
                    <a:pt x="359" y="229"/>
                  </a:lnTo>
                  <a:lnTo>
                    <a:pt x="385" y="221"/>
                  </a:lnTo>
                  <a:lnTo>
                    <a:pt x="410" y="212"/>
                  </a:lnTo>
                  <a:lnTo>
                    <a:pt x="436" y="203"/>
                  </a:lnTo>
                  <a:lnTo>
                    <a:pt x="462" y="192"/>
                  </a:lnTo>
                  <a:lnTo>
                    <a:pt x="487" y="181"/>
                  </a:lnTo>
                  <a:lnTo>
                    <a:pt x="513" y="170"/>
                  </a:lnTo>
                  <a:lnTo>
                    <a:pt x="539" y="159"/>
                  </a:lnTo>
                  <a:lnTo>
                    <a:pt x="564" y="148"/>
                  </a:lnTo>
                  <a:lnTo>
                    <a:pt x="590" y="137"/>
                  </a:lnTo>
                  <a:lnTo>
                    <a:pt x="616" y="126"/>
                  </a:lnTo>
                  <a:lnTo>
                    <a:pt x="641" y="115"/>
                  </a:lnTo>
                  <a:lnTo>
                    <a:pt x="667" y="104"/>
                  </a:lnTo>
                  <a:lnTo>
                    <a:pt x="693" y="94"/>
                  </a:lnTo>
                  <a:lnTo>
                    <a:pt x="718" y="84"/>
                  </a:lnTo>
                  <a:lnTo>
                    <a:pt x="744" y="74"/>
                  </a:lnTo>
                  <a:lnTo>
                    <a:pt x="770" y="65"/>
                  </a:lnTo>
                  <a:lnTo>
                    <a:pt x="795" y="56"/>
                  </a:lnTo>
                  <a:lnTo>
                    <a:pt x="821" y="47"/>
                  </a:lnTo>
                  <a:lnTo>
                    <a:pt x="846" y="38"/>
                  </a:lnTo>
                  <a:lnTo>
                    <a:pt x="872" y="30"/>
                  </a:lnTo>
                  <a:lnTo>
                    <a:pt x="898" y="23"/>
                  </a:lnTo>
                  <a:lnTo>
                    <a:pt x="923" y="17"/>
                  </a:lnTo>
                  <a:lnTo>
                    <a:pt x="949" y="11"/>
                  </a:lnTo>
                  <a:lnTo>
                    <a:pt x="975" y="6"/>
                  </a:lnTo>
                  <a:lnTo>
                    <a:pt x="1001" y="3"/>
                  </a:lnTo>
                  <a:lnTo>
                    <a:pt x="1026" y="1"/>
                  </a:lnTo>
                  <a:lnTo>
                    <a:pt x="1052" y="0"/>
                  </a:lnTo>
                  <a:lnTo>
                    <a:pt x="1077" y="0"/>
                  </a:lnTo>
                  <a:lnTo>
                    <a:pt x="1103" y="2"/>
                  </a:lnTo>
                  <a:lnTo>
                    <a:pt x="1129" y="6"/>
                  </a:lnTo>
                  <a:lnTo>
                    <a:pt x="1154" y="12"/>
                  </a:lnTo>
                  <a:lnTo>
                    <a:pt x="1180" y="19"/>
                  </a:lnTo>
                  <a:lnTo>
                    <a:pt x="1206" y="27"/>
                  </a:lnTo>
                  <a:lnTo>
                    <a:pt x="1231" y="37"/>
                  </a:lnTo>
                  <a:lnTo>
                    <a:pt x="1257" y="49"/>
                  </a:lnTo>
                  <a:lnTo>
                    <a:pt x="1283" y="61"/>
                  </a:lnTo>
                  <a:lnTo>
                    <a:pt x="1308" y="75"/>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7" name="Line 369"/>
            <p:cNvSpPr>
              <a:spLocks noChangeShapeType="1"/>
            </p:cNvSpPr>
            <p:nvPr/>
          </p:nvSpPr>
          <p:spPr bwMode="auto">
            <a:xfrm>
              <a:off x="10671115" y="3210214"/>
              <a:ext cx="86847" cy="30597"/>
            </a:xfrm>
            <a:prstGeom prst="line">
              <a:avLst/>
            </a:prstGeom>
            <a:noFill/>
            <a:ln w="26988"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8" name="Freeform 370"/>
            <p:cNvSpPr>
              <a:spLocks/>
            </p:cNvSpPr>
            <p:nvPr/>
          </p:nvSpPr>
          <p:spPr bwMode="auto">
            <a:xfrm>
              <a:off x="1934278" y="3647320"/>
              <a:ext cx="4366681" cy="775862"/>
            </a:xfrm>
            <a:custGeom>
              <a:avLst/>
              <a:gdLst>
                <a:gd name="T0" fmla="*/ 0 w 1257"/>
                <a:gd name="T1" fmla="*/ 355 h 355"/>
                <a:gd name="T2" fmla="*/ 26 w 1257"/>
                <a:gd name="T3" fmla="*/ 353 h 355"/>
                <a:gd name="T4" fmla="*/ 51 w 1257"/>
                <a:gd name="T5" fmla="*/ 350 h 355"/>
                <a:gd name="T6" fmla="*/ 77 w 1257"/>
                <a:gd name="T7" fmla="*/ 346 h 355"/>
                <a:gd name="T8" fmla="*/ 103 w 1257"/>
                <a:gd name="T9" fmla="*/ 340 h 355"/>
                <a:gd name="T10" fmla="*/ 128 w 1257"/>
                <a:gd name="T11" fmla="*/ 332 h 355"/>
                <a:gd name="T12" fmla="*/ 154 w 1257"/>
                <a:gd name="T13" fmla="*/ 324 h 355"/>
                <a:gd name="T14" fmla="*/ 180 w 1257"/>
                <a:gd name="T15" fmla="*/ 314 h 355"/>
                <a:gd name="T16" fmla="*/ 205 w 1257"/>
                <a:gd name="T17" fmla="*/ 304 h 355"/>
                <a:gd name="T18" fmla="*/ 231 w 1257"/>
                <a:gd name="T19" fmla="*/ 294 h 355"/>
                <a:gd name="T20" fmla="*/ 257 w 1257"/>
                <a:gd name="T21" fmla="*/ 283 h 355"/>
                <a:gd name="T22" fmla="*/ 282 w 1257"/>
                <a:gd name="T23" fmla="*/ 273 h 355"/>
                <a:gd name="T24" fmla="*/ 308 w 1257"/>
                <a:gd name="T25" fmla="*/ 262 h 355"/>
                <a:gd name="T26" fmla="*/ 334 w 1257"/>
                <a:gd name="T27" fmla="*/ 252 h 355"/>
                <a:gd name="T28" fmla="*/ 359 w 1257"/>
                <a:gd name="T29" fmla="*/ 243 h 355"/>
                <a:gd name="T30" fmla="*/ 385 w 1257"/>
                <a:gd name="T31" fmla="*/ 235 h 355"/>
                <a:gd name="T32" fmla="*/ 411 w 1257"/>
                <a:gd name="T33" fmla="*/ 227 h 355"/>
                <a:gd name="T34" fmla="*/ 436 w 1257"/>
                <a:gd name="T35" fmla="*/ 219 h 355"/>
                <a:gd name="T36" fmla="*/ 462 w 1257"/>
                <a:gd name="T37" fmla="*/ 213 h 355"/>
                <a:gd name="T38" fmla="*/ 487 w 1257"/>
                <a:gd name="T39" fmla="*/ 207 h 355"/>
                <a:gd name="T40" fmla="*/ 513 w 1257"/>
                <a:gd name="T41" fmla="*/ 201 h 355"/>
                <a:gd name="T42" fmla="*/ 539 w 1257"/>
                <a:gd name="T43" fmla="*/ 196 h 355"/>
                <a:gd name="T44" fmla="*/ 565 w 1257"/>
                <a:gd name="T45" fmla="*/ 190 h 355"/>
                <a:gd name="T46" fmla="*/ 590 w 1257"/>
                <a:gd name="T47" fmla="*/ 185 h 355"/>
                <a:gd name="T48" fmla="*/ 616 w 1257"/>
                <a:gd name="T49" fmla="*/ 179 h 355"/>
                <a:gd name="T50" fmla="*/ 642 w 1257"/>
                <a:gd name="T51" fmla="*/ 173 h 355"/>
                <a:gd name="T52" fmla="*/ 667 w 1257"/>
                <a:gd name="T53" fmla="*/ 166 h 355"/>
                <a:gd name="T54" fmla="*/ 693 w 1257"/>
                <a:gd name="T55" fmla="*/ 158 h 355"/>
                <a:gd name="T56" fmla="*/ 718 w 1257"/>
                <a:gd name="T57" fmla="*/ 149 h 355"/>
                <a:gd name="T58" fmla="*/ 744 w 1257"/>
                <a:gd name="T59" fmla="*/ 139 h 355"/>
                <a:gd name="T60" fmla="*/ 770 w 1257"/>
                <a:gd name="T61" fmla="*/ 128 h 355"/>
                <a:gd name="T62" fmla="*/ 795 w 1257"/>
                <a:gd name="T63" fmla="*/ 117 h 355"/>
                <a:gd name="T64" fmla="*/ 821 w 1257"/>
                <a:gd name="T65" fmla="*/ 105 h 355"/>
                <a:gd name="T66" fmla="*/ 847 w 1257"/>
                <a:gd name="T67" fmla="*/ 92 h 355"/>
                <a:gd name="T68" fmla="*/ 872 w 1257"/>
                <a:gd name="T69" fmla="*/ 80 h 355"/>
                <a:gd name="T70" fmla="*/ 898 w 1257"/>
                <a:gd name="T71" fmla="*/ 67 h 355"/>
                <a:gd name="T72" fmla="*/ 924 w 1257"/>
                <a:gd name="T73" fmla="*/ 55 h 355"/>
                <a:gd name="T74" fmla="*/ 949 w 1257"/>
                <a:gd name="T75" fmla="*/ 43 h 355"/>
                <a:gd name="T76" fmla="*/ 975 w 1257"/>
                <a:gd name="T77" fmla="*/ 32 h 355"/>
                <a:gd name="T78" fmla="*/ 1001 w 1257"/>
                <a:gd name="T79" fmla="*/ 22 h 355"/>
                <a:gd name="T80" fmla="*/ 1026 w 1257"/>
                <a:gd name="T81" fmla="*/ 14 h 355"/>
                <a:gd name="T82" fmla="*/ 1052 w 1257"/>
                <a:gd name="T83" fmla="*/ 7 h 355"/>
                <a:gd name="T84" fmla="*/ 1078 w 1257"/>
                <a:gd name="T85" fmla="*/ 3 h 355"/>
                <a:gd name="T86" fmla="*/ 1103 w 1257"/>
                <a:gd name="T87" fmla="*/ 0 h 355"/>
                <a:gd name="T88" fmla="*/ 1129 w 1257"/>
                <a:gd name="T89" fmla="*/ 0 h 355"/>
                <a:gd name="T90" fmla="*/ 1155 w 1257"/>
                <a:gd name="T91" fmla="*/ 2 h 355"/>
                <a:gd name="T92" fmla="*/ 1180 w 1257"/>
                <a:gd name="T93" fmla="*/ 6 h 355"/>
                <a:gd name="T94" fmla="*/ 1206 w 1257"/>
                <a:gd name="T95" fmla="*/ 13 h 355"/>
                <a:gd name="T96" fmla="*/ 1232 w 1257"/>
                <a:gd name="T97" fmla="*/ 21 h 355"/>
                <a:gd name="T98" fmla="*/ 1257 w 1257"/>
                <a:gd name="T99" fmla="*/ 32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55">
                  <a:moveTo>
                    <a:pt x="0" y="355"/>
                  </a:moveTo>
                  <a:lnTo>
                    <a:pt x="26" y="353"/>
                  </a:lnTo>
                  <a:lnTo>
                    <a:pt x="51" y="350"/>
                  </a:lnTo>
                  <a:lnTo>
                    <a:pt x="77" y="346"/>
                  </a:lnTo>
                  <a:lnTo>
                    <a:pt x="103" y="340"/>
                  </a:lnTo>
                  <a:lnTo>
                    <a:pt x="128" y="332"/>
                  </a:lnTo>
                  <a:lnTo>
                    <a:pt x="154" y="324"/>
                  </a:lnTo>
                  <a:lnTo>
                    <a:pt x="180" y="314"/>
                  </a:lnTo>
                  <a:lnTo>
                    <a:pt x="205" y="304"/>
                  </a:lnTo>
                  <a:lnTo>
                    <a:pt x="231" y="294"/>
                  </a:lnTo>
                  <a:lnTo>
                    <a:pt x="257" y="283"/>
                  </a:lnTo>
                  <a:lnTo>
                    <a:pt x="282" y="273"/>
                  </a:lnTo>
                  <a:lnTo>
                    <a:pt x="308" y="262"/>
                  </a:lnTo>
                  <a:lnTo>
                    <a:pt x="334" y="252"/>
                  </a:lnTo>
                  <a:lnTo>
                    <a:pt x="359" y="243"/>
                  </a:lnTo>
                  <a:lnTo>
                    <a:pt x="385" y="235"/>
                  </a:lnTo>
                  <a:lnTo>
                    <a:pt x="411" y="227"/>
                  </a:lnTo>
                  <a:lnTo>
                    <a:pt x="436" y="219"/>
                  </a:lnTo>
                  <a:lnTo>
                    <a:pt x="462" y="213"/>
                  </a:lnTo>
                  <a:lnTo>
                    <a:pt x="487" y="207"/>
                  </a:lnTo>
                  <a:lnTo>
                    <a:pt x="513" y="201"/>
                  </a:lnTo>
                  <a:lnTo>
                    <a:pt x="539" y="196"/>
                  </a:lnTo>
                  <a:lnTo>
                    <a:pt x="565" y="190"/>
                  </a:lnTo>
                  <a:lnTo>
                    <a:pt x="590" y="185"/>
                  </a:lnTo>
                  <a:lnTo>
                    <a:pt x="616" y="179"/>
                  </a:lnTo>
                  <a:lnTo>
                    <a:pt x="642" y="173"/>
                  </a:lnTo>
                  <a:lnTo>
                    <a:pt x="667" y="166"/>
                  </a:lnTo>
                  <a:lnTo>
                    <a:pt x="693" y="158"/>
                  </a:lnTo>
                  <a:lnTo>
                    <a:pt x="718" y="149"/>
                  </a:lnTo>
                  <a:lnTo>
                    <a:pt x="744" y="139"/>
                  </a:lnTo>
                  <a:lnTo>
                    <a:pt x="770" y="128"/>
                  </a:lnTo>
                  <a:lnTo>
                    <a:pt x="795" y="117"/>
                  </a:lnTo>
                  <a:lnTo>
                    <a:pt x="821" y="105"/>
                  </a:lnTo>
                  <a:lnTo>
                    <a:pt x="847" y="92"/>
                  </a:lnTo>
                  <a:lnTo>
                    <a:pt x="872" y="80"/>
                  </a:lnTo>
                  <a:lnTo>
                    <a:pt x="898" y="67"/>
                  </a:lnTo>
                  <a:lnTo>
                    <a:pt x="924" y="55"/>
                  </a:lnTo>
                  <a:lnTo>
                    <a:pt x="949" y="43"/>
                  </a:lnTo>
                  <a:lnTo>
                    <a:pt x="975" y="32"/>
                  </a:lnTo>
                  <a:lnTo>
                    <a:pt x="1001" y="22"/>
                  </a:lnTo>
                  <a:lnTo>
                    <a:pt x="1026" y="14"/>
                  </a:lnTo>
                  <a:lnTo>
                    <a:pt x="1052" y="7"/>
                  </a:lnTo>
                  <a:lnTo>
                    <a:pt x="1078" y="3"/>
                  </a:lnTo>
                  <a:lnTo>
                    <a:pt x="1103" y="0"/>
                  </a:lnTo>
                  <a:lnTo>
                    <a:pt x="1129" y="0"/>
                  </a:lnTo>
                  <a:lnTo>
                    <a:pt x="1155" y="2"/>
                  </a:lnTo>
                  <a:lnTo>
                    <a:pt x="1180" y="6"/>
                  </a:lnTo>
                  <a:lnTo>
                    <a:pt x="1206" y="13"/>
                  </a:lnTo>
                  <a:lnTo>
                    <a:pt x="1232" y="21"/>
                  </a:lnTo>
                  <a:lnTo>
                    <a:pt x="1257" y="32"/>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9" name="Freeform 371"/>
            <p:cNvSpPr>
              <a:spLocks/>
            </p:cNvSpPr>
            <p:nvPr/>
          </p:nvSpPr>
          <p:spPr bwMode="auto">
            <a:xfrm>
              <a:off x="6214112" y="3693216"/>
              <a:ext cx="4543850" cy="517970"/>
            </a:xfrm>
            <a:custGeom>
              <a:avLst/>
              <a:gdLst>
                <a:gd name="T0" fmla="*/ 0 w 1308"/>
                <a:gd name="T1" fmla="*/ 0 h 237"/>
                <a:gd name="T2" fmla="*/ 25 w 1308"/>
                <a:gd name="T3" fmla="*/ 11 h 237"/>
                <a:gd name="T4" fmla="*/ 51 w 1308"/>
                <a:gd name="T5" fmla="*/ 23 h 237"/>
                <a:gd name="T6" fmla="*/ 77 w 1308"/>
                <a:gd name="T7" fmla="*/ 37 h 237"/>
                <a:gd name="T8" fmla="*/ 102 w 1308"/>
                <a:gd name="T9" fmla="*/ 52 h 237"/>
                <a:gd name="T10" fmla="*/ 128 w 1308"/>
                <a:gd name="T11" fmla="*/ 69 h 237"/>
                <a:gd name="T12" fmla="*/ 154 w 1308"/>
                <a:gd name="T13" fmla="*/ 86 h 237"/>
                <a:gd name="T14" fmla="*/ 179 w 1308"/>
                <a:gd name="T15" fmla="*/ 103 h 237"/>
                <a:gd name="T16" fmla="*/ 205 w 1308"/>
                <a:gd name="T17" fmla="*/ 120 h 237"/>
                <a:gd name="T18" fmla="*/ 231 w 1308"/>
                <a:gd name="T19" fmla="*/ 138 h 237"/>
                <a:gd name="T20" fmla="*/ 256 w 1308"/>
                <a:gd name="T21" fmla="*/ 154 h 237"/>
                <a:gd name="T22" fmla="*/ 282 w 1308"/>
                <a:gd name="T23" fmla="*/ 170 h 237"/>
                <a:gd name="T24" fmla="*/ 308 w 1308"/>
                <a:gd name="T25" fmla="*/ 185 h 237"/>
                <a:gd name="T26" fmla="*/ 333 w 1308"/>
                <a:gd name="T27" fmla="*/ 198 h 237"/>
                <a:gd name="T28" fmla="*/ 359 w 1308"/>
                <a:gd name="T29" fmla="*/ 210 h 237"/>
                <a:gd name="T30" fmla="*/ 385 w 1308"/>
                <a:gd name="T31" fmla="*/ 219 h 237"/>
                <a:gd name="T32" fmla="*/ 410 w 1308"/>
                <a:gd name="T33" fmla="*/ 227 h 237"/>
                <a:gd name="T34" fmla="*/ 436 w 1308"/>
                <a:gd name="T35" fmla="*/ 232 h 237"/>
                <a:gd name="T36" fmla="*/ 462 w 1308"/>
                <a:gd name="T37" fmla="*/ 236 h 237"/>
                <a:gd name="T38" fmla="*/ 487 w 1308"/>
                <a:gd name="T39" fmla="*/ 237 h 237"/>
                <a:gd name="T40" fmla="*/ 513 w 1308"/>
                <a:gd name="T41" fmla="*/ 236 h 237"/>
                <a:gd name="T42" fmla="*/ 539 w 1308"/>
                <a:gd name="T43" fmla="*/ 232 h 237"/>
                <a:gd name="T44" fmla="*/ 564 w 1308"/>
                <a:gd name="T45" fmla="*/ 227 h 237"/>
                <a:gd name="T46" fmla="*/ 590 w 1308"/>
                <a:gd name="T47" fmla="*/ 219 h 237"/>
                <a:gd name="T48" fmla="*/ 616 w 1308"/>
                <a:gd name="T49" fmla="*/ 210 h 237"/>
                <a:gd name="T50" fmla="*/ 641 w 1308"/>
                <a:gd name="T51" fmla="*/ 200 h 237"/>
                <a:gd name="T52" fmla="*/ 667 w 1308"/>
                <a:gd name="T53" fmla="*/ 187 h 237"/>
                <a:gd name="T54" fmla="*/ 693 w 1308"/>
                <a:gd name="T55" fmla="*/ 174 h 237"/>
                <a:gd name="T56" fmla="*/ 718 w 1308"/>
                <a:gd name="T57" fmla="*/ 160 h 237"/>
                <a:gd name="T58" fmla="*/ 744 w 1308"/>
                <a:gd name="T59" fmla="*/ 146 h 237"/>
                <a:gd name="T60" fmla="*/ 770 w 1308"/>
                <a:gd name="T61" fmla="*/ 132 h 237"/>
                <a:gd name="T62" fmla="*/ 795 w 1308"/>
                <a:gd name="T63" fmla="*/ 117 h 237"/>
                <a:gd name="T64" fmla="*/ 821 w 1308"/>
                <a:gd name="T65" fmla="*/ 103 h 237"/>
                <a:gd name="T66" fmla="*/ 846 w 1308"/>
                <a:gd name="T67" fmla="*/ 90 h 237"/>
                <a:gd name="T68" fmla="*/ 872 w 1308"/>
                <a:gd name="T69" fmla="*/ 79 h 237"/>
                <a:gd name="T70" fmla="*/ 898 w 1308"/>
                <a:gd name="T71" fmla="*/ 68 h 237"/>
                <a:gd name="T72" fmla="*/ 923 w 1308"/>
                <a:gd name="T73" fmla="*/ 59 h 237"/>
                <a:gd name="T74" fmla="*/ 949 w 1308"/>
                <a:gd name="T75" fmla="*/ 51 h 237"/>
                <a:gd name="T76" fmla="*/ 975 w 1308"/>
                <a:gd name="T77" fmla="*/ 46 h 237"/>
                <a:gd name="T78" fmla="*/ 1001 w 1308"/>
                <a:gd name="T79" fmla="*/ 42 h 237"/>
                <a:gd name="T80" fmla="*/ 1026 w 1308"/>
                <a:gd name="T81" fmla="*/ 40 h 237"/>
                <a:gd name="T82" fmla="*/ 1052 w 1308"/>
                <a:gd name="T83" fmla="*/ 40 h 237"/>
                <a:gd name="T84" fmla="*/ 1077 w 1308"/>
                <a:gd name="T85" fmla="*/ 41 h 237"/>
                <a:gd name="T86" fmla="*/ 1103 w 1308"/>
                <a:gd name="T87" fmla="*/ 45 h 237"/>
                <a:gd name="T88" fmla="*/ 1129 w 1308"/>
                <a:gd name="T89" fmla="*/ 50 h 237"/>
                <a:gd name="T90" fmla="*/ 1154 w 1308"/>
                <a:gd name="T91" fmla="*/ 57 h 237"/>
                <a:gd name="T92" fmla="*/ 1180 w 1308"/>
                <a:gd name="T93" fmla="*/ 64 h 237"/>
                <a:gd name="T94" fmla="*/ 1206 w 1308"/>
                <a:gd name="T95" fmla="*/ 73 h 237"/>
                <a:gd name="T96" fmla="*/ 1231 w 1308"/>
                <a:gd name="T97" fmla="*/ 83 h 237"/>
                <a:gd name="T98" fmla="*/ 1257 w 1308"/>
                <a:gd name="T99" fmla="*/ 93 h 237"/>
                <a:gd name="T100" fmla="*/ 1283 w 1308"/>
                <a:gd name="T101" fmla="*/ 104 h 237"/>
                <a:gd name="T102" fmla="*/ 1308 w 1308"/>
                <a:gd name="T103" fmla="*/ 115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237">
                  <a:moveTo>
                    <a:pt x="0" y="0"/>
                  </a:moveTo>
                  <a:lnTo>
                    <a:pt x="25" y="11"/>
                  </a:lnTo>
                  <a:lnTo>
                    <a:pt x="51" y="23"/>
                  </a:lnTo>
                  <a:lnTo>
                    <a:pt x="77" y="37"/>
                  </a:lnTo>
                  <a:lnTo>
                    <a:pt x="102" y="52"/>
                  </a:lnTo>
                  <a:lnTo>
                    <a:pt x="128" y="69"/>
                  </a:lnTo>
                  <a:lnTo>
                    <a:pt x="154" y="86"/>
                  </a:lnTo>
                  <a:lnTo>
                    <a:pt x="179" y="103"/>
                  </a:lnTo>
                  <a:lnTo>
                    <a:pt x="205" y="120"/>
                  </a:lnTo>
                  <a:lnTo>
                    <a:pt x="231" y="138"/>
                  </a:lnTo>
                  <a:lnTo>
                    <a:pt x="256" y="154"/>
                  </a:lnTo>
                  <a:lnTo>
                    <a:pt x="282" y="170"/>
                  </a:lnTo>
                  <a:lnTo>
                    <a:pt x="308" y="185"/>
                  </a:lnTo>
                  <a:lnTo>
                    <a:pt x="333" y="198"/>
                  </a:lnTo>
                  <a:lnTo>
                    <a:pt x="359" y="210"/>
                  </a:lnTo>
                  <a:lnTo>
                    <a:pt x="385" y="219"/>
                  </a:lnTo>
                  <a:lnTo>
                    <a:pt x="410" y="227"/>
                  </a:lnTo>
                  <a:lnTo>
                    <a:pt x="436" y="232"/>
                  </a:lnTo>
                  <a:lnTo>
                    <a:pt x="462" y="236"/>
                  </a:lnTo>
                  <a:lnTo>
                    <a:pt x="487" y="237"/>
                  </a:lnTo>
                  <a:lnTo>
                    <a:pt x="513" y="236"/>
                  </a:lnTo>
                  <a:lnTo>
                    <a:pt x="539" y="232"/>
                  </a:lnTo>
                  <a:lnTo>
                    <a:pt x="564" y="227"/>
                  </a:lnTo>
                  <a:lnTo>
                    <a:pt x="590" y="219"/>
                  </a:lnTo>
                  <a:lnTo>
                    <a:pt x="616" y="210"/>
                  </a:lnTo>
                  <a:lnTo>
                    <a:pt x="641" y="200"/>
                  </a:lnTo>
                  <a:lnTo>
                    <a:pt x="667" y="187"/>
                  </a:lnTo>
                  <a:lnTo>
                    <a:pt x="693" y="174"/>
                  </a:lnTo>
                  <a:lnTo>
                    <a:pt x="718" y="160"/>
                  </a:lnTo>
                  <a:lnTo>
                    <a:pt x="744" y="146"/>
                  </a:lnTo>
                  <a:lnTo>
                    <a:pt x="770" y="132"/>
                  </a:lnTo>
                  <a:lnTo>
                    <a:pt x="795" y="117"/>
                  </a:lnTo>
                  <a:lnTo>
                    <a:pt x="821" y="103"/>
                  </a:lnTo>
                  <a:lnTo>
                    <a:pt x="846" y="90"/>
                  </a:lnTo>
                  <a:lnTo>
                    <a:pt x="872" y="79"/>
                  </a:lnTo>
                  <a:lnTo>
                    <a:pt x="898" y="68"/>
                  </a:lnTo>
                  <a:lnTo>
                    <a:pt x="923" y="59"/>
                  </a:lnTo>
                  <a:lnTo>
                    <a:pt x="949" y="51"/>
                  </a:lnTo>
                  <a:lnTo>
                    <a:pt x="975" y="46"/>
                  </a:lnTo>
                  <a:lnTo>
                    <a:pt x="1001" y="42"/>
                  </a:lnTo>
                  <a:lnTo>
                    <a:pt x="1026" y="40"/>
                  </a:lnTo>
                  <a:lnTo>
                    <a:pt x="1052" y="40"/>
                  </a:lnTo>
                  <a:lnTo>
                    <a:pt x="1077" y="41"/>
                  </a:lnTo>
                  <a:lnTo>
                    <a:pt x="1103" y="45"/>
                  </a:lnTo>
                  <a:lnTo>
                    <a:pt x="1129" y="50"/>
                  </a:lnTo>
                  <a:lnTo>
                    <a:pt x="1154" y="57"/>
                  </a:lnTo>
                  <a:lnTo>
                    <a:pt x="1180" y="64"/>
                  </a:lnTo>
                  <a:lnTo>
                    <a:pt x="1206" y="73"/>
                  </a:lnTo>
                  <a:lnTo>
                    <a:pt x="1231" y="83"/>
                  </a:lnTo>
                  <a:lnTo>
                    <a:pt x="1257" y="93"/>
                  </a:lnTo>
                  <a:lnTo>
                    <a:pt x="1283" y="104"/>
                  </a:lnTo>
                  <a:lnTo>
                    <a:pt x="1308" y="115"/>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70" name="Line 372"/>
            <p:cNvSpPr>
              <a:spLocks noChangeShapeType="1"/>
            </p:cNvSpPr>
            <p:nvPr/>
          </p:nvSpPr>
          <p:spPr bwMode="auto">
            <a:xfrm>
              <a:off x="10671115" y="3920510"/>
              <a:ext cx="86847" cy="24041"/>
            </a:xfrm>
            <a:prstGeom prst="line">
              <a:avLst/>
            </a:prstGeom>
            <a:noFill/>
            <a:ln w="26988" cap="flat">
              <a:solidFill>
                <a:srgbClr val="D9531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sp>
        <p:nvSpPr>
          <p:cNvPr id="176" name="Multiply 175"/>
          <p:cNvSpPr/>
          <p:nvPr/>
        </p:nvSpPr>
        <p:spPr>
          <a:xfrm>
            <a:off x="8825368" y="3664607"/>
            <a:ext cx="506083" cy="487680"/>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4" name="Multiply 173"/>
          <p:cNvSpPr/>
          <p:nvPr/>
        </p:nvSpPr>
        <p:spPr>
          <a:xfrm>
            <a:off x="1069676" y="3380532"/>
            <a:ext cx="506083" cy="487680"/>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66188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Gaussian Processes</a:t>
            </a:r>
            <a:endParaRPr lang="en-GB" dirty="0"/>
          </a:p>
        </p:txBody>
      </p:sp>
      <p:grpSp>
        <p:nvGrpSpPr>
          <p:cNvPr id="4" name="Group 3"/>
          <p:cNvGrpSpPr/>
          <p:nvPr/>
        </p:nvGrpSpPr>
        <p:grpSpPr>
          <a:xfrm>
            <a:off x="0" y="2375343"/>
            <a:ext cx="12192000" cy="2884895"/>
            <a:chOff x="1934278" y="2375343"/>
            <a:chExt cx="8823684" cy="2884895"/>
          </a:xfrm>
        </p:grpSpPr>
        <p:sp>
          <p:nvSpPr>
            <p:cNvPr id="12" name="Freeform 214"/>
            <p:cNvSpPr>
              <a:spLocks/>
            </p:cNvSpPr>
            <p:nvPr/>
          </p:nvSpPr>
          <p:spPr bwMode="auto">
            <a:xfrm>
              <a:off x="1934278" y="3291079"/>
              <a:ext cx="4366681" cy="900437"/>
            </a:xfrm>
            <a:custGeom>
              <a:avLst/>
              <a:gdLst>
                <a:gd name="T0" fmla="*/ 0 w 1257"/>
                <a:gd name="T1" fmla="*/ 0 h 412"/>
                <a:gd name="T2" fmla="*/ 26 w 1257"/>
                <a:gd name="T3" fmla="*/ 4 h 412"/>
                <a:gd name="T4" fmla="*/ 51 w 1257"/>
                <a:gd name="T5" fmla="*/ 11 h 412"/>
                <a:gd name="T6" fmla="*/ 77 w 1257"/>
                <a:gd name="T7" fmla="*/ 20 h 412"/>
                <a:gd name="T8" fmla="*/ 103 w 1257"/>
                <a:gd name="T9" fmla="*/ 32 h 412"/>
                <a:gd name="T10" fmla="*/ 128 w 1257"/>
                <a:gd name="T11" fmla="*/ 45 h 412"/>
                <a:gd name="T12" fmla="*/ 154 w 1257"/>
                <a:gd name="T13" fmla="*/ 60 h 412"/>
                <a:gd name="T14" fmla="*/ 180 w 1257"/>
                <a:gd name="T15" fmla="*/ 77 h 412"/>
                <a:gd name="T16" fmla="*/ 205 w 1257"/>
                <a:gd name="T17" fmla="*/ 95 h 412"/>
                <a:gd name="T18" fmla="*/ 231 w 1257"/>
                <a:gd name="T19" fmla="*/ 114 h 412"/>
                <a:gd name="T20" fmla="*/ 257 w 1257"/>
                <a:gd name="T21" fmla="*/ 133 h 412"/>
                <a:gd name="T22" fmla="*/ 282 w 1257"/>
                <a:gd name="T23" fmla="*/ 153 h 412"/>
                <a:gd name="T24" fmla="*/ 308 w 1257"/>
                <a:gd name="T25" fmla="*/ 173 h 412"/>
                <a:gd name="T26" fmla="*/ 334 w 1257"/>
                <a:gd name="T27" fmla="*/ 193 h 412"/>
                <a:gd name="T28" fmla="*/ 359 w 1257"/>
                <a:gd name="T29" fmla="*/ 213 h 412"/>
                <a:gd name="T30" fmla="*/ 385 w 1257"/>
                <a:gd name="T31" fmla="*/ 232 h 412"/>
                <a:gd name="T32" fmla="*/ 411 w 1257"/>
                <a:gd name="T33" fmla="*/ 251 h 412"/>
                <a:gd name="T34" fmla="*/ 436 w 1257"/>
                <a:gd name="T35" fmla="*/ 269 h 412"/>
                <a:gd name="T36" fmla="*/ 462 w 1257"/>
                <a:gd name="T37" fmla="*/ 287 h 412"/>
                <a:gd name="T38" fmla="*/ 487 w 1257"/>
                <a:gd name="T39" fmla="*/ 303 h 412"/>
                <a:gd name="T40" fmla="*/ 513 w 1257"/>
                <a:gd name="T41" fmla="*/ 319 h 412"/>
                <a:gd name="T42" fmla="*/ 539 w 1257"/>
                <a:gd name="T43" fmla="*/ 334 h 412"/>
                <a:gd name="T44" fmla="*/ 565 w 1257"/>
                <a:gd name="T45" fmla="*/ 347 h 412"/>
                <a:gd name="T46" fmla="*/ 590 w 1257"/>
                <a:gd name="T47" fmla="*/ 360 h 412"/>
                <a:gd name="T48" fmla="*/ 616 w 1257"/>
                <a:gd name="T49" fmla="*/ 371 h 412"/>
                <a:gd name="T50" fmla="*/ 642 w 1257"/>
                <a:gd name="T51" fmla="*/ 381 h 412"/>
                <a:gd name="T52" fmla="*/ 667 w 1257"/>
                <a:gd name="T53" fmla="*/ 389 h 412"/>
                <a:gd name="T54" fmla="*/ 693 w 1257"/>
                <a:gd name="T55" fmla="*/ 396 h 412"/>
                <a:gd name="T56" fmla="*/ 718 w 1257"/>
                <a:gd name="T57" fmla="*/ 402 h 412"/>
                <a:gd name="T58" fmla="*/ 744 w 1257"/>
                <a:gd name="T59" fmla="*/ 407 h 412"/>
                <a:gd name="T60" fmla="*/ 770 w 1257"/>
                <a:gd name="T61" fmla="*/ 410 h 412"/>
                <a:gd name="T62" fmla="*/ 795 w 1257"/>
                <a:gd name="T63" fmla="*/ 411 h 412"/>
                <a:gd name="T64" fmla="*/ 821 w 1257"/>
                <a:gd name="T65" fmla="*/ 412 h 412"/>
                <a:gd name="T66" fmla="*/ 847 w 1257"/>
                <a:gd name="T67" fmla="*/ 411 h 412"/>
                <a:gd name="T68" fmla="*/ 872 w 1257"/>
                <a:gd name="T69" fmla="*/ 409 h 412"/>
                <a:gd name="T70" fmla="*/ 898 w 1257"/>
                <a:gd name="T71" fmla="*/ 405 h 412"/>
                <a:gd name="T72" fmla="*/ 924 w 1257"/>
                <a:gd name="T73" fmla="*/ 401 h 412"/>
                <a:gd name="T74" fmla="*/ 949 w 1257"/>
                <a:gd name="T75" fmla="*/ 395 h 412"/>
                <a:gd name="T76" fmla="*/ 975 w 1257"/>
                <a:gd name="T77" fmla="*/ 389 h 412"/>
                <a:gd name="T78" fmla="*/ 1001 w 1257"/>
                <a:gd name="T79" fmla="*/ 382 h 412"/>
                <a:gd name="T80" fmla="*/ 1026 w 1257"/>
                <a:gd name="T81" fmla="*/ 374 h 412"/>
                <a:gd name="T82" fmla="*/ 1052 w 1257"/>
                <a:gd name="T83" fmla="*/ 365 h 412"/>
                <a:gd name="T84" fmla="*/ 1078 w 1257"/>
                <a:gd name="T85" fmla="*/ 355 h 412"/>
                <a:gd name="T86" fmla="*/ 1103 w 1257"/>
                <a:gd name="T87" fmla="*/ 345 h 412"/>
                <a:gd name="T88" fmla="*/ 1129 w 1257"/>
                <a:gd name="T89" fmla="*/ 335 h 412"/>
                <a:gd name="T90" fmla="*/ 1155 w 1257"/>
                <a:gd name="T91" fmla="*/ 324 h 412"/>
                <a:gd name="T92" fmla="*/ 1180 w 1257"/>
                <a:gd name="T93" fmla="*/ 312 h 412"/>
                <a:gd name="T94" fmla="*/ 1206 w 1257"/>
                <a:gd name="T95" fmla="*/ 300 h 412"/>
                <a:gd name="T96" fmla="*/ 1232 w 1257"/>
                <a:gd name="T97" fmla="*/ 288 h 412"/>
                <a:gd name="T98" fmla="*/ 1257 w 1257"/>
                <a:gd name="T99" fmla="*/ 27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412">
                  <a:moveTo>
                    <a:pt x="0" y="0"/>
                  </a:moveTo>
                  <a:lnTo>
                    <a:pt x="26" y="4"/>
                  </a:lnTo>
                  <a:lnTo>
                    <a:pt x="51" y="11"/>
                  </a:lnTo>
                  <a:lnTo>
                    <a:pt x="77" y="20"/>
                  </a:lnTo>
                  <a:lnTo>
                    <a:pt x="103" y="32"/>
                  </a:lnTo>
                  <a:lnTo>
                    <a:pt x="128" y="45"/>
                  </a:lnTo>
                  <a:lnTo>
                    <a:pt x="154" y="60"/>
                  </a:lnTo>
                  <a:lnTo>
                    <a:pt x="180" y="77"/>
                  </a:lnTo>
                  <a:lnTo>
                    <a:pt x="205" y="95"/>
                  </a:lnTo>
                  <a:lnTo>
                    <a:pt x="231" y="114"/>
                  </a:lnTo>
                  <a:lnTo>
                    <a:pt x="257" y="133"/>
                  </a:lnTo>
                  <a:lnTo>
                    <a:pt x="282" y="153"/>
                  </a:lnTo>
                  <a:lnTo>
                    <a:pt x="308" y="173"/>
                  </a:lnTo>
                  <a:lnTo>
                    <a:pt x="334" y="193"/>
                  </a:lnTo>
                  <a:lnTo>
                    <a:pt x="359" y="213"/>
                  </a:lnTo>
                  <a:lnTo>
                    <a:pt x="385" y="232"/>
                  </a:lnTo>
                  <a:lnTo>
                    <a:pt x="411" y="251"/>
                  </a:lnTo>
                  <a:lnTo>
                    <a:pt x="436" y="269"/>
                  </a:lnTo>
                  <a:lnTo>
                    <a:pt x="462" y="287"/>
                  </a:lnTo>
                  <a:lnTo>
                    <a:pt x="487" y="303"/>
                  </a:lnTo>
                  <a:lnTo>
                    <a:pt x="513" y="319"/>
                  </a:lnTo>
                  <a:lnTo>
                    <a:pt x="539" y="334"/>
                  </a:lnTo>
                  <a:lnTo>
                    <a:pt x="565" y="347"/>
                  </a:lnTo>
                  <a:lnTo>
                    <a:pt x="590" y="360"/>
                  </a:lnTo>
                  <a:lnTo>
                    <a:pt x="616" y="371"/>
                  </a:lnTo>
                  <a:lnTo>
                    <a:pt x="642" y="381"/>
                  </a:lnTo>
                  <a:lnTo>
                    <a:pt x="667" y="389"/>
                  </a:lnTo>
                  <a:lnTo>
                    <a:pt x="693" y="396"/>
                  </a:lnTo>
                  <a:lnTo>
                    <a:pt x="718" y="402"/>
                  </a:lnTo>
                  <a:lnTo>
                    <a:pt x="744" y="407"/>
                  </a:lnTo>
                  <a:lnTo>
                    <a:pt x="770" y="410"/>
                  </a:lnTo>
                  <a:lnTo>
                    <a:pt x="795" y="411"/>
                  </a:lnTo>
                  <a:lnTo>
                    <a:pt x="821" y="412"/>
                  </a:lnTo>
                  <a:lnTo>
                    <a:pt x="847" y="411"/>
                  </a:lnTo>
                  <a:lnTo>
                    <a:pt x="872" y="409"/>
                  </a:lnTo>
                  <a:lnTo>
                    <a:pt x="898" y="405"/>
                  </a:lnTo>
                  <a:lnTo>
                    <a:pt x="924" y="401"/>
                  </a:lnTo>
                  <a:lnTo>
                    <a:pt x="949" y="395"/>
                  </a:lnTo>
                  <a:lnTo>
                    <a:pt x="975" y="389"/>
                  </a:lnTo>
                  <a:lnTo>
                    <a:pt x="1001" y="382"/>
                  </a:lnTo>
                  <a:lnTo>
                    <a:pt x="1026" y="374"/>
                  </a:lnTo>
                  <a:lnTo>
                    <a:pt x="1052" y="365"/>
                  </a:lnTo>
                  <a:lnTo>
                    <a:pt x="1078" y="355"/>
                  </a:lnTo>
                  <a:lnTo>
                    <a:pt x="1103" y="345"/>
                  </a:lnTo>
                  <a:lnTo>
                    <a:pt x="1129" y="335"/>
                  </a:lnTo>
                  <a:lnTo>
                    <a:pt x="1155" y="324"/>
                  </a:lnTo>
                  <a:lnTo>
                    <a:pt x="1180" y="312"/>
                  </a:lnTo>
                  <a:lnTo>
                    <a:pt x="1206" y="300"/>
                  </a:lnTo>
                  <a:lnTo>
                    <a:pt x="1232" y="288"/>
                  </a:lnTo>
                  <a:lnTo>
                    <a:pt x="1257" y="276"/>
                  </a:lnTo>
                </a:path>
              </a:pathLst>
            </a:custGeom>
            <a:noFill/>
            <a:ln w="26988" cap="flat">
              <a:solidFill>
                <a:srgbClr val="4DBEE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5" name="Freeform 217"/>
            <p:cNvSpPr>
              <a:spLocks/>
            </p:cNvSpPr>
            <p:nvPr/>
          </p:nvSpPr>
          <p:spPr bwMode="auto">
            <a:xfrm>
              <a:off x="1934278" y="2375343"/>
              <a:ext cx="4366681" cy="1562651"/>
            </a:xfrm>
            <a:custGeom>
              <a:avLst/>
              <a:gdLst>
                <a:gd name="T0" fmla="*/ 0 w 1257"/>
                <a:gd name="T1" fmla="*/ 215 h 715"/>
                <a:gd name="T2" fmla="*/ 26 w 1257"/>
                <a:gd name="T3" fmla="*/ 247 h 715"/>
                <a:gd name="T4" fmla="*/ 51 w 1257"/>
                <a:gd name="T5" fmla="*/ 281 h 715"/>
                <a:gd name="T6" fmla="*/ 77 w 1257"/>
                <a:gd name="T7" fmla="*/ 317 h 715"/>
                <a:gd name="T8" fmla="*/ 103 w 1257"/>
                <a:gd name="T9" fmla="*/ 354 h 715"/>
                <a:gd name="T10" fmla="*/ 128 w 1257"/>
                <a:gd name="T11" fmla="*/ 391 h 715"/>
                <a:gd name="T12" fmla="*/ 154 w 1257"/>
                <a:gd name="T13" fmla="*/ 428 h 715"/>
                <a:gd name="T14" fmla="*/ 180 w 1257"/>
                <a:gd name="T15" fmla="*/ 465 h 715"/>
                <a:gd name="T16" fmla="*/ 205 w 1257"/>
                <a:gd name="T17" fmla="*/ 501 h 715"/>
                <a:gd name="T18" fmla="*/ 231 w 1257"/>
                <a:gd name="T19" fmla="*/ 534 h 715"/>
                <a:gd name="T20" fmla="*/ 257 w 1257"/>
                <a:gd name="T21" fmla="*/ 566 h 715"/>
                <a:gd name="T22" fmla="*/ 282 w 1257"/>
                <a:gd name="T23" fmla="*/ 595 h 715"/>
                <a:gd name="T24" fmla="*/ 308 w 1257"/>
                <a:gd name="T25" fmla="*/ 622 h 715"/>
                <a:gd name="T26" fmla="*/ 334 w 1257"/>
                <a:gd name="T27" fmla="*/ 645 h 715"/>
                <a:gd name="T28" fmla="*/ 359 w 1257"/>
                <a:gd name="T29" fmla="*/ 665 h 715"/>
                <a:gd name="T30" fmla="*/ 385 w 1257"/>
                <a:gd name="T31" fmla="*/ 682 h 715"/>
                <a:gd name="T32" fmla="*/ 411 w 1257"/>
                <a:gd name="T33" fmla="*/ 696 h 715"/>
                <a:gd name="T34" fmla="*/ 436 w 1257"/>
                <a:gd name="T35" fmla="*/ 706 h 715"/>
                <a:gd name="T36" fmla="*/ 462 w 1257"/>
                <a:gd name="T37" fmla="*/ 713 h 715"/>
                <a:gd name="T38" fmla="*/ 487 w 1257"/>
                <a:gd name="T39" fmla="*/ 715 h 715"/>
                <a:gd name="T40" fmla="*/ 513 w 1257"/>
                <a:gd name="T41" fmla="*/ 715 h 715"/>
                <a:gd name="T42" fmla="*/ 539 w 1257"/>
                <a:gd name="T43" fmla="*/ 711 h 715"/>
                <a:gd name="T44" fmla="*/ 565 w 1257"/>
                <a:gd name="T45" fmla="*/ 704 h 715"/>
                <a:gd name="T46" fmla="*/ 590 w 1257"/>
                <a:gd name="T47" fmla="*/ 693 h 715"/>
                <a:gd name="T48" fmla="*/ 616 w 1257"/>
                <a:gd name="T49" fmla="*/ 680 h 715"/>
                <a:gd name="T50" fmla="*/ 642 w 1257"/>
                <a:gd name="T51" fmla="*/ 663 h 715"/>
                <a:gd name="T52" fmla="*/ 667 w 1257"/>
                <a:gd name="T53" fmla="*/ 643 h 715"/>
                <a:gd name="T54" fmla="*/ 693 w 1257"/>
                <a:gd name="T55" fmla="*/ 620 h 715"/>
                <a:gd name="T56" fmla="*/ 718 w 1257"/>
                <a:gd name="T57" fmla="*/ 595 h 715"/>
                <a:gd name="T58" fmla="*/ 744 w 1257"/>
                <a:gd name="T59" fmla="*/ 567 h 715"/>
                <a:gd name="T60" fmla="*/ 770 w 1257"/>
                <a:gd name="T61" fmla="*/ 537 h 715"/>
                <a:gd name="T62" fmla="*/ 795 w 1257"/>
                <a:gd name="T63" fmla="*/ 504 h 715"/>
                <a:gd name="T64" fmla="*/ 821 w 1257"/>
                <a:gd name="T65" fmla="*/ 470 h 715"/>
                <a:gd name="T66" fmla="*/ 847 w 1257"/>
                <a:gd name="T67" fmla="*/ 434 h 715"/>
                <a:gd name="T68" fmla="*/ 872 w 1257"/>
                <a:gd name="T69" fmla="*/ 397 h 715"/>
                <a:gd name="T70" fmla="*/ 898 w 1257"/>
                <a:gd name="T71" fmla="*/ 359 h 715"/>
                <a:gd name="T72" fmla="*/ 924 w 1257"/>
                <a:gd name="T73" fmla="*/ 320 h 715"/>
                <a:gd name="T74" fmla="*/ 949 w 1257"/>
                <a:gd name="T75" fmla="*/ 281 h 715"/>
                <a:gd name="T76" fmla="*/ 975 w 1257"/>
                <a:gd name="T77" fmla="*/ 243 h 715"/>
                <a:gd name="T78" fmla="*/ 1001 w 1257"/>
                <a:gd name="T79" fmla="*/ 206 h 715"/>
                <a:gd name="T80" fmla="*/ 1026 w 1257"/>
                <a:gd name="T81" fmla="*/ 171 h 715"/>
                <a:gd name="T82" fmla="*/ 1052 w 1257"/>
                <a:gd name="T83" fmla="*/ 137 h 715"/>
                <a:gd name="T84" fmla="*/ 1078 w 1257"/>
                <a:gd name="T85" fmla="*/ 106 h 715"/>
                <a:gd name="T86" fmla="*/ 1103 w 1257"/>
                <a:gd name="T87" fmla="*/ 78 h 715"/>
                <a:gd name="T88" fmla="*/ 1129 w 1257"/>
                <a:gd name="T89" fmla="*/ 54 h 715"/>
                <a:gd name="T90" fmla="*/ 1155 w 1257"/>
                <a:gd name="T91" fmla="*/ 33 h 715"/>
                <a:gd name="T92" fmla="*/ 1180 w 1257"/>
                <a:gd name="T93" fmla="*/ 17 h 715"/>
                <a:gd name="T94" fmla="*/ 1206 w 1257"/>
                <a:gd name="T95" fmla="*/ 7 h 715"/>
                <a:gd name="T96" fmla="*/ 1232 w 1257"/>
                <a:gd name="T97" fmla="*/ 0 h 715"/>
                <a:gd name="T98" fmla="*/ 1257 w 1257"/>
                <a:gd name="T99" fmla="*/ 0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715">
                  <a:moveTo>
                    <a:pt x="0" y="215"/>
                  </a:moveTo>
                  <a:lnTo>
                    <a:pt x="26" y="247"/>
                  </a:lnTo>
                  <a:lnTo>
                    <a:pt x="51" y="281"/>
                  </a:lnTo>
                  <a:lnTo>
                    <a:pt x="77" y="317"/>
                  </a:lnTo>
                  <a:lnTo>
                    <a:pt x="103" y="354"/>
                  </a:lnTo>
                  <a:lnTo>
                    <a:pt x="128" y="391"/>
                  </a:lnTo>
                  <a:lnTo>
                    <a:pt x="154" y="428"/>
                  </a:lnTo>
                  <a:lnTo>
                    <a:pt x="180" y="465"/>
                  </a:lnTo>
                  <a:lnTo>
                    <a:pt x="205" y="501"/>
                  </a:lnTo>
                  <a:lnTo>
                    <a:pt x="231" y="534"/>
                  </a:lnTo>
                  <a:lnTo>
                    <a:pt x="257" y="566"/>
                  </a:lnTo>
                  <a:lnTo>
                    <a:pt x="282" y="595"/>
                  </a:lnTo>
                  <a:lnTo>
                    <a:pt x="308" y="622"/>
                  </a:lnTo>
                  <a:lnTo>
                    <a:pt x="334" y="645"/>
                  </a:lnTo>
                  <a:lnTo>
                    <a:pt x="359" y="665"/>
                  </a:lnTo>
                  <a:lnTo>
                    <a:pt x="385" y="682"/>
                  </a:lnTo>
                  <a:lnTo>
                    <a:pt x="411" y="696"/>
                  </a:lnTo>
                  <a:lnTo>
                    <a:pt x="436" y="706"/>
                  </a:lnTo>
                  <a:lnTo>
                    <a:pt x="462" y="713"/>
                  </a:lnTo>
                  <a:lnTo>
                    <a:pt x="487" y="715"/>
                  </a:lnTo>
                  <a:lnTo>
                    <a:pt x="513" y="715"/>
                  </a:lnTo>
                  <a:lnTo>
                    <a:pt x="539" y="711"/>
                  </a:lnTo>
                  <a:lnTo>
                    <a:pt x="565" y="704"/>
                  </a:lnTo>
                  <a:lnTo>
                    <a:pt x="590" y="693"/>
                  </a:lnTo>
                  <a:lnTo>
                    <a:pt x="616" y="680"/>
                  </a:lnTo>
                  <a:lnTo>
                    <a:pt x="642" y="663"/>
                  </a:lnTo>
                  <a:lnTo>
                    <a:pt x="667" y="643"/>
                  </a:lnTo>
                  <a:lnTo>
                    <a:pt x="693" y="620"/>
                  </a:lnTo>
                  <a:lnTo>
                    <a:pt x="718" y="595"/>
                  </a:lnTo>
                  <a:lnTo>
                    <a:pt x="744" y="567"/>
                  </a:lnTo>
                  <a:lnTo>
                    <a:pt x="770" y="537"/>
                  </a:lnTo>
                  <a:lnTo>
                    <a:pt x="795" y="504"/>
                  </a:lnTo>
                  <a:lnTo>
                    <a:pt x="821" y="470"/>
                  </a:lnTo>
                  <a:lnTo>
                    <a:pt x="847" y="434"/>
                  </a:lnTo>
                  <a:lnTo>
                    <a:pt x="872" y="397"/>
                  </a:lnTo>
                  <a:lnTo>
                    <a:pt x="898" y="359"/>
                  </a:lnTo>
                  <a:lnTo>
                    <a:pt x="924" y="320"/>
                  </a:lnTo>
                  <a:lnTo>
                    <a:pt x="949" y="281"/>
                  </a:lnTo>
                  <a:lnTo>
                    <a:pt x="975" y="243"/>
                  </a:lnTo>
                  <a:lnTo>
                    <a:pt x="1001" y="206"/>
                  </a:lnTo>
                  <a:lnTo>
                    <a:pt x="1026" y="171"/>
                  </a:lnTo>
                  <a:lnTo>
                    <a:pt x="1052" y="137"/>
                  </a:lnTo>
                  <a:lnTo>
                    <a:pt x="1078" y="106"/>
                  </a:lnTo>
                  <a:lnTo>
                    <a:pt x="1103" y="78"/>
                  </a:lnTo>
                  <a:lnTo>
                    <a:pt x="1129" y="54"/>
                  </a:lnTo>
                  <a:lnTo>
                    <a:pt x="1155" y="33"/>
                  </a:lnTo>
                  <a:lnTo>
                    <a:pt x="1180" y="17"/>
                  </a:lnTo>
                  <a:lnTo>
                    <a:pt x="1206" y="7"/>
                  </a:lnTo>
                  <a:lnTo>
                    <a:pt x="1232" y="0"/>
                  </a:lnTo>
                  <a:lnTo>
                    <a:pt x="1257" y="0"/>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 name="Freeform 218"/>
            <p:cNvSpPr>
              <a:spLocks/>
            </p:cNvSpPr>
            <p:nvPr/>
          </p:nvSpPr>
          <p:spPr bwMode="auto">
            <a:xfrm>
              <a:off x="6214112" y="2375343"/>
              <a:ext cx="4543850" cy="1562651"/>
            </a:xfrm>
            <a:custGeom>
              <a:avLst/>
              <a:gdLst>
                <a:gd name="T0" fmla="*/ 0 w 1308"/>
                <a:gd name="T1" fmla="*/ 0 h 715"/>
                <a:gd name="T2" fmla="*/ 25 w 1308"/>
                <a:gd name="T3" fmla="*/ 0 h 715"/>
                <a:gd name="T4" fmla="*/ 51 w 1308"/>
                <a:gd name="T5" fmla="*/ 5 h 715"/>
                <a:gd name="T6" fmla="*/ 77 w 1308"/>
                <a:gd name="T7" fmla="*/ 15 h 715"/>
                <a:gd name="T8" fmla="*/ 102 w 1308"/>
                <a:gd name="T9" fmla="*/ 30 h 715"/>
                <a:gd name="T10" fmla="*/ 128 w 1308"/>
                <a:gd name="T11" fmla="*/ 50 h 715"/>
                <a:gd name="T12" fmla="*/ 154 w 1308"/>
                <a:gd name="T13" fmla="*/ 75 h 715"/>
                <a:gd name="T14" fmla="*/ 179 w 1308"/>
                <a:gd name="T15" fmla="*/ 105 h 715"/>
                <a:gd name="T16" fmla="*/ 205 w 1308"/>
                <a:gd name="T17" fmla="*/ 138 h 715"/>
                <a:gd name="T18" fmla="*/ 231 w 1308"/>
                <a:gd name="T19" fmla="*/ 175 h 715"/>
                <a:gd name="T20" fmla="*/ 256 w 1308"/>
                <a:gd name="T21" fmla="*/ 214 h 715"/>
                <a:gd name="T22" fmla="*/ 282 w 1308"/>
                <a:gd name="T23" fmla="*/ 255 h 715"/>
                <a:gd name="T24" fmla="*/ 308 w 1308"/>
                <a:gd name="T25" fmla="*/ 298 h 715"/>
                <a:gd name="T26" fmla="*/ 333 w 1308"/>
                <a:gd name="T27" fmla="*/ 341 h 715"/>
                <a:gd name="T28" fmla="*/ 359 w 1308"/>
                <a:gd name="T29" fmla="*/ 384 h 715"/>
                <a:gd name="T30" fmla="*/ 385 w 1308"/>
                <a:gd name="T31" fmla="*/ 427 h 715"/>
                <a:gd name="T32" fmla="*/ 410 w 1308"/>
                <a:gd name="T33" fmla="*/ 468 h 715"/>
                <a:gd name="T34" fmla="*/ 436 w 1308"/>
                <a:gd name="T35" fmla="*/ 507 h 715"/>
                <a:gd name="T36" fmla="*/ 462 w 1308"/>
                <a:gd name="T37" fmla="*/ 544 h 715"/>
                <a:gd name="T38" fmla="*/ 487 w 1308"/>
                <a:gd name="T39" fmla="*/ 578 h 715"/>
                <a:gd name="T40" fmla="*/ 513 w 1308"/>
                <a:gd name="T41" fmla="*/ 609 h 715"/>
                <a:gd name="T42" fmla="*/ 539 w 1308"/>
                <a:gd name="T43" fmla="*/ 636 h 715"/>
                <a:gd name="T44" fmla="*/ 564 w 1308"/>
                <a:gd name="T45" fmla="*/ 659 h 715"/>
                <a:gd name="T46" fmla="*/ 590 w 1308"/>
                <a:gd name="T47" fmla="*/ 678 h 715"/>
                <a:gd name="T48" fmla="*/ 616 w 1308"/>
                <a:gd name="T49" fmla="*/ 693 h 715"/>
                <a:gd name="T50" fmla="*/ 641 w 1308"/>
                <a:gd name="T51" fmla="*/ 705 h 715"/>
                <a:gd name="T52" fmla="*/ 667 w 1308"/>
                <a:gd name="T53" fmla="*/ 712 h 715"/>
                <a:gd name="T54" fmla="*/ 693 w 1308"/>
                <a:gd name="T55" fmla="*/ 715 h 715"/>
                <a:gd name="T56" fmla="*/ 718 w 1308"/>
                <a:gd name="T57" fmla="*/ 715 h 715"/>
                <a:gd name="T58" fmla="*/ 744 w 1308"/>
                <a:gd name="T59" fmla="*/ 712 h 715"/>
                <a:gd name="T60" fmla="*/ 770 w 1308"/>
                <a:gd name="T61" fmla="*/ 705 h 715"/>
                <a:gd name="T62" fmla="*/ 795 w 1308"/>
                <a:gd name="T63" fmla="*/ 696 h 715"/>
                <a:gd name="T64" fmla="*/ 821 w 1308"/>
                <a:gd name="T65" fmla="*/ 684 h 715"/>
                <a:gd name="T66" fmla="*/ 846 w 1308"/>
                <a:gd name="T67" fmla="*/ 670 h 715"/>
                <a:gd name="T68" fmla="*/ 872 w 1308"/>
                <a:gd name="T69" fmla="*/ 654 h 715"/>
                <a:gd name="T70" fmla="*/ 898 w 1308"/>
                <a:gd name="T71" fmla="*/ 636 h 715"/>
                <a:gd name="T72" fmla="*/ 923 w 1308"/>
                <a:gd name="T73" fmla="*/ 617 h 715"/>
                <a:gd name="T74" fmla="*/ 949 w 1308"/>
                <a:gd name="T75" fmla="*/ 597 h 715"/>
                <a:gd name="T76" fmla="*/ 975 w 1308"/>
                <a:gd name="T77" fmla="*/ 577 h 715"/>
                <a:gd name="T78" fmla="*/ 1001 w 1308"/>
                <a:gd name="T79" fmla="*/ 556 h 715"/>
                <a:gd name="T80" fmla="*/ 1026 w 1308"/>
                <a:gd name="T81" fmla="*/ 534 h 715"/>
                <a:gd name="T82" fmla="*/ 1052 w 1308"/>
                <a:gd name="T83" fmla="*/ 513 h 715"/>
                <a:gd name="T84" fmla="*/ 1077 w 1308"/>
                <a:gd name="T85" fmla="*/ 492 h 715"/>
                <a:gd name="T86" fmla="*/ 1103 w 1308"/>
                <a:gd name="T87" fmla="*/ 471 h 715"/>
                <a:gd name="T88" fmla="*/ 1129 w 1308"/>
                <a:gd name="T89" fmla="*/ 451 h 715"/>
                <a:gd name="T90" fmla="*/ 1154 w 1308"/>
                <a:gd name="T91" fmla="*/ 432 h 715"/>
                <a:gd name="T92" fmla="*/ 1180 w 1308"/>
                <a:gd name="T93" fmla="*/ 413 h 715"/>
                <a:gd name="T94" fmla="*/ 1206 w 1308"/>
                <a:gd name="T95" fmla="*/ 396 h 715"/>
                <a:gd name="T96" fmla="*/ 1231 w 1308"/>
                <a:gd name="T97" fmla="*/ 379 h 715"/>
                <a:gd name="T98" fmla="*/ 1257 w 1308"/>
                <a:gd name="T99" fmla="*/ 364 h 715"/>
                <a:gd name="T100" fmla="*/ 1283 w 1308"/>
                <a:gd name="T101" fmla="*/ 350 h 715"/>
                <a:gd name="T102" fmla="*/ 1308 w 1308"/>
                <a:gd name="T103" fmla="*/ 337 h 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715">
                  <a:moveTo>
                    <a:pt x="0" y="0"/>
                  </a:moveTo>
                  <a:lnTo>
                    <a:pt x="25" y="0"/>
                  </a:lnTo>
                  <a:lnTo>
                    <a:pt x="51" y="5"/>
                  </a:lnTo>
                  <a:lnTo>
                    <a:pt x="77" y="15"/>
                  </a:lnTo>
                  <a:lnTo>
                    <a:pt x="102" y="30"/>
                  </a:lnTo>
                  <a:lnTo>
                    <a:pt x="128" y="50"/>
                  </a:lnTo>
                  <a:lnTo>
                    <a:pt x="154" y="75"/>
                  </a:lnTo>
                  <a:lnTo>
                    <a:pt x="179" y="105"/>
                  </a:lnTo>
                  <a:lnTo>
                    <a:pt x="205" y="138"/>
                  </a:lnTo>
                  <a:lnTo>
                    <a:pt x="231" y="175"/>
                  </a:lnTo>
                  <a:lnTo>
                    <a:pt x="256" y="214"/>
                  </a:lnTo>
                  <a:lnTo>
                    <a:pt x="282" y="255"/>
                  </a:lnTo>
                  <a:lnTo>
                    <a:pt x="308" y="298"/>
                  </a:lnTo>
                  <a:lnTo>
                    <a:pt x="333" y="341"/>
                  </a:lnTo>
                  <a:lnTo>
                    <a:pt x="359" y="384"/>
                  </a:lnTo>
                  <a:lnTo>
                    <a:pt x="385" y="427"/>
                  </a:lnTo>
                  <a:lnTo>
                    <a:pt x="410" y="468"/>
                  </a:lnTo>
                  <a:lnTo>
                    <a:pt x="436" y="507"/>
                  </a:lnTo>
                  <a:lnTo>
                    <a:pt x="462" y="544"/>
                  </a:lnTo>
                  <a:lnTo>
                    <a:pt x="487" y="578"/>
                  </a:lnTo>
                  <a:lnTo>
                    <a:pt x="513" y="609"/>
                  </a:lnTo>
                  <a:lnTo>
                    <a:pt x="539" y="636"/>
                  </a:lnTo>
                  <a:lnTo>
                    <a:pt x="564" y="659"/>
                  </a:lnTo>
                  <a:lnTo>
                    <a:pt x="590" y="678"/>
                  </a:lnTo>
                  <a:lnTo>
                    <a:pt x="616" y="693"/>
                  </a:lnTo>
                  <a:lnTo>
                    <a:pt x="641" y="705"/>
                  </a:lnTo>
                  <a:lnTo>
                    <a:pt x="667" y="712"/>
                  </a:lnTo>
                  <a:lnTo>
                    <a:pt x="693" y="715"/>
                  </a:lnTo>
                  <a:lnTo>
                    <a:pt x="718" y="715"/>
                  </a:lnTo>
                  <a:lnTo>
                    <a:pt x="744" y="712"/>
                  </a:lnTo>
                  <a:lnTo>
                    <a:pt x="770" y="705"/>
                  </a:lnTo>
                  <a:lnTo>
                    <a:pt x="795" y="696"/>
                  </a:lnTo>
                  <a:lnTo>
                    <a:pt x="821" y="684"/>
                  </a:lnTo>
                  <a:lnTo>
                    <a:pt x="846" y="670"/>
                  </a:lnTo>
                  <a:lnTo>
                    <a:pt x="872" y="654"/>
                  </a:lnTo>
                  <a:lnTo>
                    <a:pt x="898" y="636"/>
                  </a:lnTo>
                  <a:lnTo>
                    <a:pt x="923" y="617"/>
                  </a:lnTo>
                  <a:lnTo>
                    <a:pt x="949" y="597"/>
                  </a:lnTo>
                  <a:lnTo>
                    <a:pt x="975" y="577"/>
                  </a:lnTo>
                  <a:lnTo>
                    <a:pt x="1001" y="556"/>
                  </a:lnTo>
                  <a:lnTo>
                    <a:pt x="1026" y="534"/>
                  </a:lnTo>
                  <a:lnTo>
                    <a:pt x="1052" y="513"/>
                  </a:lnTo>
                  <a:lnTo>
                    <a:pt x="1077" y="492"/>
                  </a:lnTo>
                  <a:lnTo>
                    <a:pt x="1103" y="471"/>
                  </a:lnTo>
                  <a:lnTo>
                    <a:pt x="1129" y="451"/>
                  </a:lnTo>
                  <a:lnTo>
                    <a:pt x="1154" y="432"/>
                  </a:lnTo>
                  <a:lnTo>
                    <a:pt x="1180" y="413"/>
                  </a:lnTo>
                  <a:lnTo>
                    <a:pt x="1206" y="396"/>
                  </a:lnTo>
                  <a:lnTo>
                    <a:pt x="1231" y="379"/>
                  </a:lnTo>
                  <a:lnTo>
                    <a:pt x="1257" y="364"/>
                  </a:lnTo>
                  <a:lnTo>
                    <a:pt x="1283" y="350"/>
                  </a:lnTo>
                  <a:lnTo>
                    <a:pt x="1308" y="337"/>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 name="Freeform 238"/>
            <p:cNvSpPr>
              <a:spLocks/>
            </p:cNvSpPr>
            <p:nvPr/>
          </p:nvSpPr>
          <p:spPr bwMode="auto">
            <a:xfrm>
              <a:off x="1934278" y="3634206"/>
              <a:ext cx="4366681" cy="677513"/>
            </a:xfrm>
            <a:custGeom>
              <a:avLst/>
              <a:gdLst>
                <a:gd name="T0" fmla="*/ 0 w 1257"/>
                <a:gd name="T1" fmla="*/ 103 h 310"/>
                <a:gd name="T2" fmla="*/ 26 w 1257"/>
                <a:gd name="T3" fmla="*/ 86 h 310"/>
                <a:gd name="T4" fmla="*/ 51 w 1257"/>
                <a:gd name="T5" fmla="*/ 70 h 310"/>
                <a:gd name="T6" fmla="*/ 77 w 1257"/>
                <a:gd name="T7" fmla="*/ 56 h 310"/>
                <a:gd name="T8" fmla="*/ 103 w 1257"/>
                <a:gd name="T9" fmla="*/ 43 h 310"/>
                <a:gd name="T10" fmla="*/ 128 w 1257"/>
                <a:gd name="T11" fmla="*/ 32 h 310"/>
                <a:gd name="T12" fmla="*/ 154 w 1257"/>
                <a:gd name="T13" fmla="*/ 23 h 310"/>
                <a:gd name="T14" fmla="*/ 180 w 1257"/>
                <a:gd name="T15" fmla="*/ 15 h 310"/>
                <a:gd name="T16" fmla="*/ 205 w 1257"/>
                <a:gd name="T17" fmla="*/ 9 h 310"/>
                <a:gd name="T18" fmla="*/ 231 w 1257"/>
                <a:gd name="T19" fmla="*/ 5 h 310"/>
                <a:gd name="T20" fmla="*/ 257 w 1257"/>
                <a:gd name="T21" fmla="*/ 2 h 310"/>
                <a:gd name="T22" fmla="*/ 282 w 1257"/>
                <a:gd name="T23" fmla="*/ 0 h 310"/>
                <a:gd name="T24" fmla="*/ 308 w 1257"/>
                <a:gd name="T25" fmla="*/ 0 h 310"/>
                <a:gd name="T26" fmla="*/ 334 w 1257"/>
                <a:gd name="T27" fmla="*/ 1 h 310"/>
                <a:gd name="T28" fmla="*/ 359 w 1257"/>
                <a:gd name="T29" fmla="*/ 3 h 310"/>
                <a:gd name="T30" fmla="*/ 385 w 1257"/>
                <a:gd name="T31" fmla="*/ 6 h 310"/>
                <a:gd name="T32" fmla="*/ 411 w 1257"/>
                <a:gd name="T33" fmla="*/ 10 h 310"/>
                <a:gd name="T34" fmla="*/ 436 w 1257"/>
                <a:gd name="T35" fmla="*/ 15 h 310"/>
                <a:gd name="T36" fmla="*/ 462 w 1257"/>
                <a:gd name="T37" fmla="*/ 21 h 310"/>
                <a:gd name="T38" fmla="*/ 487 w 1257"/>
                <a:gd name="T39" fmla="*/ 27 h 310"/>
                <a:gd name="T40" fmla="*/ 513 w 1257"/>
                <a:gd name="T41" fmla="*/ 33 h 310"/>
                <a:gd name="T42" fmla="*/ 539 w 1257"/>
                <a:gd name="T43" fmla="*/ 40 h 310"/>
                <a:gd name="T44" fmla="*/ 565 w 1257"/>
                <a:gd name="T45" fmla="*/ 47 h 310"/>
                <a:gd name="T46" fmla="*/ 590 w 1257"/>
                <a:gd name="T47" fmla="*/ 54 h 310"/>
                <a:gd name="T48" fmla="*/ 616 w 1257"/>
                <a:gd name="T49" fmla="*/ 61 h 310"/>
                <a:gd name="T50" fmla="*/ 642 w 1257"/>
                <a:gd name="T51" fmla="*/ 68 h 310"/>
                <a:gd name="T52" fmla="*/ 667 w 1257"/>
                <a:gd name="T53" fmla="*/ 75 h 310"/>
                <a:gd name="T54" fmla="*/ 693 w 1257"/>
                <a:gd name="T55" fmla="*/ 82 h 310"/>
                <a:gd name="T56" fmla="*/ 718 w 1257"/>
                <a:gd name="T57" fmla="*/ 89 h 310"/>
                <a:gd name="T58" fmla="*/ 744 w 1257"/>
                <a:gd name="T59" fmla="*/ 96 h 310"/>
                <a:gd name="T60" fmla="*/ 770 w 1257"/>
                <a:gd name="T61" fmla="*/ 103 h 310"/>
                <a:gd name="T62" fmla="*/ 795 w 1257"/>
                <a:gd name="T63" fmla="*/ 110 h 310"/>
                <a:gd name="T64" fmla="*/ 821 w 1257"/>
                <a:gd name="T65" fmla="*/ 117 h 310"/>
                <a:gd name="T66" fmla="*/ 847 w 1257"/>
                <a:gd name="T67" fmla="*/ 124 h 310"/>
                <a:gd name="T68" fmla="*/ 872 w 1257"/>
                <a:gd name="T69" fmla="*/ 131 h 310"/>
                <a:gd name="T70" fmla="*/ 898 w 1257"/>
                <a:gd name="T71" fmla="*/ 139 h 310"/>
                <a:gd name="T72" fmla="*/ 924 w 1257"/>
                <a:gd name="T73" fmla="*/ 148 h 310"/>
                <a:gd name="T74" fmla="*/ 949 w 1257"/>
                <a:gd name="T75" fmla="*/ 157 h 310"/>
                <a:gd name="T76" fmla="*/ 975 w 1257"/>
                <a:gd name="T77" fmla="*/ 167 h 310"/>
                <a:gd name="T78" fmla="*/ 1001 w 1257"/>
                <a:gd name="T79" fmla="*/ 177 h 310"/>
                <a:gd name="T80" fmla="*/ 1026 w 1257"/>
                <a:gd name="T81" fmla="*/ 189 h 310"/>
                <a:gd name="T82" fmla="*/ 1052 w 1257"/>
                <a:gd name="T83" fmla="*/ 201 h 310"/>
                <a:gd name="T84" fmla="*/ 1078 w 1257"/>
                <a:gd name="T85" fmla="*/ 213 h 310"/>
                <a:gd name="T86" fmla="*/ 1103 w 1257"/>
                <a:gd name="T87" fmla="*/ 227 h 310"/>
                <a:gd name="T88" fmla="*/ 1129 w 1257"/>
                <a:gd name="T89" fmla="*/ 241 h 310"/>
                <a:gd name="T90" fmla="*/ 1155 w 1257"/>
                <a:gd name="T91" fmla="*/ 255 h 310"/>
                <a:gd name="T92" fmla="*/ 1180 w 1257"/>
                <a:gd name="T93" fmla="*/ 269 h 310"/>
                <a:gd name="T94" fmla="*/ 1206 w 1257"/>
                <a:gd name="T95" fmla="*/ 283 h 310"/>
                <a:gd name="T96" fmla="*/ 1232 w 1257"/>
                <a:gd name="T97" fmla="*/ 297 h 310"/>
                <a:gd name="T98" fmla="*/ 1257 w 1257"/>
                <a:gd name="T99"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10">
                  <a:moveTo>
                    <a:pt x="0" y="103"/>
                  </a:moveTo>
                  <a:lnTo>
                    <a:pt x="26" y="86"/>
                  </a:lnTo>
                  <a:lnTo>
                    <a:pt x="51" y="70"/>
                  </a:lnTo>
                  <a:lnTo>
                    <a:pt x="77" y="56"/>
                  </a:lnTo>
                  <a:lnTo>
                    <a:pt x="103" y="43"/>
                  </a:lnTo>
                  <a:lnTo>
                    <a:pt x="128" y="32"/>
                  </a:lnTo>
                  <a:lnTo>
                    <a:pt x="154" y="23"/>
                  </a:lnTo>
                  <a:lnTo>
                    <a:pt x="180" y="15"/>
                  </a:lnTo>
                  <a:lnTo>
                    <a:pt x="205" y="9"/>
                  </a:lnTo>
                  <a:lnTo>
                    <a:pt x="231" y="5"/>
                  </a:lnTo>
                  <a:lnTo>
                    <a:pt x="257" y="2"/>
                  </a:lnTo>
                  <a:lnTo>
                    <a:pt x="282" y="0"/>
                  </a:lnTo>
                  <a:lnTo>
                    <a:pt x="308" y="0"/>
                  </a:lnTo>
                  <a:lnTo>
                    <a:pt x="334" y="1"/>
                  </a:lnTo>
                  <a:lnTo>
                    <a:pt x="359" y="3"/>
                  </a:lnTo>
                  <a:lnTo>
                    <a:pt x="385" y="6"/>
                  </a:lnTo>
                  <a:lnTo>
                    <a:pt x="411" y="10"/>
                  </a:lnTo>
                  <a:lnTo>
                    <a:pt x="436" y="15"/>
                  </a:lnTo>
                  <a:lnTo>
                    <a:pt x="462" y="21"/>
                  </a:lnTo>
                  <a:lnTo>
                    <a:pt x="487" y="27"/>
                  </a:lnTo>
                  <a:lnTo>
                    <a:pt x="513" y="33"/>
                  </a:lnTo>
                  <a:lnTo>
                    <a:pt x="539" y="40"/>
                  </a:lnTo>
                  <a:lnTo>
                    <a:pt x="565" y="47"/>
                  </a:lnTo>
                  <a:lnTo>
                    <a:pt x="590" y="54"/>
                  </a:lnTo>
                  <a:lnTo>
                    <a:pt x="616" y="61"/>
                  </a:lnTo>
                  <a:lnTo>
                    <a:pt x="642" y="68"/>
                  </a:lnTo>
                  <a:lnTo>
                    <a:pt x="667" y="75"/>
                  </a:lnTo>
                  <a:lnTo>
                    <a:pt x="693" y="82"/>
                  </a:lnTo>
                  <a:lnTo>
                    <a:pt x="718" y="89"/>
                  </a:lnTo>
                  <a:lnTo>
                    <a:pt x="744" y="96"/>
                  </a:lnTo>
                  <a:lnTo>
                    <a:pt x="770" y="103"/>
                  </a:lnTo>
                  <a:lnTo>
                    <a:pt x="795" y="110"/>
                  </a:lnTo>
                  <a:lnTo>
                    <a:pt x="821" y="117"/>
                  </a:lnTo>
                  <a:lnTo>
                    <a:pt x="847" y="124"/>
                  </a:lnTo>
                  <a:lnTo>
                    <a:pt x="872" y="131"/>
                  </a:lnTo>
                  <a:lnTo>
                    <a:pt x="898" y="139"/>
                  </a:lnTo>
                  <a:lnTo>
                    <a:pt x="924" y="148"/>
                  </a:lnTo>
                  <a:lnTo>
                    <a:pt x="949" y="157"/>
                  </a:lnTo>
                  <a:lnTo>
                    <a:pt x="975" y="167"/>
                  </a:lnTo>
                  <a:lnTo>
                    <a:pt x="1001" y="177"/>
                  </a:lnTo>
                  <a:lnTo>
                    <a:pt x="1026" y="189"/>
                  </a:lnTo>
                  <a:lnTo>
                    <a:pt x="1052" y="201"/>
                  </a:lnTo>
                  <a:lnTo>
                    <a:pt x="1078" y="213"/>
                  </a:lnTo>
                  <a:lnTo>
                    <a:pt x="1103" y="227"/>
                  </a:lnTo>
                  <a:lnTo>
                    <a:pt x="1129" y="241"/>
                  </a:lnTo>
                  <a:lnTo>
                    <a:pt x="1155" y="255"/>
                  </a:lnTo>
                  <a:lnTo>
                    <a:pt x="1180" y="269"/>
                  </a:lnTo>
                  <a:lnTo>
                    <a:pt x="1206" y="283"/>
                  </a:lnTo>
                  <a:lnTo>
                    <a:pt x="1232" y="297"/>
                  </a:lnTo>
                  <a:lnTo>
                    <a:pt x="1257" y="310"/>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 name="Freeform 239"/>
            <p:cNvSpPr>
              <a:spLocks/>
            </p:cNvSpPr>
            <p:nvPr/>
          </p:nvSpPr>
          <p:spPr bwMode="auto">
            <a:xfrm>
              <a:off x="6214112" y="3896470"/>
              <a:ext cx="4543850" cy="531083"/>
            </a:xfrm>
            <a:custGeom>
              <a:avLst/>
              <a:gdLst>
                <a:gd name="T0" fmla="*/ 0 w 1308"/>
                <a:gd name="T1" fmla="*/ 177 h 243"/>
                <a:gd name="T2" fmla="*/ 25 w 1308"/>
                <a:gd name="T3" fmla="*/ 190 h 243"/>
                <a:gd name="T4" fmla="*/ 51 w 1308"/>
                <a:gd name="T5" fmla="*/ 203 h 243"/>
                <a:gd name="T6" fmla="*/ 77 w 1308"/>
                <a:gd name="T7" fmla="*/ 214 h 243"/>
                <a:gd name="T8" fmla="*/ 102 w 1308"/>
                <a:gd name="T9" fmla="*/ 224 h 243"/>
                <a:gd name="T10" fmla="*/ 128 w 1308"/>
                <a:gd name="T11" fmla="*/ 232 h 243"/>
                <a:gd name="T12" fmla="*/ 154 w 1308"/>
                <a:gd name="T13" fmla="*/ 238 h 243"/>
                <a:gd name="T14" fmla="*/ 179 w 1308"/>
                <a:gd name="T15" fmla="*/ 242 h 243"/>
                <a:gd name="T16" fmla="*/ 205 w 1308"/>
                <a:gd name="T17" fmla="*/ 243 h 243"/>
                <a:gd name="T18" fmla="*/ 231 w 1308"/>
                <a:gd name="T19" fmla="*/ 242 h 243"/>
                <a:gd name="T20" fmla="*/ 256 w 1308"/>
                <a:gd name="T21" fmla="*/ 239 h 243"/>
                <a:gd name="T22" fmla="*/ 282 w 1308"/>
                <a:gd name="T23" fmla="*/ 233 h 243"/>
                <a:gd name="T24" fmla="*/ 308 w 1308"/>
                <a:gd name="T25" fmla="*/ 225 h 243"/>
                <a:gd name="T26" fmla="*/ 333 w 1308"/>
                <a:gd name="T27" fmla="*/ 214 h 243"/>
                <a:gd name="T28" fmla="*/ 359 w 1308"/>
                <a:gd name="T29" fmla="*/ 202 h 243"/>
                <a:gd name="T30" fmla="*/ 385 w 1308"/>
                <a:gd name="T31" fmla="*/ 187 h 243"/>
                <a:gd name="T32" fmla="*/ 410 w 1308"/>
                <a:gd name="T33" fmla="*/ 171 h 243"/>
                <a:gd name="T34" fmla="*/ 436 w 1308"/>
                <a:gd name="T35" fmla="*/ 154 h 243"/>
                <a:gd name="T36" fmla="*/ 462 w 1308"/>
                <a:gd name="T37" fmla="*/ 136 h 243"/>
                <a:gd name="T38" fmla="*/ 487 w 1308"/>
                <a:gd name="T39" fmla="*/ 118 h 243"/>
                <a:gd name="T40" fmla="*/ 513 w 1308"/>
                <a:gd name="T41" fmla="*/ 100 h 243"/>
                <a:gd name="T42" fmla="*/ 539 w 1308"/>
                <a:gd name="T43" fmla="*/ 82 h 243"/>
                <a:gd name="T44" fmla="*/ 564 w 1308"/>
                <a:gd name="T45" fmla="*/ 65 h 243"/>
                <a:gd name="T46" fmla="*/ 590 w 1308"/>
                <a:gd name="T47" fmla="*/ 50 h 243"/>
                <a:gd name="T48" fmla="*/ 616 w 1308"/>
                <a:gd name="T49" fmla="*/ 36 h 243"/>
                <a:gd name="T50" fmla="*/ 641 w 1308"/>
                <a:gd name="T51" fmla="*/ 24 h 243"/>
                <a:gd name="T52" fmla="*/ 667 w 1308"/>
                <a:gd name="T53" fmla="*/ 14 h 243"/>
                <a:gd name="T54" fmla="*/ 693 w 1308"/>
                <a:gd name="T55" fmla="*/ 7 h 243"/>
                <a:gd name="T56" fmla="*/ 718 w 1308"/>
                <a:gd name="T57" fmla="*/ 2 h 243"/>
                <a:gd name="T58" fmla="*/ 744 w 1308"/>
                <a:gd name="T59" fmla="*/ 0 h 243"/>
                <a:gd name="T60" fmla="*/ 770 w 1308"/>
                <a:gd name="T61" fmla="*/ 0 h 243"/>
                <a:gd name="T62" fmla="*/ 795 w 1308"/>
                <a:gd name="T63" fmla="*/ 2 h 243"/>
                <a:gd name="T64" fmla="*/ 821 w 1308"/>
                <a:gd name="T65" fmla="*/ 7 h 243"/>
                <a:gd name="T66" fmla="*/ 846 w 1308"/>
                <a:gd name="T67" fmla="*/ 15 h 243"/>
                <a:gd name="T68" fmla="*/ 872 w 1308"/>
                <a:gd name="T69" fmla="*/ 24 h 243"/>
                <a:gd name="T70" fmla="*/ 898 w 1308"/>
                <a:gd name="T71" fmla="*/ 34 h 243"/>
                <a:gd name="T72" fmla="*/ 923 w 1308"/>
                <a:gd name="T73" fmla="*/ 47 h 243"/>
                <a:gd name="T74" fmla="*/ 949 w 1308"/>
                <a:gd name="T75" fmla="*/ 60 h 243"/>
                <a:gd name="T76" fmla="*/ 975 w 1308"/>
                <a:gd name="T77" fmla="*/ 74 h 243"/>
                <a:gd name="T78" fmla="*/ 1001 w 1308"/>
                <a:gd name="T79" fmla="*/ 88 h 243"/>
                <a:gd name="T80" fmla="*/ 1026 w 1308"/>
                <a:gd name="T81" fmla="*/ 103 h 243"/>
                <a:gd name="T82" fmla="*/ 1052 w 1308"/>
                <a:gd name="T83" fmla="*/ 117 h 243"/>
                <a:gd name="T84" fmla="*/ 1077 w 1308"/>
                <a:gd name="T85" fmla="*/ 131 h 243"/>
                <a:gd name="T86" fmla="*/ 1103 w 1308"/>
                <a:gd name="T87" fmla="*/ 143 h 243"/>
                <a:gd name="T88" fmla="*/ 1129 w 1308"/>
                <a:gd name="T89" fmla="*/ 155 h 243"/>
                <a:gd name="T90" fmla="*/ 1154 w 1308"/>
                <a:gd name="T91" fmla="*/ 165 h 243"/>
                <a:gd name="T92" fmla="*/ 1180 w 1308"/>
                <a:gd name="T93" fmla="*/ 173 h 243"/>
                <a:gd name="T94" fmla="*/ 1206 w 1308"/>
                <a:gd name="T95" fmla="*/ 179 h 243"/>
                <a:gd name="T96" fmla="*/ 1231 w 1308"/>
                <a:gd name="T97" fmla="*/ 183 h 243"/>
                <a:gd name="T98" fmla="*/ 1257 w 1308"/>
                <a:gd name="T99" fmla="*/ 185 h 243"/>
                <a:gd name="T100" fmla="*/ 1283 w 1308"/>
                <a:gd name="T101" fmla="*/ 185 h 243"/>
                <a:gd name="T102" fmla="*/ 1308 w 1308"/>
                <a:gd name="T103" fmla="*/ 182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243">
                  <a:moveTo>
                    <a:pt x="0" y="177"/>
                  </a:moveTo>
                  <a:lnTo>
                    <a:pt x="25" y="190"/>
                  </a:lnTo>
                  <a:lnTo>
                    <a:pt x="51" y="203"/>
                  </a:lnTo>
                  <a:lnTo>
                    <a:pt x="77" y="214"/>
                  </a:lnTo>
                  <a:lnTo>
                    <a:pt x="102" y="224"/>
                  </a:lnTo>
                  <a:lnTo>
                    <a:pt x="128" y="232"/>
                  </a:lnTo>
                  <a:lnTo>
                    <a:pt x="154" y="238"/>
                  </a:lnTo>
                  <a:lnTo>
                    <a:pt x="179" y="242"/>
                  </a:lnTo>
                  <a:lnTo>
                    <a:pt x="205" y="243"/>
                  </a:lnTo>
                  <a:lnTo>
                    <a:pt x="231" y="242"/>
                  </a:lnTo>
                  <a:lnTo>
                    <a:pt x="256" y="239"/>
                  </a:lnTo>
                  <a:lnTo>
                    <a:pt x="282" y="233"/>
                  </a:lnTo>
                  <a:lnTo>
                    <a:pt x="308" y="225"/>
                  </a:lnTo>
                  <a:lnTo>
                    <a:pt x="333" y="214"/>
                  </a:lnTo>
                  <a:lnTo>
                    <a:pt x="359" y="202"/>
                  </a:lnTo>
                  <a:lnTo>
                    <a:pt x="385" y="187"/>
                  </a:lnTo>
                  <a:lnTo>
                    <a:pt x="410" y="171"/>
                  </a:lnTo>
                  <a:lnTo>
                    <a:pt x="436" y="154"/>
                  </a:lnTo>
                  <a:lnTo>
                    <a:pt x="462" y="136"/>
                  </a:lnTo>
                  <a:lnTo>
                    <a:pt x="487" y="118"/>
                  </a:lnTo>
                  <a:lnTo>
                    <a:pt x="513" y="100"/>
                  </a:lnTo>
                  <a:lnTo>
                    <a:pt x="539" y="82"/>
                  </a:lnTo>
                  <a:lnTo>
                    <a:pt x="564" y="65"/>
                  </a:lnTo>
                  <a:lnTo>
                    <a:pt x="590" y="50"/>
                  </a:lnTo>
                  <a:lnTo>
                    <a:pt x="616" y="36"/>
                  </a:lnTo>
                  <a:lnTo>
                    <a:pt x="641" y="24"/>
                  </a:lnTo>
                  <a:lnTo>
                    <a:pt x="667" y="14"/>
                  </a:lnTo>
                  <a:lnTo>
                    <a:pt x="693" y="7"/>
                  </a:lnTo>
                  <a:lnTo>
                    <a:pt x="718" y="2"/>
                  </a:lnTo>
                  <a:lnTo>
                    <a:pt x="744" y="0"/>
                  </a:lnTo>
                  <a:lnTo>
                    <a:pt x="770" y="0"/>
                  </a:lnTo>
                  <a:lnTo>
                    <a:pt x="795" y="2"/>
                  </a:lnTo>
                  <a:lnTo>
                    <a:pt x="821" y="7"/>
                  </a:lnTo>
                  <a:lnTo>
                    <a:pt x="846" y="15"/>
                  </a:lnTo>
                  <a:lnTo>
                    <a:pt x="872" y="24"/>
                  </a:lnTo>
                  <a:lnTo>
                    <a:pt x="898" y="34"/>
                  </a:lnTo>
                  <a:lnTo>
                    <a:pt x="923" y="47"/>
                  </a:lnTo>
                  <a:lnTo>
                    <a:pt x="949" y="60"/>
                  </a:lnTo>
                  <a:lnTo>
                    <a:pt x="975" y="74"/>
                  </a:lnTo>
                  <a:lnTo>
                    <a:pt x="1001" y="88"/>
                  </a:lnTo>
                  <a:lnTo>
                    <a:pt x="1026" y="103"/>
                  </a:lnTo>
                  <a:lnTo>
                    <a:pt x="1052" y="117"/>
                  </a:lnTo>
                  <a:lnTo>
                    <a:pt x="1077" y="131"/>
                  </a:lnTo>
                  <a:lnTo>
                    <a:pt x="1103" y="143"/>
                  </a:lnTo>
                  <a:lnTo>
                    <a:pt x="1129" y="155"/>
                  </a:lnTo>
                  <a:lnTo>
                    <a:pt x="1154" y="165"/>
                  </a:lnTo>
                  <a:lnTo>
                    <a:pt x="1180" y="173"/>
                  </a:lnTo>
                  <a:lnTo>
                    <a:pt x="1206" y="179"/>
                  </a:lnTo>
                  <a:lnTo>
                    <a:pt x="1231" y="183"/>
                  </a:lnTo>
                  <a:lnTo>
                    <a:pt x="1257" y="185"/>
                  </a:lnTo>
                  <a:lnTo>
                    <a:pt x="1283" y="185"/>
                  </a:lnTo>
                  <a:lnTo>
                    <a:pt x="1308" y="182"/>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8" name="Freeform 250"/>
            <p:cNvSpPr>
              <a:spLocks/>
            </p:cNvSpPr>
            <p:nvPr/>
          </p:nvSpPr>
          <p:spPr bwMode="auto">
            <a:xfrm>
              <a:off x="1934278" y="3400355"/>
              <a:ext cx="4366681" cy="797717"/>
            </a:xfrm>
            <a:custGeom>
              <a:avLst/>
              <a:gdLst>
                <a:gd name="T0" fmla="*/ 0 w 1257"/>
                <a:gd name="T1" fmla="*/ 0 h 365"/>
                <a:gd name="T2" fmla="*/ 26 w 1257"/>
                <a:gd name="T3" fmla="*/ 6 h 365"/>
                <a:gd name="T4" fmla="*/ 51 w 1257"/>
                <a:gd name="T5" fmla="*/ 13 h 365"/>
                <a:gd name="T6" fmla="*/ 77 w 1257"/>
                <a:gd name="T7" fmla="*/ 21 h 365"/>
                <a:gd name="T8" fmla="*/ 103 w 1257"/>
                <a:gd name="T9" fmla="*/ 29 h 365"/>
                <a:gd name="T10" fmla="*/ 128 w 1257"/>
                <a:gd name="T11" fmla="*/ 37 h 365"/>
                <a:gd name="T12" fmla="*/ 154 w 1257"/>
                <a:gd name="T13" fmla="*/ 46 h 365"/>
                <a:gd name="T14" fmla="*/ 180 w 1257"/>
                <a:gd name="T15" fmla="*/ 56 h 365"/>
                <a:gd name="T16" fmla="*/ 205 w 1257"/>
                <a:gd name="T17" fmla="*/ 67 h 365"/>
                <a:gd name="T18" fmla="*/ 231 w 1257"/>
                <a:gd name="T19" fmla="*/ 78 h 365"/>
                <a:gd name="T20" fmla="*/ 257 w 1257"/>
                <a:gd name="T21" fmla="*/ 90 h 365"/>
                <a:gd name="T22" fmla="*/ 282 w 1257"/>
                <a:gd name="T23" fmla="*/ 103 h 365"/>
                <a:gd name="T24" fmla="*/ 308 w 1257"/>
                <a:gd name="T25" fmla="*/ 117 h 365"/>
                <a:gd name="T26" fmla="*/ 334 w 1257"/>
                <a:gd name="T27" fmla="*/ 131 h 365"/>
                <a:gd name="T28" fmla="*/ 359 w 1257"/>
                <a:gd name="T29" fmla="*/ 146 h 365"/>
                <a:gd name="T30" fmla="*/ 385 w 1257"/>
                <a:gd name="T31" fmla="*/ 162 h 365"/>
                <a:gd name="T32" fmla="*/ 411 w 1257"/>
                <a:gd name="T33" fmla="*/ 178 h 365"/>
                <a:gd name="T34" fmla="*/ 436 w 1257"/>
                <a:gd name="T35" fmla="*/ 194 h 365"/>
                <a:gd name="T36" fmla="*/ 462 w 1257"/>
                <a:gd name="T37" fmla="*/ 210 h 365"/>
                <a:gd name="T38" fmla="*/ 487 w 1257"/>
                <a:gd name="T39" fmla="*/ 227 h 365"/>
                <a:gd name="T40" fmla="*/ 513 w 1257"/>
                <a:gd name="T41" fmla="*/ 243 h 365"/>
                <a:gd name="T42" fmla="*/ 539 w 1257"/>
                <a:gd name="T43" fmla="*/ 259 h 365"/>
                <a:gd name="T44" fmla="*/ 565 w 1257"/>
                <a:gd name="T45" fmla="*/ 274 h 365"/>
                <a:gd name="T46" fmla="*/ 590 w 1257"/>
                <a:gd name="T47" fmla="*/ 289 h 365"/>
                <a:gd name="T48" fmla="*/ 616 w 1257"/>
                <a:gd name="T49" fmla="*/ 303 h 365"/>
                <a:gd name="T50" fmla="*/ 642 w 1257"/>
                <a:gd name="T51" fmla="*/ 315 h 365"/>
                <a:gd name="T52" fmla="*/ 667 w 1257"/>
                <a:gd name="T53" fmla="*/ 327 h 365"/>
                <a:gd name="T54" fmla="*/ 693 w 1257"/>
                <a:gd name="T55" fmla="*/ 337 h 365"/>
                <a:gd name="T56" fmla="*/ 718 w 1257"/>
                <a:gd name="T57" fmla="*/ 346 h 365"/>
                <a:gd name="T58" fmla="*/ 744 w 1257"/>
                <a:gd name="T59" fmla="*/ 353 h 365"/>
                <a:gd name="T60" fmla="*/ 770 w 1257"/>
                <a:gd name="T61" fmla="*/ 359 h 365"/>
                <a:gd name="T62" fmla="*/ 795 w 1257"/>
                <a:gd name="T63" fmla="*/ 362 h 365"/>
                <a:gd name="T64" fmla="*/ 821 w 1257"/>
                <a:gd name="T65" fmla="*/ 365 h 365"/>
                <a:gd name="T66" fmla="*/ 847 w 1257"/>
                <a:gd name="T67" fmla="*/ 365 h 365"/>
                <a:gd name="T68" fmla="*/ 872 w 1257"/>
                <a:gd name="T69" fmla="*/ 364 h 365"/>
                <a:gd name="T70" fmla="*/ 898 w 1257"/>
                <a:gd name="T71" fmla="*/ 361 h 365"/>
                <a:gd name="T72" fmla="*/ 924 w 1257"/>
                <a:gd name="T73" fmla="*/ 357 h 365"/>
                <a:gd name="T74" fmla="*/ 949 w 1257"/>
                <a:gd name="T75" fmla="*/ 351 h 365"/>
                <a:gd name="T76" fmla="*/ 975 w 1257"/>
                <a:gd name="T77" fmla="*/ 344 h 365"/>
                <a:gd name="T78" fmla="*/ 1001 w 1257"/>
                <a:gd name="T79" fmla="*/ 336 h 365"/>
                <a:gd name="T80" fmla="*/ 1026 w 1257"/>
                <a:gd name="T81" fmla="*/ 326 h 365"/>
                <a:gd name="T82" fmla="*/ 1052 w 1257"/>
                <a:gd name="T83" fmla="*/ 316 h 365"/>
                <a:gd name="T84" fmla="*/ 1078 w 1257"/>
                <a:gd name="T85" fmla="*/ 306 h 365"/>
                <a:gd name="T86" fmla="*/ 1103 w 1257"/>
                <a:gd name="T87" fmla="*/ 295 h 365"/>
                <a:gd name="T88" fmla="*/ 1129 w 1257"/>
                <a:gd name="T89" fmla="*/ 284 h 365"/>
                <a:gd name="T90" fmla="*/ 1155 w 1257"/>
                <a:gd name="T91" fmla="*/ 273 h 365"/>
                <a:gd name="T92" fmla="*/ 1180 w 1257"/>
                <a:gd name="T93" fmla="*/ 263 h 365"/>
                <a:gd name="T94" fmla="*/ 1206 w 1257"/>
                <a:gd name="T95" fmla="*/ 254 h 365"/>
                <a:gd name="T96" fmla="*/ 1232 w 1257"/>
                <a:gd name="T97" fmla="*/ 246 h 365"/>
                <a:gd name="T98" fmla="*/ 1257 w 1257"/>
                <a:gd name="T99" fmla="*/ 240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65">
                  <a:moveTo>
                    <a:pt x="0" y="0"/>
                  </a:moveTo>
                  <a:lnTo>
                    <a:pt x="26" y="6"/>
                  </a:lnTo>
                  <a:lnTo>
                    <a:pt x="51" y="13"/>
                  </a:lnTo>
                  <a:lnTo>
                    <a:pt x="77" y="21"/>
                  </a:lnTo>
                  <a:lnTo>
                    <a:pt x="103" y="29"/>
                  </a:lnTo>
                  <a:lnTo>
                    <a:pt x="128" y="37"/>
                  </a:lnTo>
                  <a:lnTo>
                    <a:pt x="154" y="46"/>
                  </a:lnTo>
                  <a:lnTo>
                    <a:pt x="180" y="56"/>
                  </a:lnTo>
                  <a:lnTo>
                    <a:pt x="205" y="67"/>
                  </a:lnTo>
                  <a:lnTo>
                    <a:pt x="231" y="78"/>
                  </a:lnTo>
                  <a:lnTo>
                    <a:pt x="257" y="90"/>
                  </a:lnTo>
                  <a:lnTo>
                    <a:pt x="282" y="103"/>
                  </a:lnTo>
                  <a:lnTo>
                    <a:pt x="308" y="117"/>
                  </a:lnTo>
                  <a:lnTo>
                    <a:pt x="334" y="131"/>
                  </a:lnTo>
                  <a:lnTo>
                    <a:pt x="359" y="146"/>
                  </a:lnTo>
                  <a:lnTo>
                    <a:pt x="385" y="162"/>
                  </a:lnTo>
                  <a:lnTo>
                    <a:pt x="411" y="178"/>
                  </a:lnTo>
                  <a:lnTo>
                    <a:pt x="436" y="194"/>
                  </a:lnTo>
                  <a:lnTo>
                    <a:pt x="462" y="210"/>
                  </a:lnTo>
                  <a:lnTo>
                    <a:pt x="487" y="227"/>
                  </a:lnTo>
                  <a:lnTo>
                    <a:pt x="513" y="243"/>
                  </a:lnTo>
                  <a:lnTo>
                    <a:pt x="539" y="259"/>
                  </a:lnTo>
                  <a:lnTo>
                    <a:pt x="565" y="274"/>
                  </a:lnTo>
                  <a:lnTo>
                    <a:pt x="590" y="289"/>
                  </a:lnTo>
                  <a:lnTo>
                    <a:pt x="616" y="303"/>
                  </a:lnTo>
                  <a:lnTo>
                    <a:pt x="642" y="315"/>
                  </a:lnTo>
                  <a:lnTo>
                    <a:pt x="667" y="327"/>
                  </a:lnTo>
                  <a:lnTo>
                    <a:pt x="693" y="337"/>
                  </a:lnTo>
                  <a:lnTo>
                    <a:pt x="718" y="346"/>
                  </a:lnTo>
                  <a:lnTo>
                    <a:pt x="744" y="353"/>
                  </a:lnTo>
                  <a:lnTo>
                    <a:pt x="770" y="359"/>
                  </a:lnTo>
                  <a:lnTo>
                    <a:pt x="795" y="362"/>
                  </a:lnTo>
                  <a:lnTo>
                    <a:pt x="821" y="365"/>
                  </a:lnTo>
                  <a:lnTo>
                    <a:pt x="847" y="365"/>
                  </a:lnTo>
                  <a:lnTo>
                    <a:pt x="872" y="364"/>
                  </a:lnTo>
                  <a:lnTo>
                    <a:pt x="898" y="361"/>
                  </a:lnTo>
                  <a:lnTo>
                    <a:pt x="924" y="357"/>
                  </a:lnTo>
                  <a:lnTo>
                    <a:pt x="949" y="351"/>
                  </a:lnTo>
                  <a:lnTo>
                    <a:pt x="975" y="344"/>
                  </a:lnTo>
                  <a:lnTo>
                    <a:pt x="1001" y="336"/>
                  </a:lnTo>
                  <a:lnTo>
                    <a:pt x="1026" y="326"/>
                  </a:lnTo>
                  <a:lnTo>
                    <a:pt x="1052" y="316"/>
                  </a:lnTo>
                  <a:lnTo>
                    <a:pt x="1078" y="306"/>
                  </a:lnTo>
                  <a:lnTo>
                    <a:pt x="1103" y="295"/>
                  </a:lnTo>
                  <a:lnTo>
                    <a:pt x="1129" y="284"/>
                  </a:lnTo>
                  <a:lnTo>
                    <a:pt x="1155" y="273"/>
                  </a:lnTo>
                  <a:lnTo>
                    <a:pt x="1180" y="263"/>
                  </a:lnTo>
                  <a:lnTo>
                    <a:pt x="1206" y="254"/>
                  </a:lnTo>
                  <a:lnTo>
                    <a:pt x="1232" y="246"/>
                  </a:lnTo>
                  <a:lnTo>
                    <a:pt x="1257" y="240"/>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1" name="Freeform 253"/>
            <p:cNvSpPr>
              <a:spLocks/>
            </p:cNvSpPr>
            <p:nvPr/>
          </p:nvSpPr>
          <p:spPr bwMode="auto">
            <a:xfrm>
              <a:off x="1934278" y="3094382"/>
              <a:ext cx="4366681" cy="1153958"/>
            </a:xfrm>
            <a:custGeom>
              <a:avLst/>
              <a:gdLst>
                <a:gd name="T0" fmla="*/ 0 w 1257"/>
                <a:gd name="T1" fmla="*/ 528 h 528"/>
                <a:gd name="T2" fmla="*/ 26 w 1257"/>
                <a:gd name="T3" fmla="*/ 512 h 528"/>
                <a:gd name="T4" fmla="*/ 51 w 1257"/>
                <a:gd name="T5" fmla="*/ 494 h 528"/>
                <a:gd name="T6" fmla="*/ 77 w 1257"/>
                <a:gd name="T7" fmla="*/ 476 h 528"/>
                <a:gd name="T8" fmla="*/ 103 w 1257"/>
                <a:gd name="T9" fmla="*/ 457 h 528"/>
                <a:gd name="T10" fmla="*/ 128 w 1257"/>
                <a:gd name="T11" fmla="*/ 438 h 528"/>
                <a:gd name="T12" fmla="*/ 154 w 1257"/>
                <a:gd name="T13" fmla="*/ 419 h 528"/>
                <a:gd name="T14" fmla="*/ 180 w 1257"/>
                <a:gd name="T15" fmla="*/ 398 h 528"/>
                <a:gd name="T16" fmla="*/ 205 w 1257"/>
                <a:gd name="T17" fmla="*/ 377 h 528"/>
                <a:gd name="T18" fmla="*/ 231 w 1257"/>
                <a:gd name="T19" fmla="*/ 356 h 528"/>
                <a:gd name="T20" fmla="*/ 257 w 1257"/>
                <a:gd name="T21" fmla="*/ 334 h 528"/>
                <a:gd name="T22" fmla="*/ 282 w 1257"/>
                <a:gd name="T23" fmla="*/ 311 h 528"/>
                <a:gd name="T24" fmla="*/ 308 w 1257"/>
                <a:gd name="T25" fmla="*/ 288 h 528"/>
                <a:gd name="T26" fmla="*/ 334 w 1257"/>
                <a:gd name="T27" fmla="*/ 265 h 528"/>
                <a:gd name="T28" fmla="*/ 359 w 1257"/>
                <a:gd name="T29" fmla="*/ 241 h 528"/>
                <a:gd name="T30" fmla="*/ 385 w 1257"/>
                <a:gd name="T31" fmla="*/ 218 h 528"/>
                <a:gd name="T32" fmla="*/ 411 w 1257"/>
                <a:gd name="T33" fmla="*/ 194 h 528"/>
                <a:gd name="T34" fmla="*/ 436 w 1257"/>
                <a:gd name="T35" fmla="*/ 171 h 528"/>
                <a:gd name="T36" fmla="*/ 462 w 1257"/>
                <a:gd name="T37" fmla="*/ 148 h 528"/>
                <a:gd name="T38" fmla="*/ 487 w 1257"/>
                <a:gd name="T39" fmla="*/ 126 h 528"/>
                <a:gd name="T40" fmla="*/ 513 w 1257"/>
                <a:gd name="T41" fmla="*/ 105 h 528"/>
                <a:gd name="T42" fmla="*/ 539 w 1257"/>
                <a:gd name="T43" fmla="*/ 85 h 528"/>
                <a:gd name="T44" fmla="*/ 565 w 1257"/>
                <a:gd name="T45" fmla="*/ 67 h 528"/>
                <a:gd name="T46" fmla="*/ 590 w 1257"/>
                <a:gd name="T47" fmla="*/ 51 h 528"/>
                <a:gd name="T48" fmla="*/ 616 w 1257"/>
                <a:gd name="T49" fmla="*/ 36 h 528"/>
                <a:gd name="T50" fmla="*/ 642 w 1257"/>
                <a:gd name="T51" fmla="*/ 24 h 528"/>
                <a:gd name="T52" fmla="*/ 667 w 1257"/>
                <a:gd name="T53" fmla="*/ 14 h 528"/>
                <a:gd name="T54" fmla="*/ 693 w 1257"/>
                <a:gd name="T55" fmla="*/ 7 h 528"/>
                <a:gd name="T56" fmla="*/ 718 w 1257"/>
                <a:gd name="T57" fmla="*/ 2 h 528"/>
                <a:gd name="T58" fmla="*/ 744 w 1257"/>
                <a:gd name="T59" fmla="*/ 0 h 528"/>
                <a:gd name="T60" fmla="*/ 770 w 1257"/>
                <a:gd name="T61" fmla="*/ 0 h 528"/>
                <a:gd name="T62" fmla="*/ 795 w 1257"/>
                <a:gd name="T63" fmla="*/ 3 h 528"/>
                <a:gd name="T64" fmla="*/ 821 w 1257"/>
                <a:gd name="T65" fmla="*/ 9 h 528"/>
                <a:gd name="T66" fmla="*/ 847 w 1257"/>
                <a:gd name="T67" fmla="*/ 16 h 528"/>
                <a:gd name="T68" fmla="*/ 872 w 1257"/>
                <a:gd name="T69" fmla="*/ 26 h 528"/>
                <a:gd name="T70" fmla="*/ 898 w 1257"/>
                <a:gd name="T71" fmla="*/ 37 h 528"/>
                <a:gd name="T72" fmla="*/ 924 w 1257"/>
                <a:gd name="T73" fmla="*/ 49 h 528"/>
                <a:gd name="T74" fmla="*/ 949 w 1257"/>
                <a:gd name="T75" fmla="*/ 62 h 528"/>
                <a:gd name="T76" fmla="*/ 975 w 1257"/>
                <a:gd name="T77" fmla="*/ 75 h 528"/>
                <a:gd name="T78" fmla="*/ 1001 w 1257"/>
                <a:gd name="T79" fmla="*/ 89 h 528"/>
                <a:gd name="T80" fmla="*/ 1026 w 1257"/>
                <a:gd name="T81" fmla="*/ 102 h 528"/>
                <a:gd name="T82" fmla="*/ 1052 w 1257"/>
                <a:gd name="T83" fmla="*/ 114 h 528"/>
                <a:gd name="T84" fmla="*/ 1078 w 1257"/>
                <a:gd name="T85" fmla="*/ 125 h 528"/>
                <a:gd name="T86" fmla="*/ 1103 w 1257"/>
                <a:gd name="T87" fmla="*/ 134 h 528"/>
                <a:gd name="T88" fmla="*/ 1129 w 1257"/>
                <a:gd name="T89" fmla="*/ 142 h 528"/>
                <a:gd name="T90" fmla="*/ 1155 w 1257"/>
                <a:gd name="T91" fmla="*/ 148 h 528"/>
                <a:gd name="T92" fmla="*/ 1180 w 1257"/>
                <a:gd name="T93" fmla="*/ 152 h 528"/>
                <a:gd name="T94" fmla="*/ 1206 w 1257"/>
                <a:gd name="T95" fmla="*/ 154 h 528"/>
                <a:gd name="T96" fmla="*/ 1232 w 1257"/>
                <a:gd name="T97" fmla="*/ 155 h 528"/>
                <a:gd name="T98" fmla="*/ 1257 w 1257"/>
                <a:gd name="T99" fmla="*/ 154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528">
                  <a:moveTo>
                    <a:pt x="0" y="528"/>
                  </a:moveTo>
                  <a:lnTo>
                    <a:pt x="26" y="512"/>
                  </a:lnTo>
                  <a:lnTo>
                    <a:pt x="51" y="494"/>
                  </a:lnTo>
                  <a:lnTo>
                    <a:pt x="77" y="476"/>
                  </a:lnTo>
                  <a:lnTo>
                    <a:pt x="103" y="457"/>
                  </a:lnTo>
                  <a:lnTo>
                    <a:pt x="128" y="438"/>
                  </a:lnTo>
                  <a:lnTo>
                    <a:pt x="154" y="419"/>
                  </a:lnTo>
                  <a:lnTo>
                    <a:pt x="180" y="398"/>
                  </a:lnTo>
                  <a:lnTo>
                    <a:pt x="205" y="377"/>
                  </a:lnTo>
                  <a:lnTo>
                    <a:pt x="231" y="356"/>
                  </a:lnTo>
                  <a:lnTo>
                    <a:pt x="257" y="334"/>
                  </a:lnTo>
                  <a:lnTo>
                    <a:pt x="282" y="311"/>
                  </a:lnTo>
                  <a:lnTo>
                    <a:pt x="308" y="288"/>
                  </a:lnTo>
                  <a:lnTo>
                    <a:pt x="334" y="265"/>
                  </a:lnTo>
                  <a:lnTo>
                    <a:pt x="359" y="241"/>
                  </a:lnTo>
                  <a:lnTo>
                    <a:pt x="385" y="218"/>
                  </a:lnTo>
                  <a:lnTo>
                    <a:pt x="411" y="194"/>
                  </a:lnTo>
                  <a:lnTo>
                    <a:pt x="436" y="171"/>
                  </a:lnTo>
                  <a:lnTo>
                    <a:pt x="462" y="148"/>
                  </a:lnTo>
                  <a:lnTo>
                    <a:pt x="487" y="126"/>
                  </a:lnTo>
                  <a:lnTo>
                    <a:pt x="513" y="105"/>
                  </a:lnTo>
                  <a:lnTo>
                    <a:pt x="539" y="85"/>
                  </a:lnTo>
                  <a:lnTo>
                    <a:pt x="565" y="67"/>
                  </a:lnTo>
                  <a:lnTo>
                    <a:pt x="590" y="51"/>
                  </a:lnTo>
                  <a:lnTo>
                    <a:pt x="616" y="36"/>
                  </a:lnTo>
                  <a:lnTo>
                    <a:pt x="642" y="24"/>
                  </a:lnTo>
                  <a:lnTo>
                    <a:pt x="667" y="14"/>
                  </a:lnTo>
                  <a:lnTo>
                    <a:pt x="693" y="7"/>
                  </a:lnTo>
                  <a:lnTo>
                    <a:pt x="718" y="2"/>
                  </a:lnTo>
                  <a:lnTo>
                    <a:pt x="744" y="0"/>
                  </a:lnTo>
                  <a:lnTo>
                    <a:pt x="770" y="0"/>
                  </a:lnTo>
                  <a:lnTo>
                    <a:pt x="795" y="3"/>
                  </a:lnTo>
                  <a:lnTo>
                    <a:pt x="821" y="9"/>
                  </a:lnTo>
                  <a:lnTo>
                    <a:pt x="847" y="16"/>
                  </a:lnTo>
                  <a:lnTo>
                    <a:pt x="872" y="26"/>
                  </a:lnTo>
                  <a:lnTo>
                    <a:pt x="898" y="37"/>
                  </a:lnTo>
                  <a:lnTo>
                    <a:pt x="924" y="49"/>
                  </a:lnTo>
                  <a:lnTo>
                    <a:pt x="949" y="62"/>
                  </a:lnTo>
                  <a:lnTo>
                    <a:pt x="975" y="75"/>
                  </a:lnTo>
                  <a:lnTo>
                    <a:pt x="1001" y="89"/>
                  </a:lnTo>
                  <a:lnTo>
                    <a:pt x="1026" y="102"/>
                  </a:lnTo>
                  <a:lnTo>
                    <a:pt x="1052" y="114"/>
                  </a:lnTo>
                  <a:lnTo>
                    <a:pt x="1078" y="125"/>
                  </a:lnTo>
                  <a:lnTo>
                    <a:pt x="1103" y="134"/>
                  </a:lnTo>
                  <a:lnTo>
                    <a:pt x="1129" y="142"/>
                  </a:lnTo>
                  <a:lnTo>
                    <a:pt x="1155" y="148"/>
                  </a:lnTo>
                  <a:lnTo>
                    <a:pt x="1180" y="152"/>
                  </a:lnTo>
                  <a:lnTo>
                    <a:pt x="1206" y="154"/>
                  </a:lnTo>
                  <a:lnTo>
                    <a:pt x="1232" y="155"/>
                  </a:lnTo>
                  <a:lnTo>
                    <a:pt x="1257" y="154"/>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2" name="Freeform 254"/>
            <p:cNvSpPr>
              <a:spLocks/>
            </p:cNvSpPr>
            <p:nvPr/>
          </p:nvSpPr>
          <p:spPr bwMode="auto">
            <a:xfrm>
              <a:off x="6214112" y="3369758"/>
              <a:ext cx="4543850" cy="1086207"/>
            </a:xfrm>
            <a:custGeom>
              <a:avLst/>
              <a:gdLst>
                <a:gd name="T0" fmla="*/ 0 w 1308"/>
                <a:gd name="T1" fmla="*/ 29 h 497"/>
                <a:gd name="T2" fmla="*/ 25 w 1308"/>
                <a:gd name="T3" fmla="*/ 28 h 497"/>
                <a:gd name="T4" fmla="*/ 51 w 1308"/>
                <a:gd name="T5" fmla="*/ 25 h 497"/>
                <a:gd name="T6" fmla="*/ 77 w 1308"/>
                <a:gd name="T7" fmla="*/ 21 h 497"/>
                <a:gd name="T8" fmla="*/ 102 w 1308"/>
                <a:gd name="T9" fmla="*/ 17 h 497"/>
                <a:gd name="T10" fmla="*/ 128 w 1308"/>
                <a:gd name="T11" fmla="*/ 13 h 497"/>
                <a:gd name="T12" fmla="*/ 154 w 1308"/>
                <a:gd name="T13" fmla="*/ 8 h 497"/>
                <a:gd name="T14" fmla="*/ 179 w 1308"/>
                <a:gd name="T15" fmla="*/ 4 h 497"/>
                <a:gd name="T16" fmla="*/ 205 w 1308"/>
                <a:gd name="T17" fmla="*/ 2 h 497"/>
                <a:gd name="T18" fmla="*/ 231 w 1308"/>
                <a:gd name="T19" fmla="*/ 0 h 497"/>
                <a:gd name="T20" fmla="*/ 256 w 1308"/>
                <a:gd name="T21" fmla="*/ 1 h 497"/>
                <a:gd name="T22" fmla="*/ 282 w 1308"/>
                <a:gd name="T23" fmla="*/ 3 h 497"/>
                <a:gd name="T24" fmla="*/ 308 w 1308"/>
                <a:gd name="T25" fmla="*/ 9 h 497"/>
                <a:gd name="T26" fmla="*/ 333 w 1308"/>
                <a:gd name="T27" fmla="*/ 16 h 497"/>
                <a:gd name="T28" fmla="*/ 359 w 1308"/>
                <a:gd name="T29" fmla="*/ 26 h 497"/>
                <a:gd name="T30" fmla="*/ 385 w 1308"/>
                <a:gd name="T31" fmla="*/ 39 h 497"/>
                <a:gd name="T32" fmla="*/ 410 w 1308"/>
                <a:gd name="T33" fmla="*/ 54 h 497"/>
                <a:gd name="T34" fmla="*/ 436 w 1308"/>
                <a:gd name="T35" fmla="*/ 72 h 497"/>
                <a:gd name="T36" fmla="*/ 462 w 1308"/>
                <a:gd name="T37" fmla="*/ 92 h 497"/>
                <a:gd name="T38" fmla="*/ 487 w 1308"/>
                <a:gd name="T39" fmla="*/ 115 h 497"/>
                <a:gd name="T40" fmla="*/ 513 w 1308"/>
                <a:gd name="T41" fmla="*/ 138 h 497"/>
                <a:gd name="T42" fmla="*/ 539 w 1308"/>
                <a:gd name="T43" fmla="*/ 164 h 497"/>
                <a:gd name="T44" fmla="*/ 564 w 1308"/>
                <a:gd name="T45" fmla="*/ 190 h 497"/>
                <a:gd name="T46" fmla="*/ 590 w 1308"/>
                <a:gd name="T47" fmla="*/ 217 h 497"/>
                <a:gd name="T48" fmla="*/ 616 w 1308"/>
                <a:gd name="T49" fmla="*/ 244 h 497"/>
                <a:gd name="T50" fmla="*/ 641 w 1308"/>
                <a:gd name="T51" fmla="*/ 272 h 497"/>
                <a:gd name="T52" fmla="*/ 667 w 1308"/>
                <a:gd name="T53" fmla="*/ 299 h 497"/>
                <a:gd name="T54" fmla="*/ 693 w 1308"/>
                <a:gd name="T55" fmla="*/ 325 h 497"/>
                <a:gd name="T56" fmla="*/ 718 w 1308"/>
                <a:gd name="T57" fmla="*/ 350 h 497"/>
                <a:gd name="T58" fmla="*/ 744 w 1308"/>
                <a:gd name="T59" fmla="*/ 374 h 497"/>
                <a:gd name="T60" fmla="*/ 770 w 1308"/>
                <a:gd name="T61" fmla="*/ 396 h 497"/>
                <a:gd name="T62" fmla="*/ 795 w 1308"/>
                <a:gd name="T63" fmla="*/ 416 h 497"/>
                <a:gd name="T64" fmla="*/ 821 w 1308"/>
                <a:gd name="T65" fmla="*/ 434 h 497"/>
                <a:gd name="T66" fmla="*/ 846 w 1308"/>
                <a:gd name="T67" fmla="*/ 450 h 497"/>
                <a:gd name="T68" fmla="*/ 872 w 1308"/>
                <a:gd name="T69" fmla="*/ 464 h 497"/>
                <a:gd name="T70" fmla="*/ 898 w 1308"/>
                <a:gd name="T71" fmla="*/ 476 h 497"/>
                <a:gd name="T72" fmla="*/ 923 w 1308"/>
                <a:gd name="T73" fmla="*/ 484 h 497"/>
                <a:gd name="T74" fmla="*/ 949 w 1308"/>
                <a:gd name="T75" fmla="*/ 491 h 497"/>
                <a:gd name="T76" fmla="*/ 975 w 1308"/>
                <a:gd name="T77" fmla="*/ 495 h 497"/>
                <a:gd name="T78" fmla="*/ 1001 w 1308"/>
                <a:gd name="T79" fmla="*/ 497 h 497"/>
                <a:gd name="T80" fmla="*/ 1026 w 1308"/>
                <a:gd name="T81" fmla="*/ 497 h 497"/>
                <a:gd name="T82" fmla="*/ 1052 w 1308"/>
                <a:gd name="T83" fmla="*/ 495 h 497"/>
                <a:gd name="T84" fmla="*/ 1077 w 1308"/>
                <a:gd name="T85" fmla="*/ 491 h 497"/>
                <a:gd name="T86" fmla="*/ 1103 w 1308"/>
                <a:gd name="T87" fmla="*/ 485 h 497"/>
                <a:gd name="T88" fmla="*/ 1129 w 1308"/>
                <a:gd name="T89" fmla="*/ 478 h 497"/>
                <a:gd name="T90" fmla="*/ 1154 w 1308"/>
                <a:gd name="T91" fmla="*/ 470 h 497"/>
                <a:gd name="T92" fmla="*/ 1180 w 1308"/>
                <a:gd name="T93" fmla="*/ 461 h 497"/>
                <a:gd name="T94" fmla="*/ 1206 w 1308"/>
                <a:gd name="T95" fmla="*/ 452 h 497"/>
                <a:gd name="T96" fmla="*/ 1231 w 1308"/>
                <a:gd name="T97" fmla="*/ 442 h 497"/>
                <a:gd name="T98" fmla="*/ 1257 w 1308"/>
                <a:gd name="T99" fmla="*/ 432 h 497"/>
                <a:gd name="T100" fmla="*/ 1283 w 1308"/>
                <a:gd name="T101" fmla="*/ 422 h 497"/>
                <a:gd name="T102" fmla="*/ 1308 w 1308"/>
                <a:gd name="T103" fmla="*/ 413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97">
                  <a:moveTo>
                    <a:pt x="0" y="29"/>
                  </a:moveTo>
                  <a:lnTo>
                    <a:pt x="25" y="28"/>
                  </a:lnTo>
                  <a:lnTo>
                    <a:pt x="51" y="25"/>
                  </a:lnTo>
                  <a:lnTo>
                    <a:pt x="77" y="21"/>
                  </a:lnTo>
                  <a:lnTo>
                    <a:pt x="102" y="17"/>
                  </a:lnTo>
                  <a:lnTo>
                    <a:pt x="128" y="13"/>
                  </a:lnTo>
                  <a:lnTo>
                    <a:pt x="154" y="8"/>
                  </a:lnTo>
                  <a:lnTo>
                    <a:pt x="179" y="4"/>
                  </a:lnTo>
                  <a:lnTo>
                    <a:pt x="205" y="2"/>
                  </a:lnTo>
                  <a:lnTo>
                    <a:pt x="231" y="0"/>
                  </a:lnTo>
                  <a:lnTo>
                    <a:pt x="256" y="1"/>
                  </a:lnTo>
                  <a:lnTo>
                    <a:pt x="282" y="3"/>
                  </a:lnTo>
                  <a:lnTo>
                    <a:pt x="308" y="9"/>
                  </a:lnTo>
                  <a:lnTo>
                    <a:pt x="333" y="16"/>
                  </a:lnTo>
                  <a:lnTo>
                    <a:pt x="359" y="26"/>
                  </a:lnTo>
                  <a:lnTo>
                    <a:pt x="385" y="39"/>
                  </a:lnTo>
                  <a:lnTo>
                    <a:pt x="410" y="54"/>
                  </a:lnTo>
                  <a:lnTo>
                    <a:pt x="436" y="72"/>
                  </a:lnTo>
                  <a:lnTo>
                    <a:pt x="462" y="92"/>
                  </a:lnTo>
                  <a:lnTo>
                    <a:pt x="487" y="115"/>
                  </a:lnTo>
                  <a:lnTo>
                    <a:pt x="513" y="138"/>
                  </a:lnTo>
                  <a:lnTo>
                    <a:pt x="539" y="164"/>
                  </a:lnTo>
                  <a:lnTo>
                    <a:pt x="564" y="190"/>
                  </a:lnTo>
                  <a:lnTo>
                    <a:pt x="590" y="217"/>
                  </a:lnTo>
                  <a:lnTo>
                    <a:pt x="616" y="244"/>
                  </a:lnTo>
                  <a:lnTo>
                    <a:pt x="641" y="272"/>
                  </a:lnTo>
                  <a:lnTo>
                    <a:pt x="667" y="299"/>
                  </a:lnTo>
                  <a:lnTo>
                    <a:pt x="693" y="325"/>
                  </a:lnTo>
                  <a:lnTo>
                    <a:pt x="718" y="350"/>
                  </a:lnTo>
                  <a:lnTo>
                    <a:pt x="744" y="374"/>
                  </a:lnTo>
                  <a:lnTo>
                    <a:pt x="770" y="396"/>
                  </a:lnTo>
                  <a:lnTo>
                    <a:pt x="795" y="416"/>
                  </a:lnTo>
                  <a:lnTo>
                    <a:pt x="821" y="434"/>
                  </a:lnTo>
                  <a:lnTo>
                    <a:pt x="846" y="450"/>
                  </a:lnTo>
                  <a:lnTo>
                    <a:pt x="872" y="464"/>
                  </a:lnTo>
                  <a:lnTo>
                    <a:pt x="898" y="476"/>
                  </a:lnTo>
                  <a:lnTo>
                    <a:pt x="923" y="484"/>
                  </a:lnTo>
                  <a:lnTo>
                    <a:pt x="949" y="491"/>
                  </a:lnTo>
                  <a:lnTo>
                    <a:pt x="975" y="495"/>
                  </a:lnTo>
                  <a:lnTo>
                    <a:pt x="1001" y="497"/>
                  </a:lnTo>
                  <a:lnTo>
                    <a:pt x="1026" y="497"/>
                  </a:lnTo>
                  <a:lnTo>
                    <a:pt x="1052" y="495"/>
                  </a:lnTo>
                  <a:lnTo>
                    <a:pt x="1077" y="491"/>
                  </a:lnTo>
                  <a:lnTo>
                    <a:pt x="1103" y="485"/>
                  </a:lnTo>
                  <a:lnTo>
                    <a:pt x="1129" y="478"/>
                  </a:lnTo>
                  <a:lnTo>
                    <a:pt x="1154" y="470"/>
                  </a:lnTo>
                  <a:lnTo>
                    <a:pt x="1180" y="461"/>
                  </a:lnTo>
                  <a:lnTo>
                    <a:pt x="1206" y="452"/>
                  </a:lnTo>
                  <a:lnTo>
                    <a:pt x="1231" y="442"/>
                  </a:lnTo>
                  <a:lnTo>
                    <a:pt x="1257" y="432"/>
                  </a:lnTo>
                  <a:lnTo>
                    <a:pt x="1283" y="422"/>
                  </a:lnTo>
                  <a:lnTo>
                    <a:pt x="1308" y="413"/>
                  </a:lnTo>
                </a:path>
              </a:pathLst>
            </a:custGeom>
            <a:noFill/>
            <a:ln w="26988" cap="flat">
              <a:solidFill>
                <a:srgbClr val="77AC3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0" name="Freeform 262"/>
            <p:cNvSpPr>
              <a:spLocks/>
            </p:cNvSpPr>
            <p:nvPr/>
          </p:nvSpPr>
          <p:spPr bwMode="auto">
            <a:xfrm>
              <a:off x="1934278" y="3780637"/>
              <a:ext cx="4366681" cy="441476"/>
            </a:xfrm>
            <a:custGeom>
              <a:avLst/>
              <a:gdLst>
                <a:gd name="T0" fmla="*/ 0 w 1257"/>
                <a:gd name="T1" fmla="*/ 202 h 202"/>
                <a:gd name="T2" fmla="*/ 26 w 1257"/>
                <a:gd name="T3" fmla="*/ 187 h 202"/>
                <a:gd name="T4" fmla="*/ 51 w 1257"/>
                <a:gd name="T5" fmla="*/ 171 h 202"/>
                <a:gd name="T6" fmla="*/ 77 w 1257"/>
                <a:gd name="T7" fmla="*/ 155 h 202"/>
                <a:gd name="T8" fmla="*/ 103 w 1257"/>
                <a:gd name="T9" fmla="*/ 139 h 202"/>
                <a:gd name="T10" fmla="*/ 128 w 1257"/>
                <a:gd name="T11" fmla="*/ 123 h 202"/>
                <a:gd name="T12" fmla="*/ 154 w 1257"/>
                <a:gd name="T13" fmla="*/ 107 h 202"/>
                <a:gd name="T14" fmla="*/ 180 w 1257"/>
                <a:gd name="T15" fmla="*/ 92 h 202"/>
                <a:gd name="T16" fmla="*/ 205 w 1257"/>
                <a:gd name="T17" fmla="*/ 77 h 202"/>
                <a:gd name="T18" fmla="*/ 231 w 1257"/>
                <a:gd name="T19" fmla="*/ 63 h 202"/>
                <a:gd name="T20" fmla="*/ 257 w 1257"/>
                <a:gd name="T21" fmla="*/ 50 h 202"/>
                <a:gd name="T22" fmla="*/ 282 w 1257"/>
                <a:gd name="T23" fmla="*/ 38 h 202"/>
                <a:gd name="T24" fmla="*/ 308 w 1257"/>
                <a:gd name="T25" fmla="*/ 28 h 202"/>
                <a:gd name="T26" fmla="*/ 334 w 1257"/>
                <a:gd name="T27" fmla="*/ 19 h 202"/>
                <a:gd name="T28" fmla="*/ 359 w 1257"/>
                <a:gd name="T29" fmla="*/ 12 h 202"/>
                <a:gd name="T30" fmla="*/ 385 w 1257"/>
                <a:gd name="T31" fmla="*/ 6 h 202"/>
                <a:gd name="T32" fmla="*/ 411 w 1257"/>
                <a:gd name="T33" fmla="*/ 3 h 202"/>
                <a:gd name="T34" fmla="*/ 436 w 1257"/>
                <a:gd name="T35" fmla="*/ 1 h 202"/>
                <a:gd name="T36" fmla="*/ 462 w 1257"/>
                <a:gd name="T37" fmla="*/ 0 h 202"/>
                <a:gd name="T38" fmla="*/ 487 w 1257"/>
                <a:gd name="T39" fmla="*/ 1 h 202"/>
                <a:gd name="T40" fmla="*/ 513 w 1257"/>
                <a:gd name="T41" fmla="*/ 4 h 202"/>
                <a:gd name="T42" fmla="*/ 539 w 1257"/>
                <a:gd name="T43" fmla="*/ 9 h 202"/>
                <a:gd name="T44" fmla="*/ 565 w 1257"/>
                <a:gd name="T45" fmla="*/ 14 h 202"/>
                <a:gd name="T46" fmla="*/ 590 w 1257"/>
                <a:gd name="T47" fmla="*/ 21 h 202"/>
                <a:gd name="T48" fmla="*/ 616 w 1257"/>
                <a:gd name="T49" fmla="*/ 28 h 202"/>
                <a:gd name="T50" fmla="*/ 642 w 1257"/>
                <a:gd name="T51" fmla="*/ 37 h 202"/>
                <a:gd name="T52" fmla="*/ 667 w 1257"/>
                <a:gd name="T53" fmla="*/ 45 h 202"/>
                <a:gd name="T54" fmla="*/ 693 w 1257"/>
                <a:gd name="T55" fmla="*/ 54 h 202"/>
                <a:gd name="T56" fmla="*/ 718 w 1257"/>
                <a:gd name="T57" fmla="*/ 63 h 202"/>
                <a:gd name="T58" fmla="*/ 744 w 1257"/>
                <a:gd name="T59" fmla="*/ 71 h 202"/>
                <a:gd name="T60" fmla="*/ 770 w 1257"/>
                <a:gd name="T61" fmla="*/ 79 h 202"/>
                <a:gd name="T62" fmla="*/ 795 w 1257"/>
                <a:gd name="T63" fmla="*/ 86 h 202"/>
                <a:gd name="T64" fmla="*/ 821 w 1257"/>
                <a:gd name="T65" fmla="*/ 93 h 202"/>
                <a:gd name="T66" fmla="*/ 847 w 1257"/>
                <a:gd name="T67" fmla="*/ 98 h 202"/>
                <a:gd name="T68" fmla="*/ 872 w 1257"/>
                <a:gd name="T69" fmla="*/ 102 h 202"/>
                <a:gd name="T70" fmla="*/ 898 w 1257"/>
                <a:gd name="T71" fmla="*/ 105 h 202"/>
                <a:gd name="T72" fmla="*/ 924 w 1257"/>
                <a:gd name="T73" fmla="*/ 106 h 202"/>
                <a:gd name="T74" fmla="*/ 949 w 1257"/>
                <a:gd name="T75" fmla="*/ 107 h 202"/>
                <a:gd name="T76" fmla="*/ 975 w 1257"/>
                <a:gd name="T77" fmla="*/ 106 h 202"/>
                <a:gd name="T78" fmla="*/ 1001 w 1257"/>
                <a:gd name="T79" fmla="*/ 104 h 202"/>
                <a:gd name="T80" fmla="*/ 1026 w 1257"/>
                <a:gd name="T81" fmla="*/ 101 h 202"/>
                <a:gd name="T82" fmla="*/ 1052 w 1257"/>
                <a:gd name="T83" fmla="*/ 98 h 202"/>
                <a:gd name="T84" fmla="*/ 1078 w 1257"/>
                <a:gd name="T85" fmla="*/ 94 h 202"/>
                <a:gd name="T86" fmla="*/ 1103 w 1257"/>
                <a:gd name="T87" fmla="*/ 89 h 202"/>
                <a:gd name="T88" fmla="*/ 1129 w 1257"/>
                <a:gd name="T89" fmla="*/ 85 h 202"/>
                <a:gd name="T90" fmla="*/ 1155 w 1257"/>
                <a:gd name="T91" fmla="*/ 81 h 202"/>
                <a:gd name="T92" fmla="*/ 1180 w 1257"/>
                <a:gd name="T93" fmla="*/ 78 h 202"/>
                <a:gd name="T94" fmla="*/ 1206 w 1257"/>
                <a:gd name="T95" fmla="*/ 75 h 202"/>
                <a:gd name="T96" fmla="*/ 1232 w 1257"/>
                <a:gd name="T97" fmla="*/ 73 h 202"/>
                <a:gd name="T98" fmla="*/ 1257 w 1257"/>
                <a:gd name="T99" fmla="*/ 72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02">
                  <a:moveTo>
                    <a:pt x="0" y="202"/>
                  </a:moveTo>
                  <a:lnTo>
                    <a:pt x="26" y="187"/>
                  </a:lnTo>
                  <a:lnTo>
                    <a:pt x="51" y="171"/>
                  </a:lnTo>
                  <a:lnTo>
                    <a:pt x="77" y="155"/>
                  </a:lnTo>
                  <a:lnTo>
                    <a:pt x="103" y="139"/>
                  </a:lnTo>
                  <a:lnTo>
                    <a:pt x="128" y="123"/>
                  </a:lnTo>
                  <a:lnTo>
                    <a:pt x="154" y="107"/>
                  </a:lnTo>
                  <a:lnTo>
                    <a:pt x="180" y="92"/>
                  </a:lnTo>
                  <a:lnTo>
                    <a:pt x="205" y="77"/>
                  </a:lnTo>
                  <a:lnTo>
                    <a:pt x="231" y="63"/>
                  </a:lnTo>
                  <a:lnTo>
                    <a:pt x="257" y="50"/>
                  </a:lnTo>
                  <a:lnTo>
                    <a:pt x="282" y="38"/>
                  </a:lnTo>
                  <a:lnTo>
                    <a:pt x="308" y="28"/>
                  </a:lnTo>
                  <a:lnTo>
                    <a:pt x="334" y="19"/>
                  </a:lnTo>
                  <a:lnTo>
                    <a:pt x="359" y="12"/>
                  </a:lnTo>
                  <a:lnTo>
                    <a:pt x="385" y="6"/>
                  </a:lnTo>
                  <a:lnTo>
                    <a:pt x="411" y="3"/>
                  </a:lnTo>
                  <a:lnTo>
                    <a:pt x="436" y="1"/>
                  </a:lnTo>
                  <a:lnTo>
                    <a:pt x="462" y="0"/>
                  </a:lnTo>
                  <a:lnTo>
                    <a:pt x="487" y="1"/>
                  </a:lnTo>
                  <a:lnTo>
                    <a:pt x="513" y="4"/>
                  </a:lnTo>
                  <a:lnTo>
                    <a:pt x="539" y="9"/>
                  </a:lnTo>
                  <a:lnTo>
                    <a:pt x="565" y="14"/>
                  </a:lnTo>
                  <a:lnTo>
                    <a:pt x="590" y="21"/>
                  </a:lnTo>
                  <a:lnTo>
                    <a:pt x="616" y="28"/>
                  </a:lnTo>
                  <a:lnTo>
                    <a:pt x="642" y="37"/>
                  </a:lnTo>
                  <a:lnTo>
                    <a:pt x="667" y="45"/>
                  </a:lnTo>
                  <a:lnTo>
                    <a:pt x="693" y="54"/>
                  </a:lnTo>
                  <a:lnTo>
                    <a:pt x="718" y="63"/>
                  </a:lnTo>
                  <a:lnTo>
                    <a:pt x="744" y="71"/>
                  </a:lnTo>
                  <a:lnTo>
                    <a:pt x="770" y="79"/>
                  </a:lnTo>
                  <a:lnTo>
                    <a:pt x="795" y="86"/>
                  </a:lnTo>
                  <a:lnTo>
                    <a:pt x="821" y="93"/>
                  </a:lnTo>
                  <a:lnTo>
                    <a:pt x="847" y="98"/>
                  </a:lnTo>
                  <a:lnTo>
                    <a:pt x="872" y="102"/>
                  </a:lnTo>
                  <a:lnTo>
                    <a:pt x="898" y="105"/>
                  </a:lnTo>
                  <a:lnTo>
                    <a:pt x="924" y="106"/>
                  </a:lnTo>
                  <a:lnTo>
                    <a:pt x="949" y="107"/>
                  </a:lnTo>
                  <a:lnTo>
                    <a:pt x="975" y="106"/>
                  </a:lnTo>
                  <a:lnTo>
                    <a:pt x="1001" y="104"/>
                  </a:lnTo>
                  <a:lnTo>
                    <a:pt x="1026" y="101"/>
                  </a:lnTo>
                  <a:lnTo>
                    <a:pt x="1052" y="98"/>
                  </a:lnTo>
                  <a:lnTo>
                    <a:pt x="1078" y="94"/>
                  </a:lnTo>
                  <a:lnTo>
                    <a:pt x="1103" y="89"/>
                  </a:lnTo>
                  <a:lnTo>
                    <a:pt x="1129" y="85"/>
                  </a:lnTo>
                  <a:lnTo>
                    <a:pt x="1155" y="81"/>
                  </a:lnTo>
                  <a:lnTo>
                    <a:pt x="1180" y="78"/>
                  </a:lnTo>
                  <a:lnTo>
                    <a:pt x="1206" y="75"/>
                  </a:lnTo>
                  <a:lnTo>
                    <a:pt x="1232" y="73"/>
                  </a:lnTo>
                  <a:lnTo>
                    <a:pt x="1257" y="72"/>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1" name="Freeform 263"/>
            <p:cNvSpPr>
              <a:spLocks/>
            </p:cNvSpPr>
            <p:nvPr/>
          </p:nvSpPr>
          <p:spPr bwMode="auto">
            <a:xfrm>
              <a:off x="6214112" y="3822162"/>
              <a:ext cx="4543850" cy="367168"/>
            </a:xfrm>
            <a:custGeom>
              <a:avLst/>
              <a:gdLst>
                <a:gd name="T0" fmla="*/ 0 w 1308"/>
                <a:gd name="T1" fmla="*/ 54 h 168"/>
                <a:gd name="T2" fmla="*/ 25 w 1308"/>
                <a:gd name="T3" fmla="*/ 53 h 168"/>
                <a:gd name="T4" fmla="*/ 51 w 1308"/>
                <a:gd name="T5" fmla="*/ 53 h 168"/>
                <a:gd name="T6" fmla="*/ 77 w 1308"/>
                <a:gd name="T7" fmla="*/ 54 h 168"/>
                <a:gd name="T8" fmla="*/ 102 w 1308"/>
                <a:gd name="T9" fmla="*/ 57 h 168"/>
                <a:gd name="T10" fmla="*/ 128 w 1308"/>
                <a:gd name="T11" fmla="*/ 61 h 168"/>
                <a:gd name="T12" fmla="*/ 154 w 1308"/>
                <a:gd name="T13" fmla="*/ 66 h 168"/>
                <a:gd name="T14" fmla="*/ 179 w 1308"/>
                <a:gd name="T15" fmla="*/ 73 h 168"/>
                <a:gd name="T16" fmla="*/ 205 w 1308"/>
                <a:gd name="T17" fmla="*/ 81 h 168"/>
                <a:gd name="T18" fmla="*/ 231 w 1308"/>
                <a:gd name="T19" fmla="*/ 89 h 168"/>
                <a:gd name="T20" fmla="*/ 256 w 1308"/>
                <a:gd name="T21" fmla="*/ 99 h 168"/>
                <a:gd name="T22" fmla="*/ 282 w 1308"/>
                <a:gd name="T23" fmla="*/ 108 h 168"/>
                <a:gd name="T24" fmla="*/ 308 w 1308"/>
                <a:gd name="T25" fmla="*/ 118 h 168"/>
                <a:gd name="T26" fmla="*/ 333 w 1308"/>
                <a:gd name="T27" fmla="*/ 128 h 168"/>
                <a:gd name="T28" fmla="*/ 359 w 1308"/>
                <a:gd name="T29" fmla="*/ 137 h 168"/>
                <a:gd name="T30" fmla="*/ 385 w 1308"/>
                <a:gd name="T31" fmla="*/ 146 h 168"/>
                <a:gd name="T32" fmla="*/ 410 w 1308"/>
                <a:gd name="T33" fmla="*/ 153 h 168"/>
                <a:gd name="T34" fmla="*/ 436 w 1308"/>
                <a:gd name="T35" fmla="*/ 159 h 168"/>
                <a:gd name="T36" fmla="*/ 462 w 1308"/>
                <a:gd name="T37" fmla="*/ 164 h 168"/>
                <a:gd name="T38" fmla="*/ 487 w 1308"/>
                <a:gd name="T39" fmla="*/ 167 h 168"/>
                <a:gd name="T40" fmla="*/ 513 w 1308"/>
                <a:gd name="T41" fmla="*/ 168 h 168"/>
                <a:gd name="T42" fmla="*/ 539 w 1308"/>
                <a:gd name="T43" fmla="*/ 167 h 168"/>
                <a:gd name="T44" fmla="*/ 564 w 1308"/>
                <a:gd name="T45" fmla="*/ 164 h 168"/>
                <a:gd name="T46" fmla="*/ 590 w 1308"/>
                <a:gd name="T47" fmla="*/ 159 h 168"/>
                <a:gd name="T48" fmla="*/ 616 w 1308"/>
                <a:gd name="T49" fmla="*/ 152 h 168"/>
                <a:gd name="T50" fmla="*/ 641 w 1308"/>
                <a:gd name="T51" fmla="*/ 143 h 168"/>
                <a:gd name="T52" fmla="*/ 667 w 1308"/>
                <a:gd name="T53" fmla="*/ 133 h 168"/>
                <a:gd name="T54" fmla="*/ 693 w 1308"/>
                <a:gd name="T55" fmla="*/ 121 h 168"/>
                <a:gd name="T56" fmla="*/ 718 w 1308"/>
                <a:gd name="T57" fmla="*/ 108 h 168"/>
                <a:gd name="T58" fmla="*/ 744 w 1308"/>
                <a:gd name="T59" fmla="*/ 95 h 168"/>
                <a:gd name="T60" fmla="*/ 770 w 1308"/>
                <a:gd name="T61" fmla="*/ 81 h 168"/>
                <a:gd name="T62" fmla="*/ 795 w 1308"/>
                <a:gd name="T63" fmla="*/ 68 h 168"/>
                <a:gd name="T64" fmla="*/ 821 w 1308"/>
                <a:gd name="T65" fmla="*/ 55 h 168"/>
                <a:gd name="T66" fmla="*/ 846 w 1308"/>
                <a:gd name="T67" fmla="*/ 42 h 168"/>
                <a:gd name="T68" fmla="*/ 872 w 1308"/>
                <a:gd name="T69" fmla="*/ 31 h 168"/>
                <a:gd name="T70" fmla="*/ 898 w 1308"/>
                <a:gd name="T71" fmla="*/ 21 h 168"/>
                <a:gd name="T72" fmla="*/ 923 w 1308"/>
                <a:gd name="T73" fmla="*/ 13 h 168"/>
                <a:gd name="T74" fmla="*/ 949 w 1308"/>
                <a:gd name="T75" fmla="*/ 7 h 168"/>
                <a:gd name="T76" fmla="*/ 975 w 1308"/>
                <a:gd name="T77" fmla="*/ 2 h 168"/>
                <a:gd name="T78" fmla="*/ 1001 w 1308"/>
                <a:gd name="T79" fmla="*/ 0 h 168"/>
                <a:gd name="T80" fmla="*/ 1026 w 1308"/>
                <a:gd name="T81" fmla="*/ 0 h 168"/>
                <a:gd name="T82" fmla="*/ 1052 w 1308"/>
                <a:gd name="T83" fmla="*/ 1 h 168"/>
                <a:gd name="T84" fmla="*/ 1077 w 1308"/>
                <a:gd name="T85" fmla="*/ 5 h 168"/>
                <a:gd name="T86" fmla="*/ 1103 w 1308"/>
                <a:gd name="T87" fmla="*/ 11 h 168"/>
                <a:gd name="T88" fmla="*/ 1129 w 1308"/>
                <a:gd name="T89" fmla="*/ 19 h 168"/>
                <a:gd name="T90" fmla="*/ 1154 w 1308"/>
                <a:gd name="T91" fmla="*/ 28 h 168"/>
                <a:gd name="T92" fmla="*/ 1180 w 1308"/>
                <a:gd name="T93" fmla="*/ 38 h 168"/>
                <a:gd name="T94" fmla="*/ 1206 w 1308"/>
                <a:gd name="T95" fmla="*/ 50 h 168"/>
                <a:gd name="T96" fmla="*/ 1231 w 1308"/>
                <a:gd name="T97" fmla="*/ 62 h 168"/>
                <a:gd name="T98" fmla="*/ 1257 w 1308"/>
                <a:gd name="T99" fmla="*/ 74 h 168"/>
                <a:gd name="T100" fmla="*/ 1283 w 1308"/>
                <a:gd name="T101" fmla="*/ 87 h 168"/>
                <a:gd name="T102" fmla="*/ 1308 w 1308"/>
                <a:gd name="T103" fmla="*/ 9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168">
                  <a:moveTo>
                    <a:pt x="0" y="54"/>
                  </a:moveTo>
                  <a:lnTo>
                    <a:pt x="25" y="53"/>
                  </a:lnTo>
                  <a:lnTo>
                    <a:pt x="51" y="53"/>
                  </a:lnTo>
                  <a:lnTo>
                    <a:pt x="77" y="54"/>
                  </a:lnTo>
                  <a:lnTo>
                    <a:pt x="102" y="57"/>
                  </a:lnTo>
                  <a:lnTo>
                    <a:pt x="128" y="61"/>
                  </a:lnTo>
                  <a:lnTo>
                    <a:pt x="154" y="66"/>
                  </a:lnTo>
                  <a:lnTo>
                    <a:pt x="179" y="73"/>
                  </a:lnTo>
                  <a:lnTo>
                    <a:pt x="205" y="81"/>
                  </a:lnTo>
                  <a:lnTo>
                    <a:pt x="231" y="89"/>
                  </a:lnTo>
                  <a:lnTo>
                    <a:pt x="256" y="99"/>
                  </a:lnTo>
                  <a:lnTo>
                    <a:pt x="282" y="108"/>
                  </a:lnTo>
                  <a:lnTo>
                    <a:pt x="308" y="118"/>
                  </a:lnTo>
                  <a:lnTo>
                    <a:pt x="333" y="128"/>
                  </a:lnTo>
                  <a:lnTo>
                    <a:pt x="359" y="137"/>
                  </a:lnTo>
                  <a:lnTo>
                    <a:pt x="385" y="146"/>
                  </a:lnTo>
                  <a:lnTo>
                    <a:pt x="410" y="153"/>
                  </a:lnTo>
                  <a:lnTo>
                    <a:pt x="436" y="159"/>
                  </a:lnTo>
                  <a:lnTo>
                    <a:pt x="462" y="164"/>
                  </a:lnTo>
                  <a:lnTo>
                    <a:pt x="487" y="167"/>
                  </a:lnTo>
                  <a:lnTo>
                    <a:pt x="513" y="168"/>
                  </a:lnTo>
                  <a:lnTo>
                    <a:pt x="539" y="167"/>
                  </a:lnTo>
                  <a:lnTo>
                    <a:pt x="564" y="164"/>
                  </a:lnTo>
                  <a:lnTo>
                    <a:pt x="590" y="159"/>
                  </a:lnTo>
                  <a:lnTo>
                    <a:pt x="616" y="152"/>
                  </a:lnTo>
                  <a:lnTo>
                    <a:pt x="641" y="143"/>
                  </a:lnTo>
                  <a:lnTo>
                    <a:pt x="667" y="133"/>
                  </a:lnTo>
                  <a:lnTo>
                    <a:pt x="693" y="121"/>
                  </a:lnTo>
                  <a:lnTo>
                    <a:pt x="718" y="108"/>
                  </a:lnTo>
                  <a:lnTo>
                    <a:pt x="744" y="95"/>
                  </a:lnTo>
                  <a:lnTo>
                    <a:pt x="770" y="81"/>
                  </a:lnTo>
                  <a:lnTo>
                    <a:pt x="795" y="68"/>
                  </a:lnTo>
                  <a:lnTo>
                    <a:pt x="821" y="55"/>
                  </a:lnTo>
                  <a:lnTo>
                    <a:pt x="846" y="42"/>
                  </a:lnTo>
                  <a:lnTo>
                    <a:pt x="872" y="31"/>
                  </a:lnTo>
                  <a:lnTo>
                    <a:pt x="898" y="21"/>
                  </a:lnTo>
                  <a:lnTo>
                    <a:pt x="923" y="13"/>
                  </a:lnTo>
                  <a:lnTo>
                    <a:pt x="949" y="7"/>
                  </a:lnTo>
                  <a:lnTo>
                    <a:pt x="975" y="2"/>
                  </a:lnTo>
                  <a:lnTo>
                    <a:pt x="1001" y="0"/>
                  </a:lnTo>
                  <a:lnTo>
                    <a:pt x="1026" y="0"/>
                  </a:lnTo>
                  <a:lnTo>
                    <a:pt x="1052" y="1"/>
                  </a:lnTo>
                  <a:lnTo>
                    <a:pt x="1077" y="5"/>
                  </a:lnTo>
                  <a:lnTo>
                    <a:pt x="1103" y="11"/>
                  </a:lnTo>
                  <a:lnTo>
                    <a:pt x="1129" y="19"/>
                  </a:lnTo>
                  <a:lnTo>
                    <a:pt x="1154" y="28"/>
                  </a:lnTo>
                  <a:lnTo>
                    <a:pt x="1180" y="38"/>
                  </a:lnTo>
                  <a:lnTo>
                    <a:pt x="1206" y="50"/>
                  </a:lnTo>
                  <a:lnTo>
                    <a:pt x="1231" y="62"/>
                  </a:lnTo>
                  <a:lnTo>
                    <a:pt x="1257" y="74"/>
                  </a:lnTo>
                  <a:lnTo>
                    <a:pt x="1283" y="87"/>
                  </a:lnTo>
                  <a:lnTo>
                    <a:pt x="1308" y="99"/>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2" name="Line 264"/>
            <p:cNvSpPr>
              <a:spLocks noChangeShapeType="1"/>
            </p:cNvSpPr>
            <p:nvPr/>
          </p:nvSpPr>
          <p:spPr bwMode="auto">
            <a:xfrm>
              <a:off x="10671115" y="4012303"/>
              <a:ext cx="86847" cy="26226"/>
            </a:xfrm>
            <a:prstGeom prst="line">
              <a:avLst/>
            </a:prstGeom>
            <a:noFill/>
            <a:ln w="26988" cap="flat">
              <a:solidFill>
                <a:srgbClr val="0072B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4" name="Freeform 286"/>
            <p:cNvSpPr>
              <a:spLocks/>
            </p:cNvSpPr>
            <p:nvPr/>
          </p:nvSpPr>
          <p:spPr bwMode="auto">
            <a:xfrm>
              <a:off x="1934278" y="3507446"/>
              <a:ext cx="4366681" cy="517970"/>
            </a:xfrm>
            <a:custGeom>
              <a:avLst/>
              <a:gdLst>
                <a:gd name="T0" fmla="*/ 0 w 1257"/>
                <a:gd name="T1" fmla="*/ 55 h 237"/>
                <a:gd name="T2" fmla="*/ 26 w 1257"/>
                <a:gd name="T3" fmla="*/ 52 h 237"/>
                <a:gd name="T4" fmla="*/ 51 w 1257"/>
                <a:gd name="T5" fmla="*/ 49 h 237"/>
                <a:gd name="T6" fmla="*/ 77 w 1257"/>
                <a:gd name="T7" fmla="*/ 45 h 237"/>
                <a:gd name="T8" fmla="*/ 103 w 1257"/>
                <a:gd name="T9" fmla="*/ 40 h 237"/>
                <a:gd name="T10" fmla="*/ 128 w 1257"/>
                <a:gd name="T11" fmla="*/ 36 h 237"/>
                <a:gd name="T12" fmla="*/ 154 w 1257"/>
                <a:gd name="T13" fmla="*/ 31 h 237"/>
                <a:gd name="T14" fmla="*/ 180 w 1257"/>
                <a:gd name="T15" fmla="*/ 26 h 237"/>
                <a:gd name="T16" fmla="*/ 205 w 1257"/>
                <a:gd name="T17" fmla="*/ 22 h 237"/>
                <a:gd name="T18" fmla="*/ 231 w 1257"/>
                <a:gd name="T19" fmla="*/ 17 h 237"/>
                <a:gd name="T20" fmla="*/ 257 w 1257"/>
                <a:gd name="T21" fmla="*/ 13 h 237"/>
                <a:gd name="T22" fmla="*/ 282 w 1257"/>
                <a:gd name="T23" fmla="*/ 10 h 237"/>
                <a:gd name="T24" fmla="*/ 308 w 1257"/>
                <a:gd name="T25" fmla="*/ 6 h 237"/>
                <a:gd name="T26" fmla="*/ 334 w 1257"/>
                <a:gd name="T27" fmla="*/ 4 h 237"/>
                <a:gd name="T28" fmla="*/ 359 w 1257"/>
                <a:gd name="T29" fmla="*/ 2 h 237"/>
                <a:gd name="T30" fmla="*/ 385 w 1257"/>
                <a:gd name="T31" fmla="*/ 0 h 237"/>
                <a:gd name="T32" fmla="*/ 411 w 1257"/>
                <a:gd name="T33" fmla="*/ 0 h 237"/>
                <a:gd name="T34" fmla="*/ 436 w 1257"/>
                <a:gd name="T35" fmla="*/ 0 h 237"/>
                <a:gd name="T36" fmla="*/ 462 w 1257"/>
                <a:gd name="T37" fmla="*/ 1 h 237"/>
                <a:gd name="T38" fmla="*/ 487 w 1257"/>
                <a:gd name="T39" fmla="*/ 3 h 237"/>
                <a:gd name="T40" fmla="*/ 513 w 1257"/>
                <a:gd name="T41" fmla="*/ 5 h 237"/>
                <a:gd name="T42" fmla="*/ 539 w 1257"/>
                <a:gd name="T43" fmla="*/ 8 h 237"/>
                <a:gd name="T44" fmla="*/ 565 w 1257"/>
                <a:gd name="T45" fmla="*/ 11 h 237"/>
                <a:gd name="T46" fmla="*/ 590 w 1257"/>
                <a:gd name="T47" fmla="*/ 16 h 237"/>
                <a:gd name="T48" fmla="*/ 616 w 1257"/>
                <a:gd name="T49" fmla="*/ 20 h 237"/>
                <a:gd name="T50" fmla="*/ 642 w 1257"/>
                <a:gd name="T51" fmla="*/ 25 h 237"/>
                <a:gd name="T52" fmla="*/ 667 w 1257"/>
                <a:gd name="T53" fmla="*/ 31 h 237"/>
                <a:gd name="T54" fmla="*/ 693 w 1257"/>
                <a:gd name="T55" fmla="*/ 37 h 237"/>
                <a:gd name="T56" fmla="*/ 718 w 1257"/>
                <a:gd name="T57" fmla="*/ 43 h 237"/>
                <a:gd name="T58" fmla="*/ 744 w 1257"/>
                <a:gd name="T59" fmla="*/ 50 h 237"/>
                <a:gd name="T60" fmla="*/ 770 w 1257"/>
                <a:gd name="T61" fmla="*/ 57 h 237"/>
                <a:gd name="T62" fmla="*/ 795 w 1257"/>
                <a:gd name="T63" fmla="*/ 64 h 237"/>
                <a:gd name="T64" fmla="*/ 821 w 1257"/>
                <a:gd name="T65" fmla="*/ 72 h 237"/>
                <a:gd name="T66" fmla="*/ 847 w 1257"/>
                <a:gd name="T67" fmla="*/ 80 h 237"/>
                <a:gd name="T68" fmla="*/ 872 w 1257"/>
                <a:gd name="T69" fmla="*/ 88 h 237"/>
                <a:gd name="T70" fmla="*/ 898 w 1257"/>
                <a:gd name="T71" fmla="*/ 97 h 237"/>
                <a:gd name="T72" fmla="*/ 924 w 1257"/>
                <a:gd name="T73" fmla="*/ 106 h 237"/>
                <a:gd name="T74" fmla="*/ 949 w 1257"/>
                <a:gd name="T75" fmla="*/ 115 h 237"/>
                <a:gd name="T76" fmla="*/ 975 w 1257"/>
                <a:gd name="T77" fmla="*/ 125 h 237"/>
                <a:gd name="T78" fmla="*/ 1001 w 1257"/>
                <a:gd name="T79" fmla="*/ 135 h 237"/>
                <a:gd name="T80" fmla="*/ 1026 w 1257"/>
                <a:gd name="T81" fmla="*/ 145 h 237"/>
                <a:gd name="T82" fmla="*/ 1052 w 1257"/>
                <a:gd name="T83" fmla="*/ 156 h 237"/>
                <a:gd name="T84" fmla="*/ 1078 w 1257"/>
                <a:gd name="T85" fmla="*/ 166 h 237"/>
                <a:gd name="T86" fmla="*/ 1103 w 1257"/>
                <a:gd name="T87" fmla="*/ 177 h 237"/>
                <a:gd name="T88" fmla="*/ 1129 w 1257"/>
                <a:gd name="T89" fmla="*/ 187 h 237"/>
                <a:gd name="T90" fmla="*/ 1155 w 1257"/>
                <a:gd name="T91" fmla="*/ 198 h 237"/>
                <a:gd name="T92" fmla="*/ 1180 w 1257"/>
                <a:gd name="T93" fmla="*/ 208 h 237"/>
                <a:gd name="T94" fmla="*/ 1206 w 1257"/>
                <a:gd name="T95" fmla="*/ 218 h 237"/>
                <a:gd name="T96" fmla="*/ 1232 w 1257"/>
                <a:gd name="T97" fmla="*/ 228 h 237"/>
                <a:gd name="T98" fmla="*/ 1257 w 1257"/>
                <a:gd name="T99" fmla="*/ 23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237">
                  <a:moveTo>
                    <a:pt x="0" y="55"/>
                  </a:moveTo>
                  <a:lnTo>
                    <a:pt x="26" y="52"/>
                  </a:lnTo>
                  <a:lnTo>
                    <a:pt x="51" y="49"/>
                  </a:lnTo>
                  <a:lnTo>
                    <a:pt x="77" y="45"/>
                  </a:lnTo>
                  <a:lnTo>
                    <a:pt x="103" y="40"/>
                  </a:lnTo>
                  <a:lnTo>
                    <a:pt x="128" y="36"/>
                  </a:lnTo>
                  <a:lnTo>
                    <a:pt x="154" y="31"/>
                  </a:lnTo>
                  <a:lnTo>
                    <a:pt x="180" y="26"/>
                  </a:lnTo>
                  <a:lnTo>
                    <a:pt x="205" y="22"/>
                  </a:lnTo>
                  <a:lnTo>
                    <a:pt x="231" y="17"/>
                  </a:lnTo>
                  <a:lnTo>
                    <a:pt x="257" y="13"/>
                  </a:lnTo>
                  <a:lnTo>
                    <a:pt x="282" y="10"/>
                  </a:lnTo>
                  <a:lnTo>
                    <a:pt x="308" y="6"/>
                  </a:lnTo>
                  <a:lnTo>
                    <a:pt x="334" y="4"/>
                  </a:lnTo>
                  <a:lnTo>
                    <a:pt x="359" y="2"/>
                  </a:lnTo>
                  <a:lnTo>
                    <a:pt x="385" y="0"/>
                  </a:lnTo>
                  <a:lnTo>
                    <a:pt x="411" y="0"/>
                  </a:lnTo>
                  <a:lnTo>
                    <a:pt x="436" y="0"/>
                  </a:lnTo>
                  <a:lnTo>
                    <a:pt x="462" y="1"/>
                  </a:lnTo>
                  <a:lnTo>
                    <a:pt x="487" y="3"/>
                  </a:lnTo>
                  <a:lnTo>
                    <a:pt x="513" y="5"/>
                  </a:lnTo>
                  <a:lnTo>
                    <a:pt x="539" y="8"/>
                  </a:lnTo>
                  <a:lnTo>
                    <a:pt x="565" y="11"/>
                  </a:lnTo>
                  <a:lnTo>
                    <a:pt x="590" y="16"/>
                  </a:lnTo>
                  <a:lnTo>
                    <a:pt x="616" y="20"/>
                  </a:lnTo>
                  <a:lnTo>
                    <a:pt x="642" y="25"/>
                  </a:lnTo>
                  <a:lnTo>
                    <a:pt x="667" y="31"/>
                  </a:lnTo>
                  <a:lnTo>
                    <a:pt x="693" y="37"/>
                  </a:lnTo>
                  <a:lnTo>
                    <a:pt x="718" y="43"/>
                  </a:lnTo>
                  <a:lnTo>
                    <a:pt x="744" y="50"/>
                  </a:lnTo>
                  <a:lnTo>
                    <a:pt x="770" y="57"/>
                  </a:lnTo>
                  <a:lnTo>
                    <a:pt x="795" y="64"/>
                  </a:lnTo>
                  <a:lnTo>
                    <a:pt x="821" y="72"/>
                  </a:lnTo>
                  <a:lnTo>
                    <a:pt x="847" y="80"/>
                  </a:lnTo>
                  <a:lnTo>
                    <a:pt x="872" y="88"/>
                  </a:lnTo>
                  <a:lnTo>
                    <a:pt x="898" y="97"/>
                  </a:lnTo>
                  <a:lnTo>
                    <a:pt x="924" y="106"/>
                  </a:lnTo>
                  <a:lnTo>
                    <a:pt x="949" y="115"/>
                  </a:lnTo>
                  <a:lnTo>
                    <a:pt x="975" y="125"/>
                  </a:lnTo>
                  <a:lnTo>
                    <a:pt x="1001" y="135"/>
                  </a:lnTo>
                  <a:lnTo>
                    <a:pt x="1026" y="145"/>
                  </a:lnTo>
                  <a:lnTo>
                    <a:pt x="1052" y="156"/>
                  </a:lnTo>
                  <a:lnTo>
                    <a:pt x="1078" y="166"/>
                  </a:lnTo>
                  <a:lnTo>
                    <a:pt x="1103" y="177"/>
                  </a:lnTo>
                  <a:lnTo>
                    <a:pt x="1129" y="187"/>
                  </a:lnTo>
                  <a:lnTo>
                    <a:pt x="1155" y="198"/>
                  </a:lnTo>
                  <a:lnTo>
                    <a:pt x="1180" y="208"/>
                  </a:lnTo>
                  <a:lnTo>
                    <a:pt x="1206" y="218"/>
                  </a:lnTo>
                  <a:lnTo>
                    <a:pt x="1232" y="228"/>
                  </a:lnTo>
                  <a:lnTo>
                    <a:pt x="1257" y="237"/>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5" name="Freeform 287"/>
            <p:cNvSpPr>
              <a:spLocks/>
            </p:cNvSpPr>
            <p:nvPr/>
          </p:nvSpPr>
          <p:spPr bwMode="auto">
            <a:xfrm>
              <a:off x="6214112" y="3990447"/>
              <a:ext cx="4543850" cy="214182"/>
            </a:xfrm>
            <a:custGeom>
              <a:avLst/>
              <a:gdLst>
                <a:gd name="T0" fmla="*/ 0 w 1308"/>
                <a:gd name="T1" fmla="*/ 7 h 98"/>
                <a:gd name="T2" fmla="*/ 25 w 1308"/>
                <a:gd name="T3" fmla="*/ 16 h 98"/>
                <a:gd name="T4" fmla="*/ 51 w 1308"/>
                <a:gd name="T5" fmla="*/ 24 h 98"/>
                <a:gd name="T6" fmla="*/ 77 w 1308"/>
                <a:gd name="T7" fmla="*/ 32 h 98"/>
                <a:gd name="T8" fmla="*/ 102 w 1308"/>
                <a:gd name="T9" fmla="*/ 40 h 98"/>
                <a:gd name="T10" fmla="*/ 128 w 1308"/>
                <a:gd name="T11" fmla="*/ 47 h 98"/>
                <a:gd name="T12" fmla="*/ 154 w 1308"/>
                <a:gd name="T13" fmla="*/ 53 h 98"/>
                <a:gd name="T14" fmla="*/ 179 w 1308"/>
                <a:gd name="T15" fmla="*/ 59 h 98"/>
                <a:gd name="T16" fmla="*/ 205 w 1308"/>
                <a:gd name="T17" fmla="*/ 64 h 98"/>
                <a:gd name="T18" fmla="*/ 231 w 1308"/>
                <a:gd name="T19" fmla="*/ 68 h 98"/>
                <a:gd name="T20" fmla="*/ 256 w 1308"/>
                <a:gd name="T21" fmla="*/ 72 h 98"/>
                <a:gd name="T22" fmla="*/ 282 w 1308"/>
                <a:gd name="T23" fmla="*/ 75 h 98"/>
                <a:gd name="T24" fmla="*/ 308 w 1308"/>
                <a:gd name="T25" fmla="*/ 78 h 98"/>
                <a:gd name="T26" fmla="*/ 333 w 1308"/>
                <a:gd name="T27" fmla="*/ 80 h 98"/>
                <a:gd name="T28" fmla="*/ 359 w 1308"/>
                <a:gd name="T29" fmla="*/ 82 h 98"/>
                <a:gd name="T30" fmla="*/ 385 w 1308"/>
                <a:gd name="T31" fmla="*/ 84 h 98"/>
                <a:gd name="T32" fmla="*/ 410 w 1308"/>
                <a:gd name="T33" fmla="*/ 85 h 98"/>
                <a:gd name="T34" fmla="*/ 436 w 1308"/>
                <a:gd name="T35" fmla="*/ 86 h 98"/>
                <a:gd name="T36" fmla="*/ 462 w 1308"/>
                <a:gd name="T37" fmla="*/ 87 h 98"/>
                <a:gd name="T38" fmla="*/ 487 w 1308"/>
                <a:gd name="T39" fmla="*/ 88 h 98"/>
                <a:gd name="T40" fmla="*/ 513 w 1308"/>
                <a:gd name="T41" fmla="*/ 89 h 98"/>
                <a:gd name="T42" fmla="*/ 539 w 1308"/>
                <a:gd name="T43" fmla="*/ 90 h 98"/>
                <a:gd name="T44" fmla="*/ 564 w 1308"/>
                <a:gd name="T45" fmla="*/ 90 h 98"/>
                <a:gd name="T46" fmla="*/ 590 w 1308"/>
                <a:gd name="T47" fmla="*/ 91 h 98"/>
                <a:gd name="T48" fmla="*/ 616 w 1308"/>
                <a:gd name="T49" fmla="*/ 92 h 98"/>
                <a:gd name="T50" fmla="*/ 641 w 1308"/>
                <a:gd name="T51" fmla="*/ 92 h 98"/>
                <a:gd name="T52" fmla="*/ 667 w 1308"/>
                <a:gd name="T53" fmla="*/ 93 h 98"/>
                <a:gd name="T54" fmla="*/ 693 w 1308"/>
                <a:gd name="T55" fmla="*/ 94 h 98"/>
                <a:gd name="T56" fmla="*/ 718 w 1308"/>
                <a:gd name="T57" fmla="*/ 94 h 98"/>
                <a:gd name="T58" fmla="*/ 744 w 1308"/>
                <a:gd name="T59" fmla="*/ 95 h 98"/>
                <a:gd name="T60" fmla="*/ 770 w 1308"/>
                <a:gd name="T61" fmla="*/ 96 h 98"/>
                <a:gd name="T62" fmla="*/ 795 w 1308"/>
                <a:gd name="T63" fmla="*/ 97 h 98"/>
                <a:gd name="T64" fmla="*/ 821 w 1308"/>
                <a:gd name="T65" fmla="*/ 97 h 98"/>
                <a:gd name="T66" fmla="*/ 846 w 1308"/>
                <a:gd name="T67" fmla="*/ 98 h 98"/>
                <a:gd name="T68" fmla="*/ 872 w 1308"/>
                <a:gd name="T69" fmla="*/ 98 h 98"/>
                <a:gd name="T70" fmla="*/ 898 w 1308"/>
                <a:gd name="T71" fmla="*/ 98 h 98"/>
                <a:gd name="T72" fmla="*/ 923 w 1308"/>
                <a:gd name="T73" fmla="*/ 98 h 98"/>
                <a:gd name="T74" fmla="*/ 949 w 1308"/>
                <a:gd name="T75" fmla="*/ 98 h 98"/>
                <a:gd name="T76" fmla="*/ 975 w 1308"/>
                <a:gd name="T77" fmla="*/ 97 h 98"/>
                <a:gd name="T78" fmla="*/ 1001 w 1308"/>
                <a:gd name="T79" fmla="*/ 96 h 98"/>
                <a:gd name="T80" fmla="*/ 1026 w 1308"/>
                <a:gd name="T81" fmla="*/ 94 h 98"/>
                <a:gd name="T82" fmla="*/ 1052 w 1308"/>
                <a:gd name="T83" fmla="*/ 91 h 98"/>
                <a:gd name="T84" fmla="*/ 1077 w 1308"/>
                <a:gd name="T85" fmla="*/ 88 h 98"/>
                <a:gd name="T86" fmla="*/ 1103 w 1308"/>
                <a:gd name="T87" fmla="*/ 83 h 98"/>
                <a:gd name="T88" fmla="*/ 1129 w 1308"/>
                <a:gd name="T89" fmla="*/ 78 h 98"/>
                <a:gd name="T90" fmla="*/ 1154 w 1308"/>
                <a:gd name="T91" fmla="*/ 71 h 98"/>
                <a:gd name="T92" fmla="*/ 1180 w 1308"/>
                <a:gd name="T93" fmla="*/ 62 h 98"/>
                <a:gd name="T94" fmla="*/ 1206 w 1308"/>
                <a:gd name="T95" fmla="*/ 53 h 98"/>
                <a:gd name="T96" fmla="*/ 1231 w 1308"/>
                <a:gd name="T97" fmla="*/ 42 h 98"/>
                <a:gd name="T98" fmla="*/ 1257 w 1308"/>
                <a:gd name="T99" fmla="*/ 30 h 98"/>
                <a:gd name="T100" fmla="*/ 1283 w 1308"/>
                <a:gd name="T101" fmla="*/ 16 h 98"/>
                <a:gd name="T102" fmla="*/ 1308 w 1308"/>
                <a:gd name="T103"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98">
                  <a:moveTo>
                    <a:pt x="0" y="7"/>
                  </a:moveTo>
                  <a:lnTo>
                    <a:pt x="25" y="16"/>
                  </a:lnTo>
                  <a:lnTo>
                    <a:pt x="51" y="24"/>
                  </a:lnTo>
                  <a:lnTo>
                    <a:pt x="77" y="32"/>
                  </a:lnTo>
                  <a:lnTo>
                    <a:pt x="102" y="40"/>
                  </a:lnTo>
                  <a:lnTo>
                    <a:pt x="128" y="47"/>
                  </a:lnTo>
                  <a:lnTo>
                    <a:pt x="154" y="53"/>
                  </a:lnTo>
                  <a:lnTo>
                    <a:pt x="179" y="59"/>
                  </a:lnTo>
                  <a:lnTo>
                    <a:pt x="205" y="64"/>
                  </a:lnTo>
                  <a:lnTo>
                    <a:pt x="231" y="68"/>
                  </a:lnTo>
                  <a:lnTo>
                    <a:pt x="256" y="72"/>
                  </a:lnTo>
                  <a:lnTo>
                    <a:pt x="282" y="75"/>
                  </a:lnTo>
                  <a:lnTo>
                    <a:pt x="308" y="78"/>
                  </a:lnTo>
                  <a:lnTo>
                    <a:pt x="333" y="80"/>
                  </a:lnTo>
                  <a:lnTo>
                    <a:pt x="359" y="82"/>
                  </a:lnTo>
                  <a:lnTo>
                    <a:pt x="385" y="84"/>
                  </a:lnTo>
                  <a:lnTo>
                    <a:pt x="410" y="85"/>
                  </a:lnTo>
                  <a:lnTo>
                    <a:pt x="436" y="86"/>
                  </a:lnTo>
                  <a:lnTo>
                    <a:pt x="462" y="87"/>
                  </a:lnTo>
                  <a:lnTo>
                    <a:pt x="487" y="88"/>
                  </a:lnTo>
                  <a:lnTo>
                    <a:pt x="513" y="89"/>
                  </a:lnTo>
                  <a:lnTo>
                    <a:pt x="539" y="90"/>
                  </a:lnTo>
                  <a:lnTo>
                    <a:pt x="564" y="90"/>
                  </a:lnTo>
                  <a:lnTo>
                    <a:pt x="590" y="91"/>
                  </a:lnTo>
                  <a:lnTo>
                    <a:pt x="616" y="92"/>
                  </a:lnTo>
                  <a:lnTo>
                    <a:pt x="641" y="92"/>
                  </a:lnTo>
                  <a:lnTo>
                    <a:pt x="667" y="93"/>
                  </a:lnTo>
                  <a:lnTo>
                    <a:pt x="693" y="94"/>
                  </a:lnTo>
                  <a:lnTo>
                    <a:pt x="718" y="94"/>
                  </a:lnTo>
                  <a:lnTo>
                    <a:pt x="744" y="95"/>
                  </a:lnTo>
                  <a:lnTo>
                    <a:pt x="770" y="96"/>
                  </a:lnTo>
                  <a:lnTo>
                    <a:pt x="795" y="97"/>
                  </a:lnTo>
                  <a:lnTo>
                    <a:pt x="821" y="97"/>
                  </a:lnTo>
                  <a:lnTo>
                    <a:pt x="846" y="98"/>
                  </a:lnTo>
                  <a:lnTo>
                    <a:pt x="872" y="98"/>
                  </a:lnTo>
                  <a:lnTo>
                    <a:pt x="898" y="98"/>
                  </a:lnTo>
                  <a:lnTo>
                    <a:pt x="923" y="98"/>
                  </a:lnTo>
                  <a:lnTo>
                    <a:pt x="949" y="98"/>
                  </a:lnTo>
                  <a:lnTo>
                    <a:pt x="975" y="97"/>
                  </a:lnTo>
                  <a:lnTo>
                    <a:pt x="1001" y="96"/>
                  </a:lnTo>
                  <a:lnTo>
                    <a:pt x="1026" y="94"/>
                  </a:lnTo>
                  <a:lnTo>
                    <a:pt x="1052" y="91"/>
                  </a:lnTo>
                  <a:lnTo>
                    <a:pt x="1077" y="88"/>
                  </a:lnTo>
                  <a:lnTo>
                    <a:pt x="1103" y="83"/>
                  </a:lnTo>
                  <a:lnTo>
                    <a:pt x="1129" y="78"/>
                  </a:lnTo>
                  <a:lnTo>
                    <a:pt x="1154" y="71"/>
                  </a:lnTo>
                  <a:lnTo>
                    <a:pt x="1180" y="62"/>
                  </a:lnTo>
                  <a:lnTo>
                    <a:pt x="1206" y="53"/>
                  </a:lnTo>
                  <a:lnTo>
                    <a:pt x="1231" y="42"/>
                  </a:lnTo>
                  <a:lnTo>
                    <a:pt x="1257" y="30"/>
                  </a:lnTo>
                  <a:lnTo>
                    <a:pt x="1283" y="16"/>
                  </a:lnTo>
                  <a:lnTo>
                    <a:pt x="1308" y="0"/>
                  </a:lnTo>
                </a:path>
              </a:pathLst>
            </a:custGeom>
            <a:noFill/>
            <a:ln w="26988" cap="flat">
              <a:solidFill>
                <a:srgbClr val="D9531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6" name="Line 288"/>
            <p:cNvSpPr>
              <a:spLocks noChangeShapeType="1"/>
            </p:cNvSpPr>
            <p:nvPr/>
          </p:nvSpPr>
          <p:spPr bwMode="auto">
            <a:xfrm flipV="1">
              <a:off x="10671115" y="3990447"/>
              <a:ext cx="86847" cy="34968"/>
            </a:xfrm>
            <a:prstGeom prst="line">
              <a:avLst/>
            </a:prstGeom>
            <a:noFill/>
            <a:ln w="26988" cap="flat">
              <a:solidFill>
                <a:srgbClr val="D95319"/>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0" name="Freeform 292"/>
            <p:cNvSpPr>
              <a:spLocks/>
            </p:cNvSpPr>
            <p:nvPr/>
          </p:nvSpPr>
          <p:spPr bwMode="auto">
            <a:xfrm>
              <a:off x="1934278" y="3496518"/>
              <a:ext cx="4366681" cy="1033754"/>
            </a:xfrm>
            <a:custGeom>
              <a:avLst/>
              <a:gdLst>
                <a:gd name="T0" fmla="*/ 0 w 1257"/>
                <a:gd name="T1" fmla="*/ 123 h 473"/>
                <a:gd name="T2" fmla="*/ 26 w 1257"/>
                <a:gd name="T3" fmla="*/ 109 h 473"/>
                <a:gd name="T4" fmla="*/ 51 w 1257"/>
                <a:gd name="T5" fmla="*/ 96 h 473"/>
                <a:gd name="T6" fmla="*/ 77 w 1257"/>
                <a:gd name="T7" fmla="*/ 84 h 473"/>
                <a:gd name="T8" fmla="*/ 103 w 1257"/>
                <a:gd name="T9" fmla="*/ 73 h 473"/>
                <a:gd name="T10" fmla="*/ 128 w 1257"/>
                <a:gd name="T11" fmla="*/ 63 h 473"/>
                <a:gd name="T12" fmla="*/ 154 w 1257"/>
                <a:gd name="T13" fmla="*/ 53 h 473"/>
                <a:gd name="T14" fmla="*/ 180 w 1257"/>
                <a:gd name="T15" fmla="*/ 44 h 473"/>
                <a:gd name="T16" fmla="*/ 205 w 1257"/>
                <a:gd name="T17" fmla="*/ 35 h 473"/>
                <a:gd name="T18" fmla="*/ 231 w 1257"/>
                <a:gd name="T19" fmla="*/ 27 h 473"/>
                <a:gd name="T20" fmla="*/ 257 w 1257"/>
                <a:gd name="T21" fmla="*/ 20 h 473"/>
                <a:gd name="T22" fmla="*/ 282 w 1257"/>
                <a:gd name="T23" fmla="*/ 14 h 473"/>
                <a:gd name="T24" fmla="*/ 308 w 1257"/>
                <a:gd name="T25" fmla="*/ 9 h 473"/>
                <a:gd name="T26" fmla="*/ 334 w 1257"/>
                <a:gd name="T27" fmla="*/ 4 h 473"/>
                <a:gd name="T28" fmla="*/ 359 w 1257"/>
                <a:gd name="T29" fmla="*/ 1 h 473"/>
                <a:gd name="T30" fmla="*/ 385 w 1257"/>
                <a:gd name="T31" fmla="*/ 0 h 473"/>
                <a:gd name="T32" fmla="*/ 411 w 1257"/>
                <a:gd name="T33" fmla="*/ 0 h 473"/>
                <a:gd name="T34" fmla="*/ 436 w 1257"/>
                <a:gd name="T35" fmla="*/ 2 h 473"/>
                <a:gd name="T36" fmla="*/ 462 w 1257"/>
                <a:gd name="T37" fmla="*/ 6 h 473"/>
                <a:gd name="T38" fmla="*/ 487 w 1257"/>
                <a:gd name="T39" fmla="*/ 12 h 473"/>
                <a:gd name="T40" fmla="*/ 513 w 1257"/>
                <a:gd name="T41" fmla="*/ 20 h 473"/>
                <a:gd name="T42" fmla="*/ 539 w 1257"/>
                <a:gd name="T43" fmla="*/ 30 h 473"/>
                <a:gd name="T44" fmla="*/ 565 w 1257"/>
                <a:gd name="T45" fmla="*/ 43 h 473"/>
                <a:gd name="T46" fmla="*/ 590 w 1257"/>
                <a:gd name="T47" fmla="*/ 58 h 473"/>
                <a:gd name="T48" fmla="*/ 616 w 1257"/>
                <a:gd name="T49" fmla="*/ 75 h 473"/>
                <a:gd name="T50" fmla="*/ 642 w 1257"/>
                <a:gd name="T51" fmla="*/ 94 h 473"/>
                <a:gd name="T52" fmla="*/ 667 w 1257"/>
                <a:gd name="T53" fmla="*/ 115 h 473"/>
                <a:gd name="T54" fmla="*/ 693 w 1257"/>
                <a:gd name="T55" fmla="*/ 137 h 473"/>
                <a:gd name="T56" fmla="*/ 718 w 1257"/>
                <a:gd name="T57" fmla="*/ 161 h 473"/>
                <a:gd name="T58" fmla="*/ 744 w 1257"/>
                <a:gd name="T59" fmla="*/ 185 h 473"/>
                <a:gd name="T60" fmla="*/ 770 w 1257"/>
                <a:gd name="T61" fmla="*/ 209 h 473"/>
                <a:gd name="T62" fmla="*/ 795 w 1257"/>
                <a:gd name="T63" fmla="*/ 234 h 473"/>
                <a:gd name="T64" fmla="*/ 821 w 1257"/>
                <a:gd name="T65" fmla="*/ 258 h 473"/>
                <a:gd name="T66" fmla="*/ 847 w 1257"/>
                <a:gd name="T67" fmla="*/ 281 h 473"/>
                <a:gd name="T68" fmla="*/ 872 w 1257"/>
                <a:gd name="T69" fmla="*/ 304 h 473"/>
                <a:gd name="T70" fmla="*/ 898 w 1257"/>
                <a:gd name="T71" fmla="*/ 325 h 473"/>
                <a:gd name="T72" fmla="*/ 924 w 1257"/>
                <a:gd name="T73" fmla="*/ 345 h 473"/>
                <a:gd name="T74" fmla="*/ 949 w 1257"/>
                <a:gd name="T75" fmla="*/ 363 h 473"/>
                <a:gd name="T76" fmla="*/ 975 w 1257"/>
                <a:gd name="T77" fmla="*/ 380 h 473"/>
                <a:gd name="T78" fmla="*/ 1001 w 1257"/>
                <a:gd name="T79" fmla="*/ 395 h 473"/>
                <a:gd name="T80" fmla="*/ 1026 w 1257"/>
                <a:gd name="T81" fmla="*/ 408 h 473"/>
                <a:gd name="T82" fmla="*/ 1052 w 1257"/>
                <a:gd name="T83" fmla="*/ 420 h 473"/>
                <a:gd name="T84" fmla="*/ 1078 w 1257"/>
                <a:gd name="T85" fmla="*/ 430 h 473"/>
                <a:gd name="T86" fmla="*/ 1103 w 1257"/>
                <a:gd name="T87" fmla="*/ 439 h 473"/>
                <a:gd name="T88" fmla="*/ 1129 w 1257"/>
                <a:gd name="T89" fmla="*/ 447 h 473"/>
                <a:gd name="T90" fmla="*/ 1155 w 1257"/>
                <a:gd name="T91" fmla="*/ 454 h 473"/>
                <a:gd name="T92" fmla="*/ 1180 w 1257"/>
                <a:gd name="T93" fmla="*/ 460 h 473"/>
                <a:gd name="T94" fmla="*/ 1206 w 1257"/>
                <a:gd name="T95" fmla="*/ 465 h 473"/>
                <a:gd name="T96" fmla="*/ 1232 w 1257"/>
                <a:gd name="T97" fmla="*/ 469 h 473"/>
                <a:gd name="T98" fmla="*/ 1257 w 1257"/>
                <a:gd name="T99"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473">
                  <a:moveTo>
                    <a:pt x="0" y="123"/>
                  </a:moveTo>
                  <a:lnTo>
                    <a:pt x="26" y="109"/>
                  </a:lnTo>
                  <a:lnTo>
                    <a:pt x="51" y="96"/>
                  </a:lnTo>
                  <a:lnTo>
                    <a:pt x="77" y="84"/>
                  </a:lnTo>
                  <a:lnTo>
                    <a:pt x="103" y="73"/>
                  </a:lnTo>
                  <a:lnTo>
                    <a:pt x="128" y="63"/>
                  </a:lnTo>
                  <a:lnTo>
                    <a:pt x="154" y="53"/>
                  </a:lnTo>
                  <a:lnTo>
                    <a:pt x="180" y="44"/>
                  </a:lnTo>
                  <a:lnTo>
                    <a:pt x="205" y="35"/>
                  </a:lnTo>
                  <a:lnTo>
                    <a:pt x="231" y="27"/>
                  </a:lnTo>
                  <a:lnTo>
                    <a:pt x="257" y="20"/>
                  </a:lnTo>
                  <a:lnTo>
                    <a:pt x="282" y="14"/>
                  </a:lnTo>
                  <a:lnTo>
                    <a:pt x="308" y="9"/>
                  </a:lnTo>
                  <a:lnTo>
                    <a:pt x="334" y="4"/>
                  </a:lnTo>
                  <a:lnTo>
                    <a:pt x="359" y="1"/>
                  </a:lnTo>
                  <a:lnTo>
                    <a:pt x="385" y="0"/>
                  </a:lnTo>
                  <a:lnTo>
                    <a:pt x="411" y="0"/>
                  </a:lnTo>
                  <a:lnTo>
                    <a:pt x="436" y="2"/>
                  </a:lnTo>
                  <a:lnTo>
                    <a:pt x="462" y="6"/>
                  </a:lnTo>
                  <a:lnTo>
                    <a:pt x="487" y="12"/>
                  </a:lnTo>
                  <a:lnTo>
                    <a:pt x="513" y="20"/>
                  </a:lnTo>
                  <a:lnTo>
                    <a:pt x="539" y="30"/>
                  </a:lnTo>
                  <a:lnTo>
                    <a:pt x="565" y="43"/>
                  </a:lnTo>
                  <a:lnTo>
                    <a:pt x="590" y="58"/>
                  </a:lnTo>
                  <a:lnTo>
                    <a:pt x="616" y="75"/>
                  </a:lnTo>
                  <a:lnTo>
                    <a:pt x="642" y="94"/>
                  </a:lnTo>
                  <a:lnTo>
                    <a:pt x="667" y="115"/>
                  </a:lnTo>
                  <a:lnTo>
                    <a:pt x="693" y="137"/>
                  </a:lnTo>
                  <a:lnTo>
                    <a:pt x="718" y="161"/>
                  </a:lnTo>
                  <a:lnTo>
                    <a:pt x="744" y="185"/>
                  </a:lnTo>
                  <a:lnTo>
                    <a:pt x="770" y="209"/>
                  </a:lnTo>
                  <a:lnTo>
                    <a:pt x="795" y="234"/>
                  </a:lnTo>
                  <a:lnTo>
                    <a:pt x="821" y="258"/>
                  </a:lnTo>
                  <a:lnTo>
                    <a:pt x="847" y="281"/>
                  </a:lnTo>
                  <a:lnTo>
                    <a:pt x="872" y="304"/>
                  </a:lnTo>
                  <a:lnTo>
                    <a:pt x="898" y="325"/>
                  </a:lnTo>
                  <a:lnTo>
                    <a:pt x="924" y="345"/>
                  </a:lnTo>
                  <a:lnTo>
                    <a:pt x="949" y="363"/>
                  </a:lnTo>
                  <a:lnTo>
                    <a:pt x="975" y="380"/>
                  </a:lnTo>
                  <a:lnTo>
                    <a:pt x="1001" y="395"/>
                  </a:lnTo>
                  <a:lnTo>
                    <a:pt x="1026" y="408"/>
                  </a:lnTo>
                  <a:lnTo>
                    <a:pt x="1052" y="420"/>
                  </a:lnTo>
                  <a:lnTo>
                    <a:pt x="1078" y="430"/>
                  </a:lnTo>
                  <a:lnTo>
                    <a:pt x="1103" y="439"/>
                  </a:lnTo>
                  <a:lnTo>
                    <a:pt x="1129" y="447"/>
                  </a:lnTo>
                  <a:lnTo>
                    <a:pt x="1155" y="454"/>
                  </a:lnTo>
                  <a:lnTo>
                    <a:pt x="1180" y="460"/>
                  </a:lnTo>
                  <a:lnTo>
                    <a:pt x="1206" y="465"/>
                  </a:lnTo>
                  <a:lnTo>
                    <a:pt x="1232" y="469"/>
                  </a:lnTo>
                  <a:lnTo>
                    <a:pt x="1257" y="473"/>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1" name="Freeform 293"/>
            <p:cNvSpPr>
              <a:spLocks/>
            </p:cNvSpPr>
            <p:nvPr/>
          </p:nvSpPr>
          <p:spPr bwMode="auto">
            <a:xfrm>
              <a:off x="6214112" y="3483405"/>
              <a:ext cx="4543850" cy="1062166"/>
            </a:xfrm>
            <a:custGeom>
              <a:avLst/>
              <a:gdLst>
                <a:gd name="T0" fmla="*/ 0 w 1308"/>
                <a:gd name="T1" fmla="*/ 475 h 486"/>
                <a:gd name="T2" fmla="*/ 25 w 1308"/>
                <a:gd name="T3" fmla="*/ 479 h 486"/>
                <a:gd name="T4" fmla="*/ 51 w 1308"/>
                <a:gd name="T5" fmla="*/ 482 h 486"/>
                <a:gd name="T6" fmla="*/ 77 w 1308"/>
                <a:gd name="T7" fmla="*/ 484 h 486"/>
                <a:gd name="T8" fmla="*/ 102 w 1308"/>
                <a:gd name="T9" fmla="*/ 486 h 486"/>
                <a:gd name="T10" fmla="*/ 128 w 1308"/>
                <a:gd name="T11" fmla="*/ 486 h 486"/>
                <a:gd name="T12" fmla="*/ 154 w 1308"/>
                <a:gd name="T13" fmla="*/ 486 h 486"/>
                <a:gd name="T14" fmla="*/ 179 w 1308"/>
                <a:gd name="T15" fmla="*/ 485 h 486"/>
                <a:gd name="T16" fmla="*/ 205 w 1308"/>
                <a:gd name="T17" fmla="*/ 482 h 486"/>
                <a:gd name="T18" fmla="*/ 231 w 1308"/>
                <a:gd name="T19" fmla="*/ 478 h 486"/>
                <a:gd name="T20" fmla="*/ 256 w 1308"/>
                <a:gd name="T21" fmla="*/ 473 h 486"/>
                <a:gd name="T22" fmla="*/ 282 w 1308"/>
                <a:gd name="T23" fmla="*/ 465 h 486"/>
                <a:gd name="T24" fmla="*/ 308 w 1308"/>
                <a:gd name="T25" fmla="*/ 457 h 486"/>
                <a:gd name="T26" fmla="*/ 333 w 1308"/>
                <a:gd name="T27" fmla="*/ 446 h 486"/>
                <a:gd name="T28" fmla="*/ 359 w 1308"/>
                <a:gd name="T29" fmla="*/ 434 h 486"/>
                <a:gd name="T30" fmla="*/ 385 w 1308"/>
                <a:gd name="T31" fmla="*/ 420 h 486"/>
                <a:gd name="T32" fmla="*/ 410 w 1308"/>
                <a:gd name="T33" fmla="*/ 404 h 486"/>
                <a:gd name="T34" fmla="*/ 436 w 1308"/>
                <a:gd name="T35" fmla="*/ 387 h 486"/>
                <a:gd name="T36" fmla="*/ 462 w 1308"/>
                <a:gd name="T37" fmla="*/ 368 h 486"/>
                <a:gd name="T38" fmla="*/ 487 w 1308"/>
                <a:gd name="T39" fmla="*/ 348 h 486"/>
                <a:gd name="T40" fmla="*/ 513 w 1308"/>
                <a:gd name="T41" fmla="*/ 328 h 486"/>
                <a:gd name="T42" fmla="*/ 539 w 1308"/>
                <a:gd name="T43" fmla="*/ 306 h 486"/>
                <a:gd name="T44" fmla="*/ 564 w 1308"/>
                <a:gd name="T45" fmla="*/ 284 h 486"/>
                <a:gd name="T46" fmla="*/ 590 w 1308"/>
                <a:gd name="T47" fmla="*/ 262 h 486"/>
                <a:gd name="T48" fmla="*/ 616 w 1308"/>
                <a:gd name="T49" fmla="*/ 241 h 486"/>
                <a:gd name="T50" fmla="*/ 641 w 1308"/>
                <a:gd name="T51" fmla="*/ 219 h 486"/>
                <a:gd name="T52" fmla="*/ 667 w 1308"/>
                <a:gd name="T53" fmla="*/ 198 h 486"/>
                <a:gd name="T54" fmla="*/ 693 w 1308"/>
                <a:gd name="T55" fmla="*/ 178 h 486"/>
                <a:gd name="T56" fmla="*/ 718 w 1308"/>
                <a:gd name="T57" fmla="*/ 159 h 486"/>
                <a:gd name="T58" fmla="*/ 744 w 1308"/>
                <a:gd name="T59" fmla="*/ 141 h 486"/>
                <a:gd name="T60" fmla="*/ 770 w 1308"/>
                <a:gd name="T61" fmla="*/ 125 h 486"/>
                <a:gd name="T62" fmla="*/ 795 w 1308"/>
                <a:gd name="T63" fmla="*/ 109 h 486"/>
                <a:gd name="T64" fmla="*/ 821 w 1308"/>
                <a:gd name="T65" fmla="*/ 95 h 486"/>
                <a:gd name="T66" fmla="*/ 846 w 1308"/>
                <a:gd name="T67" fmla="*/ 82 h 486"/>
                <a:gd name="T68" fmla="*/ 872 w 1308"/>
                <a:gd name="T69" fmla="*/ 71 h 486"/>
                <a:gd name="T70" fmla="*/ 898 w 1308"/>
                <a:gd name="T71" fmla="*/ 61 h 486"/>
                <a:gd name="T72" fmla="*/ 923 w 1308"/>
                <a:gd name="T73" fmla="*/ 52 h 486"/>
                <a:gd name="T74" fmla="*/ 949 w 1308"/>
                <a:gd name="T75" fmla="*/ 44 h 486"/>
                <a:gd name="T76" fmla="*/ 975 w 1308"/>
                <a:gd name="T77" fmla="*/ 37 h 486"/>
                <a:gd name="T78" fmla="*/ 1001 w 1308"/>
                <a:gd name="T79" fmla="*/ 31 h 486"/>
                <a:gd name="T80" fmla="*/ 1026 w 1308"/>
                <a:gd name="T81" fmla="*/ 26 h 486"/>
                <a:gd name="T82" fmla="*/ 1052 w 1308"/>
                <a:gd name="T83" fmla="*/ 21 h 486"/>
                <a:gd name="T84" fmla="*/ 1077 w 1308"/>
                <a:gd name="T85" fmla="*/ 17 h 486"/>
                <a:gd name="T86" fmla="*/ 1103 w 1308"/>
                <a:gd name="T87" fmla="*/ 14 h 486"/>
                <a:gd name="T88" fmla="*/ 1129 w 1308"/>
                <a:gd name="T89" fmla="*/ 11 h 486"/>
                <a:gd name="T90" fmla="*/ 1154 w 1308"/>
                <a:gd name="T91" fmla="*/ 8 h 486"/>
                <a:gd name="T92" fmla="*/ 1180 w 1308"/>
                <a:gd name="T93" fmla="*/ 6 h 486"/>
                <a:gd name="T94" fmla="*/ 1206 w 1308"/>
                <a:gd name="T95" fmla="*/ 4 h 486"/>
                <a:gd name="T96" fmla="*/ 1231 w 1308"/>
                <a:gd name="T97" fmla="*/ 3 h 486"/>
                <a:gd name="T98" fmla="*/ 1257 w 1308"/>
                <a:gd name="T99" fmla="*/ 2 h 486"/>
                <a:gd name="T100" fmla="*/ 1283 w 1308"/>
                <a:gd name="T101" fmla="*/ 0 h 486"/>
                <a:gd name="T102" fmla="*/ 1308 w 1308"/>
                <a:gd name="T103"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86">
                  <a:moveTo>
                    <a:pt x="0" y="475"/>
                  </a:moveTo>
                  <a:lnTo>
                    <a:pt x="25" y="479"/>
                  </a:lnTo>
                  <a:lnTo>
                    <a:pt x="51" y="482"/>
                  </a:lnTo>
                  <a:lnTo>
                    <a:pt x="77" y="484"/>
                  </a:lnTo>
                  <a:lnTo>
                    <a:pt x="102" y="486"/>
                  </a:lnTo>
                  <a:lnTo>
                    <a:pt x="128" y="486"/>
                  </a:lnTo>
                  <a:lnTo>
                    <a:pt x="154" y="486"/>
                  </a:lnTo>
                  <a:lnTo>
                    <a:pt x="179" y="485"/>
                  </a:lnTo>
                  <a:lnTo>
                    <a:pt x="205" y="482"/>
                  </a:lnTo>
                  <a:lnTo>
                    <a:pt x="231" y="478"/>
                  </a:lnTo>
                  <a:lnTo>
                    <a:pt x="256" y="473"/>
                  </a:lnTo>
                  <a:lnTo>
                    <a:pt x="282" y="465"/>
                  </a:lnTo>
                  <a:lnTo>
                    <a:pt x="308" y="457"/>
                  </a:lnTo>
                  <a:lnTo>
                    <a:pt x="333" y="446"/>
                  </a:lnTo>
                  <a:lnTo>
                    <a:pt x="359" y="434"/>
                  </a:lnTo>
                  <a:lnTo>
                    <a:pt x="385" y="420"/>
                  </a:lnTo>
                  <a:lnTo>
                    <a:pt x="410" y="404"/>
                  </a:lnTo>
                  <a:lnTo>
                    <a:pt x="436" y="387"/>
                  </a:lnTo>
                  <a:lnTo>
                    <a:pt x="462" y="368"/>
                  </a:lnTo>
                  <a:lnTo>
                    <a:pt x="487" y="348"/>
                  </a:lnTo>
                  <a:lnTo>
                    <a:pt x="513" y="328"/>
                  </a:lnTo>
                  <a:lnTo>
                    <a:pt x="539" y="306"/>
                  </a:lnTo>
                  <a:lnTo>
                    <a:pt x="564" y="284"/>
                  </a:lnTo>
                  <a:lnTo>
                    <a:pt x="590" y="262"/>
                  </a:lnTo>
                  <a:lnTo>
                    <a:pt x="616" y="241"/>
                  </a:lnTo>
                  <a:lnTo>
                    <a:pt x="641" y="219"/>
                  </a:lnTo>
                  <a:lnTo>
                    <a:pt x="667" y="198"/>
                  </a:lnTo>
                  <a:lnTo>
                    <a:pt x="693" y="178"/>
                  </a:lnTo>
                  <a:lnTo>
                    <a:pt x="718" y="159"/>
                  </a:lnTo>
                  <a:lnTo>
                    <a:pt x="744" y="141"/>
                  </a:lnTo>
                  <a:lnTo>
                    <a:pt x="770" y="125"/>
                  </a:lnTo>
                  <a:lnTo>
                    <a:pt x="795" y="109"/>
                  </a:lnTo>
                  <a:lnTo>
                    <a:pt x="821" y="95"/>
                  </a:lnTo>
                  <a:lnTo>
                    <a:pt x="846" y="82"/>
                  </a:lnTo>
                  <a:lnTo>
                    <a:pt x="872" y="71"/>
                  </a:lnTo>
                  <a:lnTo>
                    <a:pt x="898" y="61"/>
                  </a:lnTo>
                  <a:lnTo>
                    <a:pt x="923" y="52"/>
                  </a:lnTo>
                  <a:lnTo>
                    <a:pt x="949" y="44"/>
                  </a:lnTo>
                  <a:lnTo>
                    <a:pt x="975" y="37"/>
                  </a:lnTo>
                  <a:lnTo>
                    <a:pt x="1001" y="31"/>
                  </a:lnTo>
                  <a:lnTo>
                    <a:pt x="1026" y="26"/>
                  </a:lnTo>
                  <a:lnTo>
                    <a:pt x="1052" y="21"/>
                  </a:lnTo>
                  <a:lnTo>
                    <a:pt x="1077" y="17"/>
                  </a:lnTo>
                  <a:lnTo>
                    <a:pt x="1103" y="14"/>
                  </a:lnTo>
                  <a:lnTo>
                    <a:pt x="1129" y="11"/>
                  </a:lnTo>
                  <a:lnTo>
                    <a:pt x="1154" y="8"/>
                  </a:lnTo>
                  <a:lnTo>
                    <a:pt x="1180" y="6"/>
                  </a:lnTo>
                  <a:lnTo>
                    <a:pt x="1206" y="4"/>
                  </a:lnTo>
                  <a:lnTo>
                    <a:pt x="1231" y="3"/>
                  </a:lnTo>
                  <a:lnTo>
                    <a:pt x="1257" y="2"/>
                  </a:lnTo>
                  <a:lnTo>
                    <a:pt x="1283" y="0"/>
                  </a:lnTo>
                  <a:lnTo>
                    <a:pt x="1308" y="0"/>
                  </a:lnTo>
                </a:path>
              </a:pathLst>
            </a:custGeom>
            <a:noFill/>
            <a:ln w="26988" cap="flat">
              <a:solidFill>
                <a:srgbClr val="7E2F8E"/>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8" name="Freeform 310"/>
            <p:cNvSpPr>
              <a:spLocks/>
            </p:cNvSpPr>
            <p:nvPr/>
          </p:nvSpPr>
          <p:spPr bwMode="auto">
            <a:xfrm>
              <a:off x="1934278" y="2779666"/>
              <a:ext cx="4366681" cy="762749"/>
            </a:xfrm>
            <a:custGeom>
              <a:avLst/>
              <a:gdLst>
                <a:gd name="T0" fmla="*/ 0 w 1257"/>
                <a:gd name="T1" fmla="*/ 254 h 349"/>
                <a:gd name="T2" fmla="*/ 26 w 1257"/>
                <a:gd name="T3" fmla="*/ 262 h 349"/>
                <a:gd name="T4" fmla="*/ 51 w 1257"/>
                <a:gd name="T5" fmla="*/ 271 h 349"/>
                <a:gd name="T6" fmla="*/ 77 w 1257"/>
                <a:gd name="T7" fmla="*/ 281 h 349"/>
                <a:gd name="T8" fmla="*/ 103 w 1257"/>
                <a:gd name="T9" fmla="*/ 290 h 349"/>
                <a:gd name="T10" fmla="*/ 128 w 1257"/>
                <a:gd name="T11" fmla="*/ 300 h 349"/>
                <a:gd name="T12" fmla="*/ 154 w 1257"/>
                <a:gd name="T13" fmla="*/ 310 h 349"/>
                <a:gd name="T14" fmla="*/ 180 w 1257"/>
                <a:gd name="T15" fmla="*/ 319 h 349"/>
                <a:gd name="T16" fmla="*/ 205 w 1257"/>
                <a:gd name="T17" fmla="*/ 327 h 349"/>
                <a:gd name="T18" fmla="*/ 231 w 1257"/>
                <a:gd name="T19" fmla="*/ 334 h 349"/>
                <a:gd name="T20" fmla="*/ 257 w 1257"/>
                <a:gd name="T21" fmla="*/ 340 h 349"/>
                <a:gd name="T22" fmla="*/ 282 w 1257"/>
                <a:gd name="T23" fmla="*/ 345 h 349"/>
                <a:gd name="T24" fmla="*/ 308 w 1257"/>
                <a:gd name="T25" fmla="*/ 348 h 349"/>
                <a:gd name="T26" fmla="*/ 334 w 1257"/>
                <a:gd name="T27" fmla="*/ 349 h 349"/>
                <a:gd name="T28" fmla="*/ 359 w 1257"/>
                <a:gd name="T29" fmla="*/ 349 h 349"/>
                <a:gd name="T30" fmla="*/ 385 w 1257"/>
                <a:gd name="T31" fmla="*/ 347 h 349"/>
                <a:gd name="T32" fmla="*/ 411 w 1257"/>
                <a:gd name="T33" fmla="*/ 343 h 349"/>
                <a:gd name="T34" fmla="*/ 436 w 1257"/>
                <a:gd name="T35" fmla="*/ 338 h 349"/>
                <a:gd name="T36" fmla="*/ 462 w 1257"/>
                <a:gd name="T37" fmla="*/ 331 h 349"/>
                <a:gd name="T38" fmla="*/ 487 w 1257"/>
                <a:gd name="T39" fmla="*/ 322 h 349"/>
                <a:gd name="T40" fmla="*/ 513 w 1257"/>
                <a:gd name="T41" fmla="*/ 311 h 349"/>
                <a:gd name="T42" fmla="*/ 539 w 1257"/>
                <a:gd name="T43" fmla="*/ 299 h 349"/>
                <a:gd name="T44" fmla="*/ 565 w 1257"/>
                <a:gd name="T45" fmla="*/ 286 h 349"/>
                <a:gd name="T46" fmla="*/ 590 w 1257"/>
                <a:gd name="T47" fmla="*/ 271 h 349"/>
                <a:gd name="T48" fmla="*/ 616 w 1257"/>
                <a:gd name="T49" fmla="*/ 256 h 349"/>
                <a:gd name="T50" fmla="*/ 642 w 1257"/>
                <a:gd name="T51" fmla="*/ 239 h 349"/>
                <a:gd name="T52" fmla="*/ 667 w 1257"/>
                <a:gd name="T53" fmla="*/ 222 h 349"/>
                <a:gd name="T54" fmla="*/ 693 w 1257"/>
                <a:gd name="T55" fmla="*/ 204 h 349"/>
                <a:gd name="T56" fmla="*/ 718 w 1257"/>
                <a:gd name="T57" fmla="*/ 186 h 349"/>
                <a:gd name="T58" fmla="*/ 744 w 1257"/>
                <a:gd name="T59" fmla="*/ 168 h 349"/>
                <a:gd name="T60" fmla="*/ 770 w 1257"/>
                <a:gd name="T61" fmla="*/ 150 h 349"/>
                <a:gd name="T62" fmla="*/ 795 w 1257"/>
                <a:gd name="T63" fmla="*/ 132 h 349"/>
                <a:gd name="T64" fmla="*/ 821 w 1257"/>
                <a:gd name="T65" fmla="*/ 114 h 349"/>
                <a:gd name="T66" fmla="*/ 847 w 1257"/>
                <a:gd name="T67" fmla="*/ 98 h 349"/>
                <a:gd name="T68" fmla="*/ 872 w 1257"/>
                <a:gd name="T69" fmla="*/ 82 h 349"/>
                <a:gd name="T70" fmla="*/ 898 w 1257"/>
                <a:gd name="T71" fmla="*/ 67 h 349"/>
                <a:gd name="T72" fmla="*/ 924 w 1257"/>
                <a:gd name="T73" fmla="*/ 54 h 349"/>
                <a:gd name="T74" fmla="*/ 949 w 1257"/>
                <a:gd name="T75" fmla="*/ 41 h 349"/>
                <a:gd name="T76" fmla="*/ 975 w 1257"/>
                <a:gd name="T77" fmla="*/ 31 h 349"/>
                <a:gd name="T78" fmla="*/ 1001 w 1257"/>
                <a:gd name="T79" fmla="*/ 21 h 349"/>
                <a:gd name="T80" fmla="*/ 1026 w 1257"/>
                <a:gd name="T81" fmla="*/ 14 h 349"/>
                <a:gd name="T82" fmla="*/ 1052 w 1257"/>
                <a:gd name="T83" fmla="*/ 8 h 349"/>
                <a:gd name="T84" fmla="*/ 1078 w 1257"/>
                <a:gd name="T85" fmla="*/ 3 h 349"/>
                <a:gd name="T86" fmla="*/ 1103 w 1257"/>
                <a:gd name="T87" fmla="*/ 1 h 349"/>
                <a:gd name="T88" fmla="*/ 1129 w 1257"/>
                <a:gd name="T89" fmla="*/ 0 h 349"/>
                <a:gd name="T90" fmla="*/ 1155 w 1257"/>
                <a:gd name="T91" fmla="*/ 0 h 349"/>
                <a:gd name="T92" fmla="*/ 1180 w 1257"/>
                <a:gd name="T93" fmla="*/ 2 h 349"/>
                <a:gd name="T94" fmla="*/ 1206 w 1257"/>
                <a:gd name="T95" fmla="*/ 6 h 349"/>
                <a:gd name="T96" fmla="*/ 1232 w 1257"/>
                <a:gd name="T97" fmla="*/ 12 h 349"/>
                <a:gd name="T98" fmla="*/ 1257 w 1257"/>
                <a:gd name="T99" fmla="*/ 18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49">
                  <a:moveTo>
                    <a:pt x="0" y="254"/>
                  </a:moveTo>
                  <a:lnTo>
                    <a:pt x="26" y="262"/>
                  </a:lnTo>
                  <a:lnTo>
                    <a:pt x="51" y="271"/>
                  </a:lnTo>
                  <a:lnTo>
                    <a:pt x="77" y="281"/>
                  </a:lnTo>
                  <a:lnTo>
                    <a:pt x="103" y="290"/>
                  </a:lnTo>
                  <a:lnTo>
                    <a:pt x="128" y="300"/>
                  </a:lnTo>
                  <a:lnTo>
                    <a:pt x="154" y="310"/>
                  </a:lnTo>
                  <a:lnTo>
                    <a:pt x="180" y="319"/>
                  </a:lnTo>
                  <a:lnTo>
                    <a:pt x="205" y="327"/>
                  </a:lnTo>
                  <a:lnTo>
                    <a:pt x="231" y="334"/>
                  </a:lnTo>
                  <a:lnTo>
                    <a:pt x="257" y="340"/>
                  </a:lnTo>
                  <a:lnTo>
                    <a:pt x="282" y="345"/>
                  </a:lnTo>
                  <a:lnTo>
                    <a:pt x="308" y="348"/>
                  </a:lnTo>
                  <a:lnTo>
                    <a:pt x="334" y="349"/>
                  </a:lnTo>
                  <a:lnTo>
                    <a:pt x="359" y="349"/>
                  </a:lnTo>
                  <a:lnTo>
                    <a:pt x="385" y="347"/>
                  </a:lnTo>
                  <a:lnTo>
                    <a:pt x="411" y="343"/>
                  </a:lnTo>
                  <a:lnTo>
                    <a:pt x="436" y="338"/>
                  </a:lnTo>
                  <a:lnTo>
                    <a:pt x="462" y="331"/>
                  </a:lnTo>
                  <a:lnTo>
                    <a:pt x="487" y="322"/>
                  </a:lnTo>
                  <a:lnTo>
                    <a:pt x="513" y="311"/>
                  </a:lnTo>
                  <a:lnTo>
                    <a:pt x="539" y="299"/>
                  </a:lnTo>
                  <a:lnTo>
                    <a:pt x="565" y="286"/>
                  </a:lnTo>
                  <a:lnTo>
                    <a:pt x="590" y="271"/>
                  </a:lnTo>
                  <a:lnTo>
                    <a:pt x="616" y="256"/>
                  </a:lnTo>
                  <a:lnTo>
                    <a:pt x="642" y="239"/>
                  </a:lnTo>
                  <a:lnTo>
                    <a:pt x="667" y="222"/>
                  </a:lnTo>
                  <a:lnTo>
                    <a:pt x="693" y="204"/>
                  </a:lnTo>
                  <a:lnTo>
                    <a:pt x="718" y="186"/>
                  </a:lnTo>
                  <a:lnTo>
                    <a:pt x="744" y="168"/>
                  </a:lnTo>
                  <a:lnTo>
                    <a:pt x="770" y="150"/>
                  </a:lnTo>
                  <a:lnTo>
                    <a:pt x="795" y="132"/>
                  </a:lnTo>
                  <a:lnTo>
                    <a:pt x="821" y="114"/>
                  </a:lnTo>
                  <a:lnTo>
                    <a:pt x="847" y="98"/>
                  </a:lnTo>
                  <a:lnTo>
                    <a:pt x="872" y="82"/>
                  </a:lnTo>
                  <a:lnTo>
                    <a:pt x="898" y="67"/>
                  </a:lnTo>
                  <a:lnTo>
                    <a:pt x="924" y="54"/>
                  </a:lnTo>
                  <a:lnTo>
                    <a:pt x="949" y="41"/>
                  </a:lnTo>
                  <a:lnTo>
                    <a:pt x="975" y="31"/>
                  </a:lnTo>
                  <a:lnTo>
                    <a:pt x="1001" y="21"/>
                  </a:lnTo>
                  <a:lnTo>
                    <a:pt x="1026" y="14"/>
                  </a:lnTo>
                  <a:lnTo>
                    <a:pt x="1052" y="8"/>
                  </a:lnTo>
                  <a:lnTo>
                    <a:pt x="1078" y="3"/>
                  </a:lnTo>
                  <a:lnTo>
                    <a:pt x="1103" y="1"/>
                  </a:lnTo>
                  <a:lnTo>
                    <a:pt x="1129" y="0"/>
                  </a:lnTo>
                  <a:lnTo>
                    <a:pt x="1155" y="0"/>
                  </a:lnTo>
                  <a:lnTo>
                    <a:pt x="1180" y="2"/>
                  </a:lnTo>
                  <a:lnTo>
                    <a:pt x="1206" y="6"/>
                  </a:lnTo>
                  <a:lnTo>
                    <a:pt x="1232" y="12"/>
                  </a:lnTo>
                  <a:lnTo>
                    <a:pt x="1257" y="18"/>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9" name="Freeform 311"/>
            <p:cNvSpPr>
              <a:spLocks/>
            </p:cNvSpPr>
            <p:nvPr/>
          </p:nvSpPr>
          <p:spPr bwMode="auto">
            <a:xfrm>
              <a:off x="6214112" y="2805892"/>
              <a:ext cx="4543850" cy="1429334"/>
            </a:xfrm>
            <a:custGeom>
              <a:avLst/>
              <a:gdLst>
                <a:gd name="T0" fmla="*/ 0 w 1308"/>
                <a:gd name="T1" fmla="*/ 0 h 654"/>
                <a:gd name="T2" fmla="*/ 25 w 1308"/>
                <a:gd name="T3" fmla="*/ 6 h 654"/>
                <a:gd name="T4" fmla="*/ 51 w 1308"/>
                <a:gd name="T5" fmla="*/ 15 h 654"/>
                <a:gd name="T6" fmla="*/ 77 w 1308"/>
                <a:gd name="T7" fmla="*/ 24 h 654"/>
                <a:gd name="T8" fmla="*/ 102 w 1308"/>
                <a:gd name="T9" fmla="*/ 35 h 654"/>
                <a:gd name="T10" fmla="*/ 128 w 1308"/>
                <a:gd name="T11" fmla="*/ 48 h 654"/>
                <a:gd name="T12" fmla="*/ 154 w 1308"/>
                <a:gd name="T13" fmla="*/ 62 h 654"/>
                <a:gd name="T14" fmla="*/ 179 w 1308"/>
                <a:gd name="T15" fmla="*/ 77 h 654"/>
                <a:gd name="T16" fmla="*/ 205 w 1308"/>
                <a:gd name="T17" fmla="*/ 93 h 654"/>
                <a:gd name="T18" fmla="*/ 231 w 1308"/>
                <a:gd name="T19" fmla="*/ 111 h 654"/>
                <a:gd name="T20" fmla="*/ 256 w 1308"/>
                <a:gd name="T21" fmla="*/ 129 h 654"/>
                <a:gd name="T22" fmla="*/ 282 w 1308"/>
                <a:gd name="T23" fmla="*/ 149 h 654"/>
                <a:gd name="T24" fmla="*/ 308 w 1308"/>
                <a:gd name="T25" fmla="*/ 170 h 654"/>
                <a:gd name="T26" fmla="*/ 333 w 1308"/>
                <a:gd name="T27" fmla="*/ 192 h 654"/>
                <a:gd name="T28" fmla="*/ 359 w 1308"/>
                <a:gd name="T29" fmla="*/ 214 h 654"/>
                <a:gd name="T30" fmla="*/ 385 w 1308"/>
                <a:gd name="T31" fmla="*/ 237 h 654"/>
                <a:gd name="T32" fmla="*/ 410 w 1308"/>
                <a:gd name="T33" fmla="*/ 261 h 654"/>
                <a:gd name="T34" fmla="*/ 436 w 1308"/>
                <a:gd name="T35" fmla="*/ 285 h 654"/>
                <a:gd name="T36" fmla="*/ 462 w 1308"/>
                <a:gd name="T37" fmla="*/ 309 h 654"/>
                <a:gd name="T38" fmla="*/ 487 w 1308"/>
                <a:gd name="T39" fmla="*/ 334 h 654"/>
                <a:gd name="T40" fmla="*/ 513 w 1308"/>
                <a:gd name="T41" fmla="*/ 358 h 654"/>
                <a:gd name="T42" fmla="*/ 539 w 1308"/>
                <a:gd name="T43" fmla="*/ 383 h 654"/>
                <a:gd name="T44" fmla="*/ 564 w 1308"/>
                <a:gd name="T45" fmla="*/ 407 h 654"/>
                <a:gd name="T46" fmla="*/ 590 w 1308"/>
                <a:gd name="T47" fmla="*/ 430 h 654"/>
                <a:gd name="T48" fmla="*/ 616 w 1308"/>
                <a:gd name="T49" fmla="*/ 454 h 654"/>
                <a:gd name="T50" fmla="*/ 641 w 1308"/>
                <a:gd name="T51" fmla="*/ 476 h 654"/>
                <a:gd name="T52" fmla="*/ 667 w 1308"/>
                <a:gd name="T53" fmla="*/ 498 h 654"/>
                <a:gd name="T54" fmla="*/ 693 w 1308"/>
                <a:gd name="T55" fmla="*/ 518 h 654"/>
                <a:gd name="T56" fmla="*/ 718 w 1308"/>
                <a:gd name="T57" fmla="*/ 538 h 654"/>
                <a:gd name="T58" fmla="*/ 744 w 1308"/>
                <a:gd name="T59" fmla="*/ 556 h 654"/>
                <a:gd name="T60" fmla="*/ 770 w 1308"/>
                <a:gd name="T61" fmla="*/ 574 h 654"/>
                <a:gd name="T62" fmla="*/ 795 w 1308"/>
                <a:gd name="T63" fmla="*/ 589 h 654"/>
                <a:gd name="T64" fmla="*/ 821 w 1308"/>
                <a:gd name="T65" fmla="*/ 603 h 654"/>
                <a:gd name="T66" fmla="*/ 846 w 1308"/>
                <a:gd name="T67" fmla="*/ 616 h 654"/>
                <a:gd name="T68" fmla="*/ 872 w 1308"/>
                <a:gd name="T69" fmla="*/ 627 h 654"/>
                <a:gd name="T70" fmla="*/ 898 w 1308"/>
                <a:gd name="T71" fmla="*/ 636 h 654"/>
                <a:gd name="T72" fmla="*/ 923 w 1308"/>
                <a:gd name="T73" fmla="*/ 643 h 654"/>
                <a:gd name="T74" fmla="*/ 949 w 1308"/>
                <a:gd name="T75" fmla="*/ 648 h 654"/>
                <a:gd name="T76" fmla="*/ 975 w 1308"/>
                <a:gd name="T77" fmla="*/ 652 h 654"/>
                <a:gd name="T78" fmla="*/ 1001 w 1308"/>
                <a:gd name="T79" fmla="*/ 654 h 654"/>
                <a:gd name="T80" fmla="*/ 1026 w 1308"/>
                <a:gd name="T81" fmla="*/ 654 h 654"/>
                <a:gd name="T82" fmla="*/ 1052 w 1308"/>
                <a:gd name="T83" fmla="*/ 652 h 654"/>
                <a:gd name="T84" fmla="*/ 1077 w 1308"/>
                <a:gd name="T85" fmla="*/ 648 h 654"/>
                <a:gd name="T86" fmla="*/ 1103 w 1308"/>
                <a:gd name="T87" fmla="*/ 643 h 654"/>
                <a:gd name="T88" fmla="*/ 1129 w 1308"/>
                <a:gd name="T89" fmla="*/ 636 h 654"/>
                <a:gd name="T90" fmla="*/ 1154 w 1308"/>
                <a:gd name="T91" fmla="*/ 627 h 654"/>
                <a:gd name="T92" fmla="*/ 1180 w 1308"/>
                <a:gd name="T93" fmla="*/ 617 h 654"/>
                <a:gd name="T94" fmla="*/ 1206 w 1308"/>
                <a:gd name="T95" fmla="*/ 605 h 654"/>
                <a:gd name="T96" fmla="*/ 1231 w 1308"/>
                <a:gd name="T97" fmla="*/ 592 h 654"/>
                <a:gd name="T98" fmla="*/ 1257 w 1308"/>
                <a:gd name="T99" fmla="*/ 578 h 654"/>
                <a:gd name="T100" fmla="*/ 1283 w 1308"/>
                <a:gd name="T101" fmla="*/ 562 h 654"/>
                <a:gd name="T102" fmla="*/ 1308 w 1308"/>
                <a:gd name="T103" fmla="*/ 544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654">
                  <a:moveTo>
                    <a:pt x="0" y="0"/>
                  </a:moveTo>
                  <a:lnTo>
                    <a:pt x="25" y="6"/>
                  </a:lnTo>
                  <a:lnTo>
                    <a:pt x="51" y="15"/>
                  </a:lnTo>
                  <a:lnTo>
                    <a:pt x="77" y="24"/>
                  </a:lnTo>
                  <a:lnTo>
                    <a:pt x="102" y="35"/>
                  </a:lnTo>
                  <a:lnTo>
                    <a:pt x="128" y="48"/>
                  </a:lnTo>
                  <a:lnTo>
                    <a:pt x="154" y="62"/>
                  </a:lnTo>
                  <a:lnTo>
                    <a:pt x="179" y="77"/>
                  </a:lnTo>
                  <a:lnTo>
                    <a:pt x="205" y="93"/>
                  </a:lnTo>
                  <a:lnTo>
                    <a:pt x="231" y="111"/>
                  </a:lnTo>
                  <a:lnTo>
                    <a:pt x="256" y="129"/>
                  </a:lnTo>
                  <a:lnTo>
                    <a:pt x="282" y="149"/>
                  </a:lnTo>
                  <a:lnTo>
                    <a:pt x="308" y="170"/>
                  </a:lnTo>
                  <a:lnTo>
                    <a:pt x="333" y="192"/>
                  </a:lnTo>
                  <a:lnTo>
                    <a:pt x="359" y="214"/>
                  </a:lnTo>
                  <a:lnTo>
                    <a:pt x="385" y="237"/>
                  </a:lnTo>
                  <a:lnTo>
                    <a:pt x="410" y="261"/>
                  </a:lnTo>
                  <a:lnTo>
                    <a:pt x="436" y="285"/>
                  </a:lnTo>
                  <a:lnTo>
                    <a:pt x="462" y="309"/>
                  </a:lnTo>
                  <a:lnTo>
                    <a:pt x="487" y="334"/>
                  </a:lnTo>
                  <a:lnTo>
                    <a:pt x="513" y="358"/>
                  </a:lnTo>
                  <a:lnTo>
                    <a:pt x="539" y="383"/>
                  </a:lnTo>
                  <a:lnTo>
                    <a:pt x="564" y="407"/>
                  </a:lnTo>
                  <a:lnTo>
                    <a:pt x="590" y="430"/>
                  </a:lnTo>
                  <a:lnTo>
                    <a:pt x="616" y="454"/>
                  </a:lnTo>
                  <a:lnTo>
                    <a:pt x="641" y="476"/>
                  </a:lnTo>
                  <a:lnTo>
                    <a:pt x="667" y="498"/>
                  </a:lnTo>
                  <a:lnTo>
                    <a:pt x="693" y="518"/>
                  </a:lnTo>
                  <a:lnTo>
                    <a:pt x="718" y="538"/>
                  </a:lnTo>
                  <a:lnTo>
                    <a:pt x="744" y="556"/>
                  </a:lnTo>
                  <a:lnTo>
                    <a:pt x="770" y="574"/>
                  </a:lnTo>
                  <a:lnTo>
                    <a:pt x="795" y="589"/>
                  </a:lnTo>
                  <a:lnTo>
                    <a:pt x="821" y="603"/>
                  </a:lnTo>
                  <a:lnTo>
                    <a:pt x="846" y="616"/>
                  </a:lnTo>
                  <a:lnTo>
                    <a:pt x="872" y="627"/>
                  </a:lnTo>
                  <a:lnTo>
                    <a:pt x="898" y="636"/>
                  </a:lnTo>
                  <a:lnTo>
                    <a:pt x="923" y="643"/>
                  </a:lnTo>
                  <a:lnTo>
                    <a:pt x="949" y="648"/>
                  </a:lnTo>
                  <a:lnTo>
                    <a:pt x="975" y="652"/>
                  </a:lnTo>
                  <a:lnTo>
                    <a:pt x="1001" y="654"/>
                  </a:lnTo>
                  <a:lnTo>
                    <a:pt x="1026" y="654"/>
                  </a:lnTo>
                  <a:lnTo>
                    <a:pt x="1052" y="652"/>
                  </a:lnTo>
                  <a:lnTo>
                    <a:pt x="1077" y="648"/>
                  </a:lnTo>
                  <a:lnTo>
                    <a:pt x="1103" y="643"/>
                  </a:lnTo>
                  <a:lnTo>
                    <a:pt x="1129" y="636"/>
                  </a:lnTo>
                  <a:lnTo>
                    <a:pt x="1154" y="627"/>
                  </a:lnTo>
                  <a:lnTo>
                    <a:pt x="1180" y="617"/>
                  </a:lnTo>
                  <a:lnTo>
                    <a:pt x="1206" y="605"/>
                  </a:lnTo>
                  <a:lnTo>
                    <a:pt x="1231" y="592"/>
                  </a:lnTo>
                  <a:lnTo>
                    <a:pt x="1257" y="578"/>
                  </a:lnTo>
                  <a:lnTo>
                    <a:pt x="1283" y="562"/>
                  </a:lnTo>
                  <a:lnTo>
                    <a:pt x="1308" y="544"/>
                  </a:lnTo>
                </a:path>
              </a:pathLst>
            </a:custGeom>
            <a:noFill/>
            <a:ln w="26988" cap="flat">
              <a:solidFill>
                <a:srgbClr val="EDB1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0" name="Line 312"/>
            <p:cNvSpPr>
              <a:spLocks noChangeShapeType="1"/>
            </p:cNvSpPr>
            <p:nvPr/>
          </p:nvSpPr>
          <p:spPr bwMode="auto">
            <a:xfrm flipV="1">
              <a:off x="10671115" y="3994818"/>
              <a:ext cx="86847" cy="39339"/>
            </a:xfrm>
            <a:prstGeom prst="line">
              <a:avLst/>
            </a:prstGeom>
            <a:noFill/>
            <a:ln w="26988" cap="flat">
              <a:solidFill>
                <a:srgbClr val="EDB12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3" name="Freeform 325"/>
            <p:cNvSpPr>
              <a:spLocks/>
            </p:cNvSpPr>
            <p:nvPr/>
          </p:nvSpPr>
          <p:spPr bwMode="auto">
            <a:xfrm>
              <a:off x="1934278" y="3072526"/>
              <a:ext cx="4366681" cy="2187712"/>
            </a:xfrm>
            <a:custGeom>
              <a:avLst/>
              <a:gdLst>
                <a:gd name="T0" fmla="*/ 0 w 1257"/>
                <a:gd name="T1" fmla="*/ 0 h 1001"/>
                <a:gd name="T2" fmla="*/ 26 w 1257"/>
                <a:gd name="T3" fmla="*/ 4 h 1001"/>
                <a:gd name="T4" fmla="*/ 51 w 1257"/>
                <a:gd name="T5" fmla="*/ 12 h 1001"/>
                <a:gd name="T6" fmla="*/ 77 w 1257"/>
                <a:gd name="T7" fmla="*/ 23 h 1001"/>
                <a:gd name="T8" fmla="*/ 103 w 1257"/>
                <a:gd name="T9" fmla="*/ 38 h 1001"/>
                <a:gd name="T10" fmla="*/ 128 w 1257"/>
                <a:gd name="T11" fmla="*/ 56 h 1001"/>
                <a:gd name="T12" fmla="*/ 154 w 1257"/>
                <a:gd name="T13" fmla="*/ 78 h 1001"/>
                <a:gd name="T14" fmla="*/ 180 w 1257"/>
                <a:gd name="T15" fmla="*/ 104 h 1001"/>
                <a:gd name="T16" fmla="*/ 205 w 1257"/>
                <a:gd name="T17" fmla="*/ 133 h 1001"/>
                <a:gd name="T18" fmla="*/ 231 w 1257"/>
                <a:gd name="T19" fmla="*/ 165 h 1001"/>
                <a:gd name="T20" fmla="*/ 257 w 1257"/>
                <a:gd name="T21" fmla="*/ 201 h 1001"/>
                <a:gd name="T22" fmla="*/ 282 w 1257"/>
                <a:gd name="T23" fmla="*/ 240 h 1001"/>
                <a:gd name="T24" fmla="*/ 308 w 1257"/>
                <a:gd name="T25" fmla="*/ 281 h 1001"/>
                <a:gd name="T26" fmla="*/ 334 w 1257"/>
                <a:gd name="T27" fmla="*/ 325 h 1001"/>
                <a:gd name="T28" fmla="*/ 359 w 1257"/>
                <a:gd name="T29" fmla="*/ 370 h 1001"/>
                <a:gd name="T30" fmla="*/ 385 w 1257"/>
                <a:gd name="T31" fmla="*/ 417 h 1001"/>
                <a:gd name="T32" fmla="*/ 411 w 1257"/>
                <a:gd name="T33" fmla="*/ 464 h 1001"/>
                <a:gd name="T34" fmla="*/ 436 w 1257"/>
                <a:gd name="T35" fmla="*/ 512 h 1001"/>
                <a:gd name="T36" fmla="*/ 462 w 1257"/>
                <a:gd name="T37" fmla="*/ 561 h 1001"/>
                <a:gd name="T38" fmla="*/ 487 w 1257"/>
                <a:gd name="T39" fmla="*/ 608 h 1001"/>
                <a:gd name="T40" fmla="*/ 513 w 1257"/>
                <a:gd name="T41" fmla="*/ 655 h 1001"/>
                <a:gd name="T42" fmla="*/ 539 w 1257"/>
                <a:gd name="T43" fmla="*/ 700 h 1001"/>
                <a:gd name="T44" fmla="*/ 565 w 1257"/>
                <a:gd name="T45" fmla="*/ 744 h 1001"/>
                <a:gd name="T46" fmla="*/ 590 w 1257"/>
                <a:gd name="T47" fmla="*/ 785 h 1001"/>
                <a:gd name="T48" fmla="*/ 616 w 1257"/>
                <a:gd name="T49" fmla="*/ 823 h 1001"/>
                <a:gd name="T50" fmla="*/ 642 w 1257"/>
                <a:gd name="T51" fmla="*/ 859 h 1001"/>
                <a:gd name="T52" fmla="*/ 667 w 1257"/>
                <a:gd name="T53" fmla="*/ 891 h 1001"/>
                <a:gd name="T54" fmla="*/ 693 w 1257"/>
                <a:gd name="T55" fmla="*/ 919 h 1001"/>
                <a:gd name="T56" fmla="*/ 718 w 1257"/>
                <a:gd name="T57" fmla="*/ 943 h 1001"/>
                <a:gd name="T58" fmla="*/ 744 w 1257"/>
                <a:gd name="T59" fmla="*/ 963 h 1001"/>
                <a:gd name="T60" fmla="*/ 770 w 1257"/>
                <a:gd name="T61" fmla="*/ 979 h 1001"/>
                <a:gd name="T62" fmla="*/ 795 w 1257"/>
                <a:gd name="T63" fmla="*/ 991 h 1001"/>
                <a:gd name="T64" fmla="*/ 821 w 1257"/>
                <a:gd name="T65" fmla="*/ 998 h 1001"/>
                <a:gd name="T66" fmla="*/ 847 w 1257"/>
                <a:gd name="T67" fmla="*/ 1001 h 1001"/>
                <a:gd name="T68" fmla="*/ 872 w 1257"/>
                <a:gd name="T69" fmla="*/ 1000 h 1001"/>
                <a:gd name="T70" fmla="*/ 898 w 1257"/>
                <a:gd name="T71" fmla="*/ 995 h 1001"/>
                <a:gd name="T72" fmla="*/ 924 w 1257"/>
                <a:gd name="T73" fmla="*/ 985 h 1001"/>
                <a:gd name="T74" fmla="*/ 949 w 1257"/>
                <a:gd name="T75" fmla="*/ 972 h 1001"/>
                <a:gd name="T76" fmla="*/ 975 w 1257"/>
                <a:gd name="T77" fmla="*/ 955 h 1001"/>
                <a:gd name="T78" fmla="*/ 1001 w 1257"/>
                <a:gd name="T79" fmla="*/ 935 h 1001"/>
                <a:gd name="T80" fmla="*/ 1026 w 1257"/>
                <a:gd name="T81" fmla="*/ 912 h 1001"/>
                <a:gd name="T82" fmla="*/ 1052 w 1257"/>
                <a:gd name="T83" fmla="*/ 886 h 1001"/>
                <a:gd name="T84" fmla="*/ 1078 w 1257"/>
                <a:gd name="T85" fmla="*/ 858 h 1001"/>
                <a:gd name="T86" fmla="*/ 1103 w 1257"/>
                <a:gd name="T87" fmla="*/ 827 h 1001"/>
                <a:gd name="T88" fmla="*/ 1129 w 1257"/>
                <a:gd name="T89" fmla="*/ 795 h 1001"/>
                <a:gd name="T90" fmla="*/ 1155 w 1257"/>
                <a:gd name="T91" fmla="*/ 762 h 1001"/>
                <a:gd name="T92" fmla="*/ 1180 w 1257"/>
                <a:gd name="T93" fmla="*/ 727 h 1001"/>
                <a:gd name="T94" fmla="*/ 1206 w 1257"/>
                <a:gd name="T95" fmla="*/ 691 h 1001"/>
                <a:gd name="T96" fmla="*/ 1232 w 1257"/>
                <a:gd name="T97" fmla="*/ 655 h 1001"/>
                <a:gd name="T98" fmla="*/ 1257 w 1257"/>
                <a:gd name="T99" fmla="*/ 619 h 10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1001">
                  <a:moveTo>
                    <a:pt x="0" y="0"/>
                  </a:moveTo>
                  <a:lnTo>
                    <a:pt x="26" y="4"/>
                  </a:lnTo>
                  <a:lnTo>
                    <a:pt x="51" y="12"/>
                  </a:lnTo>
                  <a:lnTo>
                    <a:pt x="77" y="23"/>
                  </a:lnTo>
                  <a:lnTo>
                    <a:pt x="103" y="38"/>
                  </a:lnTo>
                  <a:lnTo>
                    <a:pt x="128" y="56"/>
                  </a:lnTo>
                  <a:lnTo>
                    <a:pt x="154" y="78"/>
                  </a:lnTo>
                  <a:lnTo>
                    <a:pt x="180" y="104"/>
                  </a:lnTo>
                  <a:lnTo>
                    <a:pt x="205" y="133"/>
                  </a:lnTo>
                  <a:lnTo>
                    <a:pt x="231" y="165"/>
                  </a:lnTo>
                  <a:lnTo>
                    <a:pt x="257" y="201"/>
                  </a:lnTo>
                  <a:lnTo>
                    <a:pt x="282" y="240"/>
                  </a:lnTo>
                  <a:lnTo>
                    <a:pt x="308" y="281"/>
                  </a:lnTo>
                  <a:lnTo>
                    <a:pt x="334" y="325"/>
                  </a:lnTo>
                  <a:lnTo>
                    <a:pt x="359" y="370"/>
                  </a:lnTo>
                  <a:lnTo>
                    <a:pt x="385" y="417"/>
                  </a:lnTo>
                  <a:lnTo>
                    <a:pt x="411" y="464"/>
                  </a:lnTo>
                  <a:lnTo>
                    <a:pt x="436" y="512"/>
                  </a:lnTo>
                  <a:lnTo>
                    <a:pt x="462" y="561"/>
                  </a:lnTo>
                  <a:lnTo>
                    <a:pt x="487" y="608"/>
                  </a:lnTo>
                  <a:lnTo>
                    <a:pt x="513" y="655"/>
                  </a:lnTo>
                  <a:lnTo>
                    <a:pt x="539" y="700"/>
                  </a:lnTo>
                  <a:lnTo>
                    <a:pt x="565" y="744"/>
                  </a:lnTo>
                  <a:lnTo>
                    <a:pt x="590" y="785"/>
                  </a:lnTo>
                  <a:lnTo>
                    <a:pt x="616" y="823"/>
                  </a:lnTo>
                  <a:lnTo>
                    <a:pt x="642" y="859"/>
                  </a:lnTo>
                  <a:lnTo>
                    <a:pt x="667" y="891"/>
                  </a:lnTo>
                  <a:lnTo>
                    <a:pt x="693" y="919"/>
                  </a:lnTo>
                  <a:lnTo>
                    <a:pt x="718" y="943"/>
                  </a:lnTo>
                  <a:lnTo>
                    <a:pt x="744" y="963"/>
                  </a:lnTo>
                  <a:lnTo>
                    <a:pt x="770" y="979"/>
                  </a:lnTo>
                  <a:lnTo>
                    <a:pt x="795" y="991"/>
                  </a:lnTo>
                  <a:lnTo>
                    <a:pt x="821" y="998"/>
                  </a:lnTo>
                  <a:lnTo>
                    <a:pt x="847" y="1001"/>
                  </a:lnTo>
                  <a:lnTo>
                    <a:pt x="872" y="1000"/>
                  </a:lnTo>
                  <a:lnTo>
                    <a:pt x="898" y="995"/>
                  </a:lnTo>
                  <a:lnTo>
                    <a:pt x="924" y="985"/>
                  </a:lnTo>
                  <a:lnTo>
                    <a:pt x="949" y="972"/>
                  </a:lnTo>
                  <a:lnTo>
                    <a:pt x="975" y="955"/>
                  </a:lnTo>
                  <a:lnTo>
                    <a:pt x="1001" y="935"/>
                  </a:lnTo>
                  <a:lnTo>
                    <a:pt x="1026" y="912"/>
                  </a:lnTo>
                  <a:lnTo>
                    <a:pt x="1052" y="886"/>
                  </a:lnTo>
                  <a:lnTo>
                    <a:pt x="1078" y="858"/>
                  </a:lnTo>
                  <a:lnTo>
                    <a:pt x="1103" y="827"/>
                  </a:lnTo>
                  <a:lnTo>
                    <a:pt x="1129" y="795"/>
                  </a:lnTo>
                  <a:lnTo>
                    <a:pt x="1155" y="762"/>
                  </a:lnTo>
                  <a:lnTo>
                    <a:pt x="1180" y="727"/>
                  </a:lnTo>
                  <a:lnTo>
                    <a:pt x="1206" y="691"/>
                  </a:lnTo>
                  <a:lnTo>
                    <a:pt x="1232" y="655"/>
                  </a:lnTo>
                  <a:lnTo>
                    <a:pt x="1257" y="619"/>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4" name="Freeform 326"/>
            <p:cNvSpPr>
              <a:spLocks/>
            </p:cNvSpPr>
            <p:nvPr/>
          </p:nvSpPr>
          <p:spPr bwMode="auto">
            <a:xfrm>
              <a:off x="6214112" y="3579568"/>
              <a:ext cx="4543850" cy="924478"/>
            </a:xfrm>
            <a:custGeom>
              <a:avLst/>
              <a:gdLst>
                <a:gd name="T0" fmla="*/ 0 w 1308"/>
                <a:gd name="T1" fmla="*/ 423 h 423"/>
                <a:gd name="T2" fmla="*/ 25 w 1308"/>
                <a:gd name="T3" fmla="*/ 387 h 423"/>
                <a:gd name="T4" fmla="*/ 51 w 1308"/>
                <a:gd name="T5" fmla="*/ 351 h 423"/>
                <a:gd name="T6" fmla="*/ 77 w 1308"/>
                <a:gd name="T7" fmla="*/ 315 h 423"/>
                <a:gd name="T8" fmla="*/ 102 w 1308"/>
                <a:gd name="T9" fmla="*/ 280 h 423"/>
                <a:gd name="T10" fmla="*/ 128 w 1308"/>
                <a:gd name="T11" fmla="*/ 246 h 423"/>
                <a:gd name="T12" fmla="*/ 154 w 1308"/>
                <a:gd name="T13" fmla="*/ 214 h 423"/>
                <a:gd name="T14" fmla="*/ 179 w 1308"/>
                <a:gd name="T15" fmla="*/ 183 h 423"/>
                <a:gd name="T16" fmla="*/ 205 w 1308"/>
                <a:gd name="T17" fmla="*/ 153 h 423"/>
                <a:gd name="T18" fmla="*/ 231 w 1308"/>
                <a:gd name="T19" fmla="*/ 126 h 423"/>
                <a:gd name="T20" fmla="*/ 256 w 1308"/>
                <a:gd name="T21" fmla="*/ 101 h 423"/>
                <a:gd name="T22" fmla="*/ 282 w 1308"/>
                <a:gd name="T23" fmla="*/ 79 h 423"/>
                <a:gd name="T24" fmla="*/ 308 w 1308"/>
                <a:gd name="T25" fmla="*/ 59 h 423"/>
                <a:gd name="T26" fmla="*/ 333 w 1308"/>
                <a:gd name="T27" fmla="*/ 41 h 423"/>
                <a:gd name="T28" fmla="*/ 359 w 1308"/>
                <a:gd name="T29" fmla="*/ 27 h 423"/>
                <a:gd name="T30" fmla="*/ 385 w 1308"/>
                <a:gd name="T31" fmla="*/ 16 h 423"/>
                <a:gd name="T32" fmla="*/ 410 w 1308"/>
                <a:gd name="T33" fmla="*/ 7 h 423"/>
                <a:gd name="T34" fmla="*/ 436 w 1308"/>
                <a:gd name="T35" fmla="*/ 2 h 423"/>
                <a:gd name="T36" fmla="*/ 462 w 1308"/>
                <a:gd name="T37" fmla="*/ 0 h 423"/>
                <a:gd name="T38" fmla="*/ 487 w 1308"/>
                <a:gd name="T39" fmla="*/ 1 h 423"/>
                <a:gd name="T40" fmla="*/ 513 w 1308"/>
                <a:gd name="T41" fmla="*/ 4 h 423"/>
                <a:gd name="T42" fmla="*/ 539 w 1308"/>
                <a:gd name="T43" fmla="*/ 11 h 423"/>
                <a:gd name="T44" fmla="*/ 564 w 1308"/>
                <a:gd name="T45" fmla="*/ 20 h 423"/>
                <a:gd name="T46" fmla="*/ 590 w 1308"/>
                <a:gd name="T47" fmla="*/ 32 h 423"/>
                <a:gd name="T48" fmla="*/ 616 w 1308"/>
                <a:gd name="T49" fmla="*/ 46 h 423"/>
                <a:gd name="T50" fmla="*/ 641 w 1308"/>
                <a:gd name="T51" fmla="*/ 61 h 423"/>
                <a:gd name="T52" fmla="*/ 667 w 1308"/>
                <a:gd name="T53" fmla="*/ 78 h 423"/>
                <a:gd name="T54" fmla="*/ 693 w 1308"/>
                <a:gd name="T55" fmla="*/ 97 h 423"/>
                <a:gd name="T56" fmla="*/ 718 w 1308"/>
                <a:gd name="T57" fmla="*/ 116 h 423"/>
                <a:gd name="T58" fmla="*/ 744 w 1308"/>
                <a:gd name="T59" fmla="*/ 135 h 423"/>
                <a:gd name="T60" fmla="*/ 770 w 1308"/>
                <a:gd name="T61" fmla="*/ 155 h 423"/>
                <a:gd name="T62" fmla="*/ 795 w 1308"/>
                <a:gd name="T63" fmla="*/ 174 h 423"/>
                <a:gd name="T64" fmla="*/ 821 w 1308"/>
                <a:gd name="T65" fmla="*/ 192 h 423"/>
                <a:gd name="T66" fmla="*/ 846 w 1308"/>
                <a:gd name="T67" fmla="*/ 210 h 423"/>
                <a:gd name="T68" fmla="*/ 872 w 1308"/>
                <a:gd name="T69" fmla="*/ 226 h 423"/>
                <a:gd name="T70" fmla="*/ 898 w 1308"/>
                <a:gd name="T71" fmla="*/ 241 h 423"/>
                <a:gd name="T72" fmla="*/ 923 w 1308"/>
                <a:gd name="T73" fmla="*/ 255 h 423"/>
                <a:gd name="T74" fmla="*/ 949 w 1308"/>
                <a:gd name="T75" fmla="*/ 266 h 423"/>
                <a:gd name="T76" fmla="*/ 975 w 1308"/>
                <a:gd name="T77" fmla="*/ 277 h 423"/>
                <a:gd name="T78" fmla="*/ 1001 w 1308"/>
                <a:gd name="T79" fmla="*/ 285 h 423"/>
                <a:gd name="T80" fmla="*/ 1026 w 1308"/>
                <a:gd name="T81" fmla="*/ 292 h 423"/>
                <a:gd name="T82" fmla="*/ 1052 w 1308"/>
                <a:gd name="T83" fmla="*/ 297 h 423"/>
                <a:gd name="T84" fmla="*/ 1077 w 1308"/>
                <a:gd name="T85" fmla="*/ 301 h 423"/>
                <a:gd name="T86" fmla="*/ 1103 w 1308"/>
                <a:gd name="T87" fmla="*/ 304 h 423"/>
                <a:gd name="T88" fmla="*/ 1129 w 1308"/>
                <a:gd name="T89" fmla="*/ 306 h 423"/>
                <a:gd name="T90" fmla="*/ 1154 w 1308"/>
                <a:gd name="T91" fmla="*/ 307 h 423"/>
                <a:gd name="T92" fmla="*/ 1180 w 1308"/>
                <a:gd name="T93" fmla="*/ 307 h 423"/>
                <a:gd name="T94" fmla="*/ 1206 w 1308"/>
                <a:gd name="T95" fmla="*/ 306 h 423"/>
                <a:gd name="T96" fmla="*/ 1231 w 1308"/>
                <a:gd name="T97" fmla="*/ 305 h 423"/>
                <a:gd name="T98" fmla="*/ 1257 w 1308"/>
                <a:gd name="T99" fmla="*/ 304 h 423"/>
                <a:gd name="T100" fmla="*/ 1283 w 1308"/>
                <a:gd name="T101" fmla="*/ 303 h 423"/>
                <a:gd name="T102" fmla="*/ 1308 w 1308"/>
                <a:gd name="T103" fmla="*/ 30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423">
                  <a:moveTo>
                    <a:pt x="0" y="423"/>
                  </a:moveTo>
                  <a:lnTo>
                    <a:pt x="25" y="387"/>
                  </a:lnTo>
                  <a:lnTo>
                    <a:pt x="51" y="351"/>
                  </a:lnTo>
                  <a:lnTo>
                    <a:pt x="77" y="315"/>
                  </a:lnTo>
                  <a:lnTo>
                    <a:pt x="102" y="280"/>
                  </a:lnTo>
                  <a:lnTo>
                    <a:pt x="128" y="246"/>
                  </a:lnTo>
                  <a:lnTo>
                    <a:pt x="154" y="214"/>
                  </a:lnTo>
                  <a:lnTo>
                    <a:pt x="179" y="183"/>
                  </a:lnTo>
                  <a:lnTo>
                    <a:pt x="205" y="153"/>
                  </a:lnTo>
                  <a:lnTo>
                    <a:pt x="231" y="126"/>
                  </a:lnTo>
                  <a:lnTo>
                    <a:pt x="256" y="101"/>
                  </a:lnTo>
                  <a:lnTo>
                    <a:pt x="282" y="79"/>
                  </a:lnTo>
                  <a:lnTo>
                    <a:pt x="308" y="59"/>
                  </a:lnTo>
                  <a:lnTo>
                    <a:pt x="333" y="41"/>
                  </a:lnTo>
                  <a:lnTo>
                    <a:pt x="359" y="27"/>
                  </a:lnTo>
                  <a:lnTo>
                    <a:pt x="385" y="16"/>
                  </a:lnTo>
                  <a:lnTo>
                    <a:pt x="410" y="7"/>
                  </a:lnTo>
                  <a:lnTo>
                    <a:pt x="436" y="2"/>
                  </a:lnTo>
                  <a:lnTo>
                    <a:pt x="462" y="0"/>
                  </a:lnTo>
                  <a:lnTo>
                    <a:pt x="487" y="1"/>
                  </a:lnTo>
                  <a:lnTo>
                    <a:pt x="513" y="4"/>
                  </a:lnTo>
                  <a:lnTo>
                    <a:pt x="539" y="11"/>
                  </a:lnTo>
                  <a:lnTo>
                    <a:pt x="564" y="20"/>
                  </a:lnTo>
                  <a:lnTo>
                    <a:pt x="590" y="32"/>
                  </a:lnTo>
                  <a:lnTo>
                    <a:pt x="616" y="46"/>
                  </a:lnTo>
                  <a:lnTo>
                    <a:pt x="641" y="61"/>
                  </a:lnTo>
                  <a:lnTo>
                    <a:pt x="667" y="78"/>
                  </a:lnTo>
                  <a:lnTo>
                    <a:pt x="693" y="97"/>
                  </a:lnTo>
                  <a:lnTo>
                    <a:pt x="718" y="116"/>
                  </a:lnTo>
                  <a:lnTo>
                    <a:pt x="744" y="135"/>
                  </a:lnTo>
                  <a:lnTo>
                    <a:pt x="770" y="155"/>
                  </a:lnTo>
                  <a:lnTo>
                    <a:pt x="795" y="174"/>
                  </a:lnTo>
                  <a:lnTo>
                    <a:pt x="821" y="192"/>
                  </a:lnTo>
                  <a:lnTo>
                    <a:pt x="846" y="210"/>
                  </a:lnTo>
                  <a:lnTo>
                    <a:pt x="872" y="226"/>
                  </a:lnTo>
                  <a:lnTo>
                    <a:pt x="898" y="241"/>
                  </a:lnTo>
                  <a:lnTo>
                    <a:pt x="923" y="255"/>
                  </a:lnTo>
                  <a:lnTo>
                    <a:pt x="949" y="266"/>
                  </a:lnTo>
                  <a:lnTo>
                    <a:pt x="975" y="277"/>
                  </a:lnTo>
                  <a:lnTo>
                    <a:pt x="1001" y="285"/>
                  </a:lnTo>
                  <a:lnTo>
                    <a:pt x="1026" y="292"/>
                  </a:lnTo>
                  <a:lnTo>
                    <a:pt x="1052" y="297"/>
                  </a:lnTo>
                  <a:lnTo>
                    <a:pt x="1077" y="301"/>
                  </a:lnTo>
                  <a:lnTo>
                    <a:pt x="1103" y="304"/>
                  </a:lnTo>
                  <a:lnTo>
                    <a:pt x="1129" y="306"/>
                  </a:lnTo>
                  <a:lnTo>
                    <a:pt x="1154" y="307"/>
                  </a:lnTo>
                  <a:lnTo>
                    <a:pt x="1180" y="307"/>
                  </a:lnTo>
                  <a:lnTo>
                    <a:pt x="1206" y="306"/>
                  </a:lnTo>
                  <a:lnTo>
                    <a:pt x="1231" y="305"/>
                  </a:lnTo>
                  <a:lnTo>
                    <a:pt x="1257" y="304"/>
                  </a:lnTo>
                  <a:lnTo>
                    <a:pt x="1283" y="303"/>
                  </a:lnTo>
                  <a:lnTo>
                    <a:pt x="1308" y="302"/>
                  </a:lnTo>
                </a:path>
              </a:pathLst>
            </a:custGeom>
            <a:noFill/>
            <a:ln w="26988" cap="flat">
              <a:solidFill>
                <a:srgbClr val="0072B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2" name="Freeform 364"/>
            <p:cNvSpPr>
              <a:spLocks/>
            </p:cNvSpPr>
            <p:nvPr/>
          </p:nvSpPr>
          <p:spPr bwMode="auto">
            <a:xfrm>
              <a:off x="1934278" y="3636392"/>
              <a:ext cx="4366681" cy="760563"/>
            </a:xfrm>
            <a:custGeom>
              <a:avLst/>
              <a:gdLst>
                <a:gd name="T0" fmla="*/ 0 w 1257"/>
                <a:gd name="T1" fmla="*/ 18 h 348"/>
                <a:gd name="T2" fmla="*/ 26 w 1257"/>
                <a:gd name="T3" fmla="*/ 12 h 348"/>
                <a:gd name="T4" fmla="*/ 51 w 1257"/>
                <a:gd name="T5" fmla="*/ 7 h 348"/>
                <a:gd name="T6" fmla="*/ 77 w 1257"/>
                <a:gd name="T7" fmla="*/ 3 h 348"/>
                <a:gd name="T8" fmla="*/ 103 w 1257"/>
                <a:gd name="T9" fmla="*/ 1 h 348"/>
                <a:gd name="T10" fmla="*/ 128 w 1257"/>
                <a:gd name="T11" fmla="*/ 0 h 348"/>
                <a:gd name="T12" fmla="*/ 154 w 1257"/>
                <a:gd name="T13" fmla="*/ 1 h 348"/>
                <a:gd name="T14" fmla="*/ 180 w 1257"/>
                <a:gd name="T15" fmla="*/ 4 h 348"/>
                <a:gd name="T16" fmla="*/ 205 w 1257"/>
                <a:gd name="T17" fmla="*/ 8 h 348"/>
                <a:gd name="T18" fmla="*/ 231 w 1257"/>
                <a:gd name="T19" fmla="*/ 14 h 348"/>
                <a:gd name="T20" fmla="*/ 257 w 1257"/>
                <a:gd name="T21" fmla="*/ 21 h 348"/>
                <a:gd name="T22" fmla="*/ 282 w 1257"/>
                <a:gd name="T23" fmla="*/ 30 h 348"/>
                <a:gd name="T24" fmla="*/ 308 w 1257"/>
                <a:gd name="T25" fmla="*/ 40 h 348"/>
                <a:gd name="T26" fmla="*/ 334 w 1257"/>
                <a:gd name="T27" fmla="*/ 52 h 348"/>
                <a:gd name="T28" fmla="*/ 359 w 1257"/>
                <a:gd name="T29" fmla="*/ 65 h 348"/>
                <a:gd name="T30" fmla="*/ 385 w 1257"/>
                <a:gd name="T31" fmla="*/ 78 h 348"/>
                <a:gd name="T32" fmla="*/ 411 w 1257"/>
                <a:gd name="T33" fmla="*/ 93 h 348"/>
                <a:gd name="T34" fmla="*/ 436 w 1257"/>
                <a:gd name="T35" fmla="*/ 109 h 348"/>
                <a:gd name="T36" fmla="*/ 462 w 1257"/>
                <a:gd name="T37" fmla="*/ 125 h 348"/>
                <a:gd name="T38" fmla="*/ 487 w 1257"/>
                <a:gd name="T39" fmla="*/ 142 h 348"/>
                <a:gd name="T40" fmla="*/ 513 w 1257"/>
                <a:gd name="T41" fmla="*/ 159 h 348"/>
                <a:gd name="T42" fmla="*/ 539 w 1257"/>
                <a:gd name="T43" fmla="*/ 176 h 348"/>
                <a:gd name="T44" fmla="*/ 565 w 1257"/>
                <a:gd name="T45" fmla="*/ 193 h 348"/>
                <a:gd name="T46" fmla="*/ 590 w 1257"/>
                <a:gd name="T47" fmla="*/ 210 h 348"/>
                <a:gd name="T48" fmla="*/ 616 w 1257"/>
                <a:gd name="T49" fmla="*/ 227 h 348"/>
                <a:gd name="T50" fmla="*/ 642 w 1257"/>
                <a:gd name="T51" fmla="*/ 243 h 348"/>
                <a:gd name="T52" fmla="*/ 667 w 1257"/>
                <a:gd name="T53" fmla="*/ 259 h 348"/>
                <a:gd name="T54" fmla="*/ 693 w 1257"/>
                <a:gd name="T55" fmla="*/ 274 h 348"/>
                <a:gd name="T56" fmla="*/ 718 w 1257"/>
                <a:gd name="T57" fmla="*/ 288 h 348"/>
                <a:gd name="T58" fmla="*/ 744 w 1257"/>
                <a:gd name="T59" fmla="*/ 301 h 348"/>
                <a:gd name="T60" fmla="*/ 770 w 1257"/>
                <a:gd name="T61" fmla="*/ 313 h 348"/>
                <a:gd name="T62" fmla="*/ 795 w 1257"/>
                <a:gd name="T63" fmla="*/ 324 h 348"/>
                <a:gd name="T64" fmla="*/ 821 w 1257"/>
                <a:gd name="T65" fmla="*/ 333 h 348"/>
                <a:gd name="T66" fmla="*/ 847 w 1257"/>
                <a:gd name="T67" fmla="*/ 340 h 348"/>
                <a:gd name="T68" fmla="*/ 872 w 1257"/>
                <a:gd name="T69" fmla="*/ 345 h 348"/>
                <a:gd name="T70" fmla="*/ 898 w 1257"/>
                <a:gd name="T71" fmla="*/ 348 h 348"/>
                <a:gd name="T72" fmla="*/ 924 w 1257"/>
                <a:gd name="T73" fmla="*/ 348 h 348"/>
                <a:gd name="T74" fmla="*/ 949 w 1257"/>
                <a:gd name="T75" fmla="*/ 346 h 348"/>
                <a:gd name="T76" fmla="*/ 975 w 1257"/>
                <a:gd name="T77" fmla="*/ 342 h 348"/>
                <a:gd name="T78" fmla="*/ 1001 w 1257"/>
                <a:gd name="T79" fmla="*/ 334 h 348"/>
                <a:gd name="T80" fmla="*/ 1026 w 1257"/>
                <a:gd name="T81" fmla="*/ 324 h 348"/>
                <a:gd name="T82" fmla="*/ 1052 w 1257"/>
                <a:gd name="T83" fmla="*/ 311 h 348"/>
                <a:gd name="T84" fmla="*/ 1078 w 1257"/>
                <a:gd name="T85" fmla="*/ 295 h 348"/>
                <a:gd name="T86" fmla="*/ 1103 w 1257"/>
                <a:gd name="T87" fmla="*/ 276 h 348"/>
                <a:gd name="T88" fmla="*/ 1129 w 1257"/>
                <a:gd name="T89" fmla="*/ 256 h 348"/>
                <a:gd name="T90" fmla="*/ 1155 w 1257"/>
                <a:gd name="T91" fmla="*/ 233 h 348"/>
                <a:gd name="T92" fmla="*/ 1180 w 1257"/>
                <a:gd name="T93" fmla="*/ 208 h 348"/>
                <a:gd name="T94" fmla="*/ 1206 w 1257"/>
                <a:gd name="T95" fmla="*/ 181 h 348"/>
                <a:gd name="T96" fmla="*/ 1232 w 1257"/>
                <a:gd name="T97" fmla="*/ 154 h 348"/>
                <a:gd name="T98" fmla="*/ 1257 w 1257"/>
                <a:gd name="T99" fmla="*/ 126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57" h="348">
                  <a:moveTo>
                    <a:pt x="0" y="18"/>
                  </a:moveTo>
                  <a:lnTo>
                    <a:pt x="26" y="12"/>
                  </a:lnTo>
                  <a:lnTo>
                    <a:pt x="51" y="7"/>
                  </a:lnTo>
                  <a:lnTo>
                    <a:pt x="77" y="3"/>
                  </a:lnTo>
                  <a:lnTo>
                    <a:pt x="103" y="1"/>
                  </a:lnTo>
                  <a:lnTo>
                    <a:pt x="128" y="0"/>
                  </a:lnTo>
                  <a:lnTo>
                    <a:pt x="154" y="1"/>
                  </a:lnTo>
                  <a:lnTo>
                    <a:pt x="180" y="4"/>
                  </a:lnTo>
                  <a:lnTo>
                    <a:pt x="205" y="8"/>
                  </a:lnTo>
                  <a:lnTo>
                    <a:pt x="231" y="14"/>
                  </a:lnTo>
                  <a:lnTo>
                    <a:pt x="257" y="21"/>
                  </a:lnTo>
                  <a:lnTo>
                    <a:pt x="282" y="30"/>
                  </a:lnTo>
                  <a:lnTo>
                    <a:pt x="308" y="40"/>
                  </a:lnTo>
                  <a:lnTo>
                    <a:pt x="334" y="52"/>
                  </a:lnTo>
                  <a:lnTo>
                    <a:pt x="359" y="65"/>
                  </a:lnTo>
                  <a:lnTo>
                    <a:pt x="385" y="78"/>
                  </a:lnTo>
                  <a:lnTo>
                    <a:pt x="411" y="93"/>
                  </a:lnTo>
                  <a:lnTo>
                    <a:pt x="436" y="109"/>
                  </a:lnTo>
                  <a:lnTo>
                    <a:pt x="462" y="125"/>
                  </a:lnTo>
                  <a:lnTo>
                    <a:pt x="487" y="142"/>
                  </a:lnTo>
                  <a:lnTo>
                    <a:pt x="513" y="159"/>
                  </a:lnTo>
                  <a:lnTo>
                    <a:pt x="539" y="176"/>
                  </a:lnTo>
                  <a:lnTo>
                    <a:pt x="565" y="193"/>
                  </a:lnTo>
                  <a:lnTo>
                    <a:pt x="590" y="210"/>
                  </a:lnTo>
                  <a:lnTo>
                    <a:pt x="616" y="227"/>
                  </a:lnTo>
                  <a:lnTo>
                    <a:pt x="642" y="243"/>
                  </a:lnTo>
                  <a:lnTo>
                    <a:pt x="667" y="259"/>
                  </a:lnTo>
                  <a:lnTo>
                    <a:pt x="693" y="274"/>
                  </a:lnTo>
                  <a:lnTo>
                    <a:pt x="718" y="288"/>
                  </a:lnTo>
                  <a:lnTo>
                    <a:pt x="744" y="301"/>
                  </a:lnTo>
                  <a:lnTo>
                    <a:pt x="770" y="313"/>
                  </a:lnTo>
                  <a:lnTo>
                    <a:pt x="795" y="324"/>
                  </a:lnTo>
                  <a:lnTo>
                    <a:pt x="821" y="333"/>
                  </a:lnTo>
                  <a:lnTo>
                    <a:pt x="847" y="340"/>
                  </a:lnTo>
                  <a:lnTo>
                    <a:pt x="872" y="345"/>
                  </a:lnTo>
                  <a:lnTo>
                    <a:pt x="898" y="348"/>
                  </a:lnTo>
                  <a:lnTo>
                    <a:pt x="924" y="348"/>
                  </a:lnTo>
                  <a:lnTo>
                    <a:pt x="949" y="346"/>
                  </a:lnTo>
                  <a:lnTo>
                    <a:pt x="975" y="342"/>
                  </a:lnTo>
                  <a:lnTo>
                    <a:pt x="1001" y="334"/>
                  </a:lnTo>
                  <a:lnTo>
                    <a:pt x="1026" y="324"/>
                  </a:lnTo>
                  <a:lnTo>
                    <a:pt x="1052" y="311"/>
                  </a:lnTo>
                  <a:lnTo>
                    <a:pt x="1078" y="295"/>
                  </a:lnTo>
                  <a:lnTo>
                    <a:pt x="1103" y="276"/>
                  </a:lnTo>
                  <a:lnTo>
                    <a:pt x="1129" y="256"/>
                  </a:lnTo>
                  <a:lnTo>
                    <a:pt x="1155" y="233"/>
                  </a:lnTo>
                  <a:lnTo>
                    <a:pt x="1180" y="208"/>
                  </a:lnTo>
                  <a:lnTo>
                    <a:pt x="1206" y="181"/>
                  </a:lnTo>
                  <a:lnTo>
                    <a:pt x="1232" y="154"/>
                  </a:lnTo>
                  <a:lnTo>
                    <a:pt x="1257" y="126"/>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3" name="Freeform 365"/>
            <p:cNvSpPr>
              <a:spLocks/>
            </p:cNvSpPr>
            <p:nvPr/>
          </p:nvSpPr>
          <p:spPr bwMode="auto">
            <a:xfrm>
              <a:off x="6214112" y="3422210"/>
              <a:ext cx="4543850" cy="651287"/>
            </a:xfrm>
            <a:custGeom>
              <a:avLst/>
              <a:gdLst>
                <a:gd name="T0" fmla="*/ 0 w 1308"/>
                <a:gd name="T1" fmla="*/ 252 h 298"/>
                <a:gd name="T2" fmla="*/ 25 w 1308"/>
                <a:gd name="T3" fmla="*/ 224 h 298"/>
                <a:gd name="T4" fmla="*/ 51 w 1308"/>
                <a:gd name="T5" fmla="*/ 196 h 298"/>
                <a:gd name="T6" fmla="*/ 77 w 1308"/>
                <a:gd name="T7" fmla="*/ 168 h 298"/>
                <a:gd name="T8" fmla="*/ 102 w 1308"/>
                <a:gd name="T9" fmla="*/ 141 h 298"/>
                <a:gd name="T10" fmla="*/ 128 w 1308"/>
                <a:gd name="T11" fmla="*/ 115 h 298"/>
                <a:gd name="T12" fmla="*/ 154 w 1308"/>
                <a:gd name="T13" fmla="*/ 91 h 298"/>
                <a:gd name="T14" fmla="*/ 179 w 1308"/>
                <a:gd name="T15" fmla="*/ 69 h 298"/>
                <a:gd name="T16" fmla="*/ 205 w 1308"/>
                <a:gd name="T17" fmla="*/ 50 h 298"/>
                <a:gd name="T18" fmla="*/ 231 w 1308"/>
                <a:gd name="T19" fmla="*/ 33 h 298"/>
                <a:gd name="T20" fmla="*/ 256 w 1308"/>
                <a:gd name="T21" fmla="*/ 20 h 298"/>
                <a:gd name="T22" fmla="*/ 282 w 1308"/>
                <a:gd name="T23" fmla="*/ 10 h 298"/>
                <a:gd name="T24" fmla="*/ 308 w 1308"/>
                <a:gd name="T25" fmla="*/ 3 h 298"/>
                <a:gd name="T26" fmla="*/ 333 w 1308"/>
                <a:gd name="T27" fmla="*/ 0 h 298"/>
                <a:gd name="T28" fmla="*/ 359 w 1308"/>
                <a:gd name="T29" fmla="*/ 0 h 298"/>
                <a:gd name="T30" fmla="*/ 385 w 1308"/>
                <a:gd name="T31" fmla="*/ 3 h 298"/>
                <a:gd name="T32" fmla="*/ 410 w 1308"/>
                <a:gd name="T33" fmla="*/ 10 h 298"/>
                <a:gd name="T34" fmla="*/ 436 w 1308"/>
                <a:gd name="T35" fmla="*/ 19 h 298"/>
                <a:gd name="T36" fmla="*/ 462 w 1308"/>
                <a:gd name="T37" fmla="*/ 30 h 298"/>
                <a:gd name="T38" fmla="*/ 487 w 1308"/>
                <a:gd name="T39" fmla="*/ 44 h 298"/>
                <a:gd name="T40" fmla="*/ 513 w 1308"/>
                <a:gd name="T41" fmla="*/ 60 h 298"/>
                <a:gd name="T42" fmla="*/ 539 w 1308"/>
                <a:gd name="T43" fmla="*/ 76 h 298"/>
                <a:gd name="T44" fmla="*/ 564 w 1308"/>
                <a:gd name="T45" fmla="*/ 94 h 298"/>
                <a:gd name="T46" fmla="*/ 590 w 1308"/>
                <a:gd name="T47" fmla="*/ 112 h 298"/>
                <a:gd name="T48" fmla="*/ 616 w 1308"/>
                <a:gd name="T49" fmla="*/ 130 h 298"/>
                <a:gd name="T50" fmla="*/ 641 w 1308"/>
                <a:gd name="T51" fmla="*/ 149 h 298"/>
                <a:gd name="T52" fmla="*/ 667 w 1308"/>
                <a:gd name="T53" fmla="*/ 166 h 298"/>
                <a:gd name="T54" fmla="*/ 693 w 1308"/>
                <a:gd name="T55" fmla="*/ 183 h 298"/>
                <a:gd name="T56" fmla="*/ 718 w 1308"/>
                <a:gd name="T57" fmla="*/ 199 h 298"/>
                <a:gd name="T58" fmla="*/ 744 w 1308"/>
                <a:gd name="T59" fmla="*/ 214 h 298"/>
                <a:gd name="T60" fmla="*/ 770 w 1308"/>
                <a:gd name="T61" fmla="*/ 227 h 298"/>
                <a:gd name="T62" fmla="*/ 795 w 1308"/>
                <a:gd name="T63" fmla="*/ 239 h 298"/>
                <a:gd name="T64" fmla="*/ 821 w 1308"/>
                <a:gd name="T65" fmla="*/ 250 h 298"/>
                <a:gd name="T66" fmla="*/ 846 w 1308"/>
                <a:gd name="T67" fmla="*/ 260 h 298"/>
                <a:gd name="T68" fmla="*/ 872 w 1308"/>
                <a:gd name="T69" fmla="*/ 268 h 298"/>
                <a:gd name="T70" fmla="*/ 898 w 1308"/>
                <a:gd name="T71" fmla="*/ 275 h 298"/>
                <a:gd name="T72" fmla="*/ 923 w 1308"/>
                <a:gd name="T73" fmla="*/ 281 h 298"/>
                <a:gd name="T74" fmla="*/ 949 w 1308"/>
                <a:gd name="T75" fmla="*/ 286 h 298"/>
                <a:gd name="T76" fmla="*/ 975 w 1308"/>
                <a:gd name="T77" fmla="*/ 290 h 298"/>
                <a:gd name="T78" fmla="*/ 1001 w 1308"/>
                <a:gd name="T79" fmla="*/ 293 h 298"/>
                <a:gd name="T80" fmla="*/ 1026 w 1308"/>
                <a:gd name="T81" fmla="*/ 295 h 298"/>
                <a:gd name="T82" fmla="*/ 1052 w 1308"/>
                <a:gd name="T83" fmla="*/ 297 h 298"/>
                <a:gd name="T84" fmla="*/ 1077 w 1308"/>
                <a:gd name="T85" fmla="*/ 298 h 298"/>
                <a:gd name="T86" fmla="*/ 1103 w 1308"/>
                <a:gd name="T87" fmla="*/ 298 h 298"/>
                <a:gd name="T88" fmla="*/ 1129 w 1308"/>
                <a:gd name="T89" fmla="*/ 297 h 298"/>
                <a:gd name="T90" fmla="*/ 1154 w 1308"/>
                <a:gd name="T91" fmla="*/ 296 h 298"/>
                <a:gd name="T92" fmla="*/ 1180 w 1308"/>
                <a:gd name="T93" fmla="*/ 294 h 298"/>
                <a:gd name="T94" fmla="*/ 1206 w 1308"/>
                <a:gd name="T95" fmla="*/ 290 h 298"/>
                <a:gd name="T96" fmla="*/ 1231 w 1308"/>
                <a:gd name="T97" fmla="*/ 286 h 298"/>
                <a:gd name="T98" fmla="*/ 1257 w 1308"/>
                <a:gd name="T99" fmla="*/ 280 h 298"/>
                <a:gd name="T100" fmla="*/ 1283 w 1308"/>
                <a:gd name="T101" fmla="*/ 272 h 298"/>
                <a:gd name="T102" fmla="*/ 1308 w 1308"/>
                <a:gd name="T103" fmla="*/ 263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8" h="298">
                  <a:moveTo>
                    <a:pt x="0" y="252"/>
                  </a:moveTo>
                  <a:lnTo>
                    <a:pt x="25" y="224"/>
                  </a:lnTo>
                  <a:lnTo>
                    <a:pt x="51" y="196"/>
                  </a:lnTo>
                  <a:lnTo>
                    <a:pt x="77" y="168"/>
                  </a:lnTo>
                  <a:lnTo>
                    <a:pt x="102" y="141"/>
                  </a:lnTo>
                  <a:lnTo>
                    <a:pt x="128" y="115"/>
                  </a:lnTo>
                  <a:lnTo>
                    <a:pt x="154" y="91"/>
                  </a:lnTo>
                  <a:lnTo>
                    <a:pt x="179" y="69"/>
                  </a:lnTo>
                  <a:lnTo>
                    <a:pt x="205" y="50"/>
                  </a:lnTo>
                  <a:lnTo>
                    <a:pt x="231" y="33"/>
                  </a:lnTo>
                  <a:lnTo>
                    <a:pt x="256" y="20"/>
                  </a:lnTo>
                  <a:lnTo>
                    <a:pt x="282" y="10"/>
                  </a:lnTo>
                  <a:lnTo>
                    <a:pt x="308" y="3"/>
                  </a:lnTo>
                  <a:lnTo>
                    <a:pt x="333" y="0"/>
                  </a:lnTo>
                  <a:lnTo>
                    <a:pt x="359" y="0"/>
                  </a:lnTo>
                  <a:lnTo>
                    <a:pt x="385" y="3"/>
                  </a:lnTo>
                  <a:lnTo>
                    <a:pt x="410" y="10"/>
                  </a:lnTo>
                  <a:lnTo>
                    <a:pt x="436" y="19"/>
                  </a:lnTo>
                  <a:lnTo>
                    <a:pt x="462" y="30"/>
                  </a:lnTo>
                  <a:lnTo>
                    <a:pt x="487" y="44"/>
                  </a:lnTo>
                  <a:lnTo>
                    <a:pt x="513" y="60"/>
                  </a:lnTo>
                  <a:lnTo>
                    <a:pt x="539" y="76"/>
                  </a:lnTo>
                  <a:lnTo>
                    <a:pt x="564" y="94"/>
                  </a:lnTo>
                  <a:lnTo>
                    <a:pt x="590" y="112"/>
                  </a:lnTo>
                  <a:lnTo>
                    <a:pt x="616" y="130"/>
                  </a:lnTo>
                  <a:lnTo>
                    <a:pt x="641" y="149"/>
                  </a:lnTo>
                  <a:lnTo>
                    <a:pt x="667" y="166"/>
                  </a:lnTo>
                  <a:lnTo>
                    <a:pt x="693" y="183"/>
                  </a:lnTo>
                  <a:lnTo>
                    <a:pt x="718" y="199"/>
                  </a:lnTo>
                  <a:lnTo>
                    <a:pt x="744" y="214"/>
                  </a:lnTo>
                  <a:lnTo>
                    <a:pt x="770" y="227"/>
                  </a:lnTo>
                  <a:lnTo>
                    <a:pt x="795" y="239"/>
                  </a:lnTo>
                  <a:lnTo>
                    <a:pt x="821" y="250"/>
                  </a:lnTo>
                  <a:lnTo>
                    <a:pt x="846" y="260"/>
                  </a:lnTo>
                  <a:lnTo>
                    <a:pt x="872" y="268"/>
                  </a:lnTo>
                  <a:lnTo>
                    <a:pt x="898" y="275"/>
                  </a:lnTo>
                  <a:lnTo>
                    <a:pt x="923" y="281"/>
                  </a:lnTo>
                  <a:lnTo>
                    <a:pt x="949" y="286"/>
                  </a:lnTo>
                  <a:lnTo>
                    <a:pt x="975" y="290"/>
                  </a:lnTo>
                  <a:lnTo>
                    <a:pt x="1001" y="293"/>
                  </a:lnTo>
                  <a:lnTo>
                    <a:pt x="1026" y="295"/>
                  </a:lnTo>
                  <a:lnTo>
                    <a:pt x="1052" y="297"/>
                  </a:lnTo>
                  <a:lnTo>
                    <a:pt x="1077" y="298"/>
                  </a:lnTo>
                  <a:lnTo>
                    <a:pt x="1103" y="298"/>
                  </a:lnTo>
                  <a:lnTo>
                    <a:pt x="1129" y="297"/>
                  </a:lnTo>
                  <a:lnTo>
                    <a:pt x="1154" y="296"/>
                  </a:lnTo>
                  <a:lnTo>
                    <a:pt x="1180" y="294"/>
                  </a:lnTo>
                  <a:lnTo>
                    <a:pt x="1206" y="290"/>
                  </a:lnTo>
                  <a:lnTo>
                    <a:pt x="1231" y="286"/>
                  </a:lnTo>
                  <a:lnTo>
                    <a:pt x="1257" y="280"/>
                  </a:lnTo>
                  <a:lnTo>
                    <a:pt x="1283" y="272"/>
                  </a:lnTo>
                  <a:lnTo>
                    <a:pt x="1308" y="263"/>
                  </a:lnTo>
                </a:path>
              </a:pathLst>
            </a:custGeom>
            <a:noFill/>
            <a:ln w="26988" cap="flat">
              <a:solidFill>
                <a:srgbClr val="A2142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64" name="Line 366"/>
            <p:cNvSpPr>
              <a:spLocks noChangeShapeType="1"/>
            </p:cNvSpPr>
            <p:nvPr/>
          </p:nvSpPr>
          <p:spPr bwMode="auto">
            <a:xfrm flipV="1">
              <a:off x="10671115" y="3997004"/>
              <a:ext cx="86847" cy="19670"/>
            </a:xfrm>
            <a:prstGeom prst="line">
              <a:avLst/>
            </a:prstGeom>
            <a:noFill/>
            <a:ln w="26988" cap="flat">
              <a:solidFill>
                <a:srgbClr val="A2142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grpSp>
      <p:sp>
        <p:nvSpPr>
          <p:cNvPr id="53" name="Multiply 52"/>
          <p:cNvSpPr/>
          <p:nvPr/>
        </p:nvSpPr>
        <p:spPr>
          <a:xfrm>
            <a:off x="8825368" y="3664607"/>
            <a:ext cx="506083" cy="487680"/>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Multiply 53"/>
          <p:cNvSpPr/>
          <p:nvPr/>
        </p:nvSpPr>
        <p:spPr>
          <a:xfrm>
            <a:off x="1069676" y="3380532"/>
            <a:ext cx="506083" cy="487680"/>
          </a:xfrm>
          <a:prstGeom prst="mathMultiply">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941127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r="50922"/>
          <a:stretch/>
        </p:blipFill>
        <p:spPr>
          <a:xfrm>
            <a:off x="8026425" y="2356338"/>
            <a:ext cx="3558321" cy="3687593"/>
          </a:xfrm>
          <a:prstGeom prst="rect">
            <a:avLst/>
          </a:prstGeom>
        </p:spPr>
      </p:pic>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52037" b="51148"/>
          <a:stretch/>
        </p:blipFill>
        <p:spPr>
          <a:xfrm>
            <a:off x="7934179" y="562707"/>
            <a:ext cx="3477480" cy="1800666"/>
          </a:xfrm>
          <a:prstGeom prst="rect">
            <a:avLst/>
          </a:prstGeom>
        </p:spPr>
      </p:pic>
      <mc:AlternateContent xmlns:mc="http://schemas.openxmlformats.org/markup-compatibility/2006" xmlns:a14="http://schemas.microsoft.com/office/drawing/2010/main">
        <mc:Choice Requires="a14">
          <p:sp>
            <p:nvSpPr>
              <p:cNvPr id="2" name="Rectangle 1"/>
              <p:cNvSpPr/>
              <p:nvPr/>
            </p:nvSpPr>
            <p:spPr>
              <a:xfrm>
                <a:off x="7052784" y="3019252"/>
                <a:ext cx="8813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a:solidFill>
                                <a:schemeClr val="accent2">
                                  <a:lumMod val="75000"/>
                                </a:schemeClr>
                              </a:solidFill>
                              <a:latin typeface="Cambria Math" panose="02040503050406030204" pitchFamily="18" charset="0"/>
                            </a:rPr>
                          </m:ctrlPr>
                        </m:sSubPr>
                        <m:e>
                          <m:r>
                            <a:rPr lang="en-GB" i="1">
                              <a:solidFill>
                                <a:schemeClr val="accent2">
                                  <a:lumMod val="75000"/>
                                </a:schemeClr>
                              </a:solidFill>
                              <a:latin typeface="Cambria Math" panose="02040503050406030204" pitchFamily="18" charset="0"/>
                            </a:rPr>
                            <m:t>𝑝</m:t>
                          </m:r>
                        </m:e>
                        <m:sub>
                          <m:r>
                            <a:rPr lang="en-GB" i="1">
                              <a:solidFill>
                                <a:schemeClr val="accent2">
                                  <a:lumMod val="75000"/>
                                </a:schemeClr>
                              </a:solidFill>
                              <a:latin typeface="Cambria Math" panose="02040503050406030204" pitchFamily="18" charset="0"/>
                            </a:rPr>
                            <m:t>𝑇𝐹</m:t>
                          </m:r>
                        </m:sub>
                      </m:sSub>
                      <m:r>
                        <a:rPr lang="en-GB" i="1">
                          <a:solidFill>
                            <a:schemeClr val="accent2">
                              <a:lumMod val="75000"/>
                            </a:schemeClr>
                          </a:solidFill>
                          <a:latin typeface="Cambria Math" panose="02040503050406030204" pitchFamily="18" charset="0"/>
                        </a:rPr>
                        <m:t>(</m:t>
                      </m:r>
                      <m:r>
                        <a:rPr lang="en-GB" i="1">
                          <a:solidFill>
                            <a:schemeClr val="accent2">
                              <a:lumMod val="75000"/>
                            </a:schemeClr>
                          </a:solidFill>
                          <a:latin typeface="Cambria Math" panose="02040503050406030204" pitchFamily="18" charset="0"/>
                        </a:rPr>
                        <m:t>𝑡</m:t>
                      </m:r>
                      <m:r>
                        <a:rPr lang="en-GB" i="1">
                          <a:solidFill>
                            <a:schemeClr val="accent2">
                              <a:lumMod val="75000"/>
                            </a:schemeClr>
                          </a:solidFill>
                          <a:latin typeface="Cambria Math" panose="02040503050406030204" pitchFamily="18" charset="0"/>
                        </a:rPr>
                        <m:t>)</m:t>
                      </m:r>
                    </m:oMath>
                  </m:oMathPara>
                </a14:m>
                <a:endParaRPr lang="en-GB" dirty="0"/>
              </a:p>
            </p:txBody>
          </p:sp>
        </mc:Choice>
        <mc:Fallback xmlns="">
          <p:sp>
            <p:nvSpPr>
              <p:cNvPr id="2" name="Rectangle 1"/>
              <p:cNvSpPr>
                <a:spLocks noRot="1" noChangeAspect="1" noMove="1" noResize="1" noEditPoints="1" noAdjustHandles="1" noChangeArrowheads="1" noChangeShapeType="1" noTextEdit="1"/>
              </p:cNvSpPr>
              <p:nvPr/>
            </p:nvSpPr>
            <p:spPr>
              <a:xfrm>
                <a:off x="7052784" y="3019252"/>
                <a:ext cx="881395" cy="369332"/>
              </a:xfrm>
              <a:prstGeom prst="rect">
                <a:avLst/>
              </a:prstGeom>
              <a:blipFill>
                <a:blip r:embed="rId3"/>
                <a:stretch>
                  <a:fillRect b="-131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7052784" y="1278374"/>
                <a:ext cx="9536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𝑇𝐹</m:t>
                          </m:r>
                        </m:sub>
                      </m:sSub>
                      <m:d>
                        <m:dPr>
                          <m:ctrlPr>
                            <a:rPr lang="en-GB" i="1">
                              <a:latin typeface="Cambria Math" panose="02040503050406030204" pitchFamily="18" charset="0"/>
                            </a:rPr>
                          </m:ctrlPr>
                        </m:dPr>
                        <m:e>
                          <m:r>
                            <a:rPr lang="en-GB" i="1">
                              <a:latin typeface="Cambria Math" panose="02040503050406030204" pitchFamily="18" charset="0"/>
                            </a:rPr>
                            <m:t>𝑡</m:t>
                          </m:r>
                        </m:e>
                      </m:d>
                    </m:oMath>
                  </m:oMathPara>
                </a14:m>
                <a:endParaRPr lang="en-GB" dirty="0"/>
              </a:p>
            </p:txBody>
          </p:sp>
        </mc:Choice>
        <mc:Fallback xmlns="">
          <p:sp>
            <p:nvSpPr>
              <p:cNvPr id="4" name="Rectangle 3"/>
              <p:cNvSpPr>
                <a:spLocks noRot="1" noChangeAspect="1" noMove="1" noResize="1" noEditPoints="1" noAdjustHandles="1" noChangeArrowheads="1" noChangeShapeType="1" noTextEdit="1"/>
              </p:cNvSpPr>
              <p:nvPr/>
            </p:nvSpPr>
            <p:spPr>
              <a:xfrm>
                <a:off x="7052784" y="1278374"/>
                <a:ext cx="953659"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329679" y="1896979"/>
                <a:ext cx="5282408" cy="13438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GB" sz="2800" i="1" smtClean="0">
                              <a:latin typeface="Cambria Math" panose="02040503050406030204" pitchFamily="18" charset="0"/>
                            </a:rPr>
                          </m:ctrlPr>
                        </m:fPr>
                        <m:num>
                          <m:r>
                            <a:rPr lang="en-GB" sz="2800">
                              <a:latin typeface="Cambria Math" panose="02040503050406030204" pitchFamily="18" charset="0"/>
                            </a:rPr>
                            <m:t>ⅆ</m:t>
                          </m:r>
                          <m:sSub>
                            <m:sSubPr>
                              <m:ctrlPr>
                                <a:rPr lang="en-GB" sz="2800" i="1">
                                  <a:solidFill>
                                    <a:schemeClr val="accent2">
                                      <a:lumMod val="75000"/>
                                    </a:schemeClr>
                                  </a:solidFill>
                                  <a:latin typeface="Cambria Math" panose="02040503050406030204" pitchFamily="18" charset="0"/>
                                </a:rPr>
                              </m:ctrlPr>
                            </m:sSubPr>
                            <m:e>
                              <m:r>
                                <a:rPr lang="en-GB" sz="2800" i="1">
                                  <a:solidFill>
                                    <a:schemeClr val="accent2">
                                      <a:lumMod val="75000"/>
                                    </a:schemeClr>
                                  </a:solidFill>
                                  <a:latin typeface="Cambria Math" panose="02040503050406030204" pitchFamily="18" charset="0"/>
                                </a:rPr>
                                <m:t>𝑝</m:t>
                              </m:r>
                            </m:e>
                            <m:sub>
                              <m:r>
                                <a:rPr lang="en-GB" sz="2800" i="1">
                                  <a:solidFill>
                                    <a:schemeClr val="accent2">
                                      <a:lumMod val="75000"/>
                                    </a:schemeClr>
                                  </a:solidFill>
                                  <a:latin typeface="Cambria Math" panose="02040503050406030204" pitchFamily="18" charset="0"/>
                                </a:rPr>
                                <m:t>𝑇𝐹</m:t>
                              </m:r>
                            </m:sub>
                          </m:sSub>
                          <m:r>
                            <a:rPr lang="en-GB" sz="2800" i="1">
                              <a:solidFill>
                                <a:schemeClr val="accent2">
                                  <a:lumMod val="75000"/>
                                </a:schemeClr>
                              </a:solidFill>
                              <a:latin typeface="Cambria Math" panose="02040503050406030204" pitchFamily="18" charset="0"/>
                            </a:rPr>
                            <m:t>(</m:t>
                          </m:r>
                          <m:r>
                            <a:rPr lang="en-GB" sz="2800" i="1">
                              <a:solidFill>
                                <a:schemeClr val="accent2">
                                  <a:lumMod val="75000"/>
                                </a:schemeClr>
                              </a:solidFill>
                              <a:latin typeface="Cambria Math" panose="02040503050406030204" pitchFamily="18" charset="0"/>
                            </a:rPr>
                            <m:t>𝑡</m:t>
                          </m:r>
                          <m:r>
                            <a:rPr lang="en-GB" sz="2800" i="1">
                              <a:solidFill>
                                <a:schemeClr val="accent2">
                                  <a:lumMod val="75000"/>
                                </a:schemeClr>
                              </a:solidFill>
                              <a:latin typeface="Cambria Math" panose="02040503050406030204" pitchFamily="18" charset="0"/>
                            </a:rPr>
                            <m:t>)</m:t>
                          </m:r>
                          <m:r>
                            <m:rPr>
                              <m:nor/>
                            </m:rPr>
                            <a:rPr lang="en-GB" sz="2800" dirty="0">
                              <a:solidFill>
                                <a:schemeClr val="accent2">
                                  <a:lumMod val="75000"/>
                                </a:schemeClr>
                              </a:solidFill>
                            </a:rPr>
                            <m:t> </m:t>
                          </m:r>
                        </m:num>
                        <m:den>
                          <m:r>
                            <a:rPr lang="en-GB" sz="2800">
                              <a:latin typeface="Cambria Math" panose="02040503050406030204" pitchFamily="18" charset="0"/>
                            </a:rPr>
                            <m:t>ⅆ</m:t>
                          </m:r>
                          <m:r>
                            <a:rPr lang="en-GB" sz="2800" i="1">
                              <a:latin typeface="Cambria Math" panose="02040503050406030204" pitchFamily="18" charset="0"/>
                            </a:rPr>
                            <m:t>𝑡</m:t>
                          </m:r>
                        </m:den>
                      </m:f>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𝑠</m:t>
                          </m:r>
                        </m:e>
                        <m:sub>
                          <m:r>
                            <a:rPr lang="en-GB" sz="2800" b="0" i="1" smtClean="0">
                              <a:latin typeface="Cambria Math" panose="02040503050406030204" pitchFamily="18" charset="0"/>
                            </a:rPr>
                            <m:t>𝑓</m:t>
                          </m:r>
                        </m:sub>
                      </m:sSub>
                      <m:sSub>
                        <m:sSubPr>
                          <m:ctrlPr>
                            <a:rPr lang="en-GB" sz="2800" i="1">
                              <a:latin typeface="Cambria Math" panose="02040503050406030204" pitchFamily="18" charset="0"/>
                            </a:rPr>
                          </m:ctrlPr>
                        </m:sSubPr>
                        <m:e>
                          <m:r>
                            <a:rPr lang="en-GB" sz="2800" i="1">
                              <a:latin typeface="Cambria Math" panose="02040503050406030204" pitchFamily="18" charset="0"/>
                            </a:rPr>
                            <m:t>𝑚</m:t>
                          </m:r>
                        </m:e>
                        <m:sub>
                          <m:r>
                            <a:rPr lang="en-GB" sz="2800" i="1">
                              <a:latin typeface="Cambria Math" panose="02040503050406030204" pitchFamily="18" charset="0"/>
                            </a:rPr>
                            <m:t>𝑇𝐹</m:t>
                          </m:r>
                        </m:sub>
                      </m:sSub>
                      <m:d>
                        <m:dPr>
                          <m:ctrlPr>
                            <a:rPr lang="en-GB" sz="2800" i="1">
                              <a:latin typeface="Cambria Math" panose="02040503050406030204" pitchFamily="18" charset="0"/>
                            </a:rPr>
                          </m:ctrlPr>
                        </m:dPr>
                        <m:e>
                          <m:r>
                            <a:rPr lang="en-GB" sz="2800" i="1">
                              <a:latin typeface="Cambria Math" panose="02040503050406030204" pitchFamily="18" charset="0"/>
                            </a:rPr>
                            <m:t>𝑡</m:t>
                          </m:r>
                        </m:e>
                      </m:d>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𝑑</m:t>
                          </m:r>
                        </m:e>
                        <m:sub>
                          <m:r>
                            <a:rPr lang="en-GB" sz="2800" b="0" i="1" smtClean="0">
                              <a:latin typeface="Cambria Math" panose="02040503050406030204" pitchFamily="18" charset="0"/>
                            </a:rPr>
                            <m:t>𝑓</m:t>
                          </m:r>
                        </m:sub>
                      </m:sSub>
                      <m:sSub>
                        <m:sSubPr>
                          <m:ctrlPr>
                            <a:rPr lang="en-GB" sz="2800" i="1">
                              <a:solidFill>
                                <a:schemeClr val="accent2">
                                  <a:lumMod val="75000"/>
                                </a:schemeClr>
                              </a:solidFill>
                              <a:latin typeface="Cambria Math" panose="02040503050406030204" pitchFamily="18" charset="0"/>
                            </a:rPr>
                          </m:ctrlPr>
                        </m:sSubPr>
                        <m:e>
                          <m:r>
                            <a:rPr lang="en-GB" sz="2800" i="1">
                              <a:solidFill>
                                <a:schemeClr val="accent2">
                                  <a:lumMod val="75000"/>
                                </a:schemeClr>
                              </a:solidFill>
                              <a:latin typeface="Cambria Math" panose="02040503050406030204" pitchFamily="18" charset="0"/>
                            </a:rPr>
                            <m:t>𝑝</m:t>
                          </m:r>
                        </m:e>
                        <m:sub>
                          <m:r>
                            <a:rPr lang="en-GB" sz="2800" i="1">
                              <a:solidFill>
                                <a:schemeClr val="accent2">
                                  <a:lumMod val="75000"/>
                                </a:schemeClr>
                              </a:solidFill>
                              <a:latin typeface="Cambria Math" panose="02040503050406030204" pitchFamily="18" charset="0"/>
                            </a:rPr>
                            <m:t>𝑇𝐹</m:t>
                          </m:r>
                        </m:sub>
                      </m:sSub>
                      <m:r>
                        <a:rPr lang="en-GB" sz="2800" i="1">
                          <a:solidFill>
                            <a:schemeClr val="accent2">
                              <a:lumMod val="75000"/>
                            </a:schemeClr>
                          </a:solidFill>
                          <a:latin typeface="Cambria Math" panose="02040503050406030204" pitchFamily="18" charset="0"/>
                        </a:rPr>
                        <m:t>(</m:t>
                      </m:r>
                      <m:r>
                        <a:rPr lang="en-GB" sz="2800" i="1">
                          <a:solidFill>
                            <a:schemeClr val="accent2">
                              <a:lumMod val="75000"/>
                            </a:schemeClr>
                          </a:solidFill>
                          <a:latin typeface="Cambria Math" panose="02040503050406030204" pitchFamily="18" charset="0"/>
                        </a:rPr>
                        <m:t>𝑡</m:t>
                      </m:r>
                      <m:r>
                        <a:rPr lang="en-GB" sz="2800" i="1">
                          <a:solidFill>
                            <a:schemeClr val="accent2">
                              <a:lumMod val="75000"/>
                            </a:schemeClr>
                          </a:solidFill>
                          <a:latin typeface="Cambria Math" panose="02040503050406030204" pitchFamily="18" charset="0"/>
                        </a:rPr>
                        <m:t>)</m:t>
                      </m:r>
                    </m:oMath>
                  </m:oMathPara>
                </a14:m>
                <a:endParaRPr lang="en-GB" sz="2800" dirty="0">
                  <a:solidFill>
                    <a:schemeClr val="accent2">
                      <a:lumMod val="75000"/>
                    </a:schemeClr>
                  </a:solidFill>
                </a:endParaRPr>
              </a:p>
              <a:p>
                <a:endParaRPr lang="en-GB"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1329679" y="1896979"/>
                <a:ext cx="5282408" cy="1343894"/>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578530" y="3721205"/>
                <a:ext cx="5033557" cy="13438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sz="2800" i="1" smtClean="0">
                              <a:latin typeface="Cambria Math" panose="02040503050406030204" pitchFamily="18" charset="0"/>
                            </a:rPr>
                          </m:ctrlPr>
                        </m:fPr>
                        <m:num>
                          <m:r>
                            <a:rPr lang="en-GB" sz="2800">
                              <a:latin typeface="Cambria Math" panose="02040503050406030204" pitchFamily="18" charset="0"/>
                            </a:rPr>
                            <m:t>ⅆ</m:t>
                          </m:r>
                          <m:sSub>
                            <m:sSubPr>
                              <m:ctrlPr>
                                <a:rPr lang="en-GB" sz="2800" i="1">
                                  <a:latin typeface="Cambria Math" panose="02040503050406030204" pitchFamily="18" charset="0"/>
                                </a:rPr>
                              </m:ctrlPr>
                            </m:sSubPr>
                            <m:e>
                              <m:r>
                                <a:rPr lang="en-GB" sz="2800" b="0" i="1" smtClean="0">
                                  <a:latin typeface="Cambria Math" panose="02040503050406030204" pitchFamily="18" charset="0"/>
                                </a:rPr>
                                <m:t>𝑚</m:t>
                              </m:r>
                            </m:e>
                            <m:sub>
                              <m:r>
                                <a:rPr lang="en-GB" sz="2800" i="1">
                                  <a:latin typeface="Cambria Math" panose="02040503050406030204" pitchFamily="18" charset="0"/>
                                </a:rPr>
                                <m:t>𝑖</m:t>
                              </m:r>
                            </m:sub>
                          </m:sSub>
                          <m:r>
                            <a:rPr lang="en-GB" sz="2800" b="0" i="1" smtClean="0">
                              <a:latin typeface="Cambria Math" panose="02040503050406030204" pitchFamily="18" charset="0"/>
                            </a:rPr>
                            <m:t>(</m:t>
                          </m:r>
                          <m:r>
                            <a:rPr lang="en-GB" sz="2800" b="0" i="1" smtClean="0">
                              <a:latin typeface="Cambria Math" panose="02040503050406030204" pitchFamily="18" charset="0"/>
                            </a:rPr>
                            <m:t>𝑡</m:t>
                          </m:r>
                          <m:r>
                            <a:rPr lang="en-GB" sz="2800" b="0" i="1" smtClean="0">
                              <a:latin typeface="Cambria Math" panose="02040503050406030204" pitchFamily="18" charset="0"/>
                            </a:rPr>
                            <m:t>)</m:t>
                          </m:r>
                        </m:num>
                        <m:den>
                          <m:r>
                            <a:rPr lang="en-GB" sz="2800">
                              <a:latin typeface="Cambria Math" panose="02040503050406030204" pitchFamily="18" charset="0"/>
                            </a:rPr>
                            <m:t>ⅆ</m:t>
                          </m:r>
                          <m:r>
                            <a:rPr lang="en-GB" sz="2800" i="1">
                              <a:latin typeface="Cambria Math" panose="02040503050406030204" pitchFamily="18" charset="0"/>
                            </a:rPr>
                            <m:t>𝑡</m:t>
                          </m:r>
                        </m:den>
                      </m:f>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𝑠</m:t>
                          </m:r>
                        </m:e>
                        <m:sub>
                          <m:r>
                            <a:rPr lang="en-GB" sz="2800" i="1">
                              <a:latin typeface="Cambria Math" panose="02040503050406030204" pitchFamily="18" charset="0"/>
                            </a:rPr>
                            <m:t>𝑖</m:t>
                          </m:r>
                        </m:sub>
                      </m:sSub>
                      <m:sSub>
                        <m:sSubPr>
                          <m:ctrlPr>
                            <a:rPr lang="en-GB" sz="2800" i="1">
                              <a:solidFill>
                                <a:schemeClr val="accent2">
                                  <a:lumMod val="75000"/>
                                </a:schemeClr>
                              </a:solidFill>
                              <a:latin typeface="Cambria Math" panose="02040503050406030204" pitchFamily="18" charset="0"/>
                            </a:rPr>
                          </m:ctrlPr>
                        </m:sSubPr>
                        <m:e>
                          <m:r>
                            <a:rPr lang="en-GB" sz="2800" i="1">
                              <a:solidFill>
                                <a:schemeClr val="accent2">
                                  <a:lumMod val="75000"/>
                                </a:schemeClr>
                              </a:solidFill>
                              <a:latin typeface="Cambria Math" panose="02040503050406030204" pitchFamily="18" charset="0"/>
                            </a:rPr>
                            <m:t>𝑝</m:t>
                          </m:r>
                        </m:e>
                        <m:sub>
                          <m:r>
                            <a:rPr lang="en-GB" sz="2800" i="1">
                              <a:solidFill>
                                <a:schemeClr val="accent2">
                                  <a:lumMod val="75000"/>
                                </a:schemeClr>
                              </a:solidFill>
                              <a:latin typeface="Cambria Math" panose="02040503050406030204" pitchFamily="18" charset="0"/>
                            </a:rPr>
                            <m:t>𝑇𝐹</m:t>
                          </m:r>
                        </m:sub>
                      </m:sSub>
                      <m:r>
                        <a:rPr lang="en-GB" sz="2800" i="1">
                          <a:solidFill>
                            <a:schemeClr val="accent2">
                              <a:lumMod val="75000"/>
                            </a:schemeClr>
                          </a:solidFill>
                          <a:latin typeface="Cambria Math" panose="02040503050406030204" pitchFamily="18" charset="0"/>
                        </a:rPr>
                        <m:t>(</m:t>
                      </m:r>
                      <m:r>
                        <a:rPr lang="en-GB" sz="2800" i="1">
                          <a:solidFill>
                            <a:schemeClr val="accent2">
                              <a:lumMod val="75000"/>
                            </a:schemeClr>
                          </a:solidFill>
                          <a:latin typeface="Cambria Math" panose="02040503050406030204" pitchFamily="18" charset="0"/>
                        </a:rPr>
                        <m:t>𝑡</m:t>
                      </m:r>
                      <m:r>
                        <a:rPr lang="en-GB" sz="2800" i="1">
                          <a:solidFill>
                            <a:schemeClr val="accent2">
                              <a:lumMod val="75000"/>
                            </a:schemeClr>
                          </a:solidFill>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𝑑</m:t>
                          </m:r>
                        </m:e>
                        <m:sub>
                          <m:r>
                            <a:rPr lang="en-GB" sz="2800" i="1">
                              <a:latin typeface="Cambria Math" panose="02040503050406030204" pitchFamily="18" charset="0"/>
                            </a:rPr>
                            <m:t>𝑖</m:t>
                          </m:r>
                        </m:sub>
                      </m:sSub>
                      <m:sSub>
                        <m:sSubPr>
                          <m:ctrlPr>
                            <a:rPr lang="en-GB" sz="2800" i="1">
                              <a:latin typeface="Cambria Math" panose="02040503050406030204" pitchFamily="18" charset="0"/>
                            </a:rPr>
                          </m:ctrlPr>
                        </m:sSubPr>
                        <m:e>
                          <m:r>
                            <a:rPr lang="en-GB" sz="2800" i="1">
                              <a:latin typeface="Cambria Math" panose="02040503050406030204" pitchFamily="18" charset="0"/>
                            </a:rPr>
                            <m:t>𝑚</m:t>
                          </m:r>
                        </m:e>
                        <m:sub>
                          <m:r>
                            <a:rPr lang="en-GB" sz="2800" i="1">
                              <a:latin typeface="Cambria Math" panose="02040503050406030204" pitchFamily="18" charset="0"/>
                            </a:rPr>
                            <m:t>𝑖</m:t>
                          </m:r>
                        </m:sub>
                      </m:sSub>
                      <m:r>
                        <a:rPr lang="en-GB" sz="2800" i="1">
                          <a:latin typeface="Cambria Math" panose="02040503050406030204" pitchFamily="18" charset="0"/>
                        </a:rPr>
                        <m:t>(</m:t>
                      </m:r>
                      <m:r>
                        <a:rPr lang="en-GB" sz="2800" i="1">
                          <a:latin typeface="Cambria Math" panose="02040503050406030204" pitchFamily="18" charset="0"/>
                        </a:rPr>
                        <m:t>𝑡</m:t>
                      </m:r>
                      <m:r>
                        <a:rPr lang="en-GB" sz="2800" i="1">
                          <a:latin typeface="Cambria Math" panose="02040503050406030204" pitchFamily="18" charset="0"/>
                        </a:rPr>
                        <m:t>)</m:t>
                      </m:r>
                    </m:oMath>
                  </m:oMathPara>
                </a14:m>
                <a:endParaRPr lang="en-GB" sz="2800" dirty="0"/>
              </a:p>
              <a:p>
                <a:endParaRPr lang="en-GB"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1578530" y="3721205"/>
                <a:ext cx="5033557" cy="1343894"/>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7138641" y="5121370"/>
                <a:ext cx="7955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𝑚</m:t>
                          </m:r>
                        </m:e>
                        <m:sub>
                          <m:r>
                            <a:rPr lang="en-GB" i="1">
                              <a:latin typeface="Cambria Math" panose="02040503050406030204" pitchFamily="18" charset="0"/>
                            </a:rPr>
                            <m:t>𝑖</m:t>
                          </m:r>
                        </m:sub>
                      </m:sSub>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oMath>
                  </m:oMathPara>
                </a14:m>
                <a:endParaRPr lang="en-GB" dirty="0"/>
              </a:p>
            </p:txBody>
          </p:sp>
        </mc:Choice>
        <mc:Fallback xmlns="">
          <p:sp>
            <p:nvSpPr>
              <p:cNvPr id="5" name="Rectangle 4"/>
              <p:cNvSpPr>
                <a:spLocks noRot="1" noChangeAspect="1" noMove="1" noResize="1" noEditPoints="1" noAdjustHandles="1" noChangeArrowheads="1" noChangeShapeType="1" noTextEdit="1"/>
              </p:cNvSpPr>
              <p:nvPr/>
            </p:nvSpPr>
            <p:spPr>
              <a:xfrm>
                <a:off x="7138641" y="5121370"/>
                <a:ext cx="795538" cy="369332"/>
              </a:xfrm>
              <a:prstGeom prst="rect">
                <a:avLst/>
              </a:prstGeom>
              <a:blipFill>
                <a:blip r:embed="rId7"/>
                <a:stretch>
                  <a:fillRect b="-13115"/>
                </a:stretch>
              </a:blipFill>
            </p:spPr>
            <p:txBody>
              <a:bodyPr/>
              <a:lstStyle/>
              <a:p>
                <a:r>
                  <a:rPr lang="en-GB">
                    <a:noFill/>
                  </a:rPr>
                  <a:t> </a:t>
                </a:r>
              </a:p>
            </p:txBody>
          </p:sp>
        </mc:Fallback>
      </mc:AlternateContent>
      <p:sp>
        <p:nvSpPr>
          <p:cNvPr id="9" name="Title 8"/>
          <p:cNvSpPr>
            <a:spLocks noGrp="1"/>
          </p:cNvSpPr>
          <p:nvPr>
            <p:ph type="title"/>
          </p:nvPr>
        </p:nvSpPr>
        <p:spPr>
          <a:xfrm>
            <a:off x="838200" y="365125"/>
            <a:ext cx="2924908" cy="1325563"/>
          </a:xfrm>
        </p:spPr>
        <p:txBody>
          <a:bodyPr/>
          <a:lstStyle/>
          <a:p>
            <a:r>
              <a:rPr lang="en-GB" dirty="0" smtClean="0"/>
              <a:t>Results</a:t>
            </a:r>
            <a:endParaRPr lang="en-GB" dirty="0"/>
          </a:p>
        </p:txBody>
      </p:sp>
      <p:sp>
        <p:nvSpPr>
          <p:cNvPr id="10" name="TextBox 9"/>
          <p:cNvSpPr txBox="1"/>
          <p:nvPr/>
        </p:nvSpPr>
        <p:spPr>
          <a:xfrm>
            <a:off x="604911" y="6379698"/>
            <a:ext cx="3446649" cy="369332"/>
          </a:xfrm>
          <a:prstGeom prst="rect">
            <a:avLst/>
          </a:prstGeom>
          <a:noFill/>
        </p:spPr>
        <p:txBody>
          <a:bodyPr wrap="none" rtlCol="0">
            <a:spAutoFit/>
          </a:bodyPr>
          <a:lstStyle/>
          <a:p>
            <a:r>
              <a:rPr lang="en-GB" dirty="0" smtClean="0"/>
              <a:t>TPAMI, 2 PNAS papers, 2 Comp Bio</a:t>
            </a:r>
            <a:endParaRPr lang="en-GB" dirty="0"/>
          </a:p>
        </p:txBody>
      </p:sp>
    </p:spTree>
    <p:extLst>
      <p:ext uri="{BB962C8B-B14F-4D97-AF65-F5344CB8AC3E}">
        <p14:creationId xmlns:p14="http://schemas.microsoft.com/office/powerpoint/2010/main" val="1745016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ros_pnas_evaluation_2009-09-16b.pdf - Adobe Acrobat Reader DC"/>
          <p:cNvPicPr>
            <a:picLocks noChangeAspect="1"/>
          </p:cNvPicPr>
          <p:nvPr/>
        </p:nvPicPr>
        <p:blipFill rotWithShape="1">
          <a:blip r:embed="rId2" cstate="print">
            <a:extLst>
              <a:ext uri="{28A0092B-C50C-407E-A947-70E740481C1C}">
                <a14:useLocalDpi xmlns:a14="http://schemas.microsoft.com/office/drawing/2010/main" val="0"/>
              </a:ext>
            </a:extLst>
          </a:blip>
          <a:srcRect l="17205" t="1250" r="17667" b="695"/>
          <a:stretch/>
        </p:blipFill>
        <p:spPr>
          <a:xfrm>
            <a:off x="2724150" y="85724"/>
            <a:ext cx="6696075" cy="6724651"/>
          </a:xfrm>
          <a:prstGeom prst="rect">
            <a:avLst/>
          </a:prstGeom>
        </p:spPr>
      </p:pic>
    </p:spTree>
    <p:extLst>
      <p:ext uri="{BB962C8B-B14F-4D97-AF65-F5344CB8AC3E}">
        <p14:creationId xmlns:p14="http://schemas.microsoft.com/office/powerpoint/2010/main" val="3663597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MATLAB Demo</a:t>
            </a:r>
            <a:endParaRPr lang="en-GB" dirty="0"/>
          </a:p>
        </p:txBody>
      </p:sp>
      <p:sp>
        <p:nvSpPr>
          <p:cNvPr id="3" name="Content Placeholder 2"/>
          <p:cNvSpPr>
            <a:spLocks noGrp="1"/>
          </p:cNvSpPr>
          <p:nvPr>
            <p:ph idx="1"/>
          </p:nvPr>
        </p:nvSpPr>
        <p:spPr/>
        <p:txBody>
          <a:bodyPr/>
          <a:lstStyle/>
          <a:p>
            <a:r>
              <a:rPr lang="en-GB" dirty="0"/>
              <a:t> </a:t>
            </a:r>
            <a:r>
              <a:rPr lang="en-GB" dirty="0" smtClean="0"/>
              <a:t>demo_2016_01_29_OxWaSP.m</a:t>
            </a:r>
            <a:endParaRPr lang="en-GB" dirty="0"/>
          </a:p>
        </p:txBody>
      </p:sp>
    </p:spTree>
    <p:extLst>
      <p:ext uri="{BB962C8B-B14F-4D97-AF65-F5344CB8AC3E}">
        <p14:creationId xmlns:p14="http://schemas.microsoft.com/office/powerpoint/2010/main" val="3845186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Further Challenge</a:t>
            </a:r>
            <a:endParaRPr lang="en-GB" dirty="0"/>
          </a:p>
        </p:txBody>
      </p:sp>
      <p:sp>
        <p:nvSpPr>
          <p:cNvPr id="3" name="Content Placeholder 2"/>
          <p:cNvSpPr>
            <a:spLocks noGrp="1"/>
          </p:cNvSpPr>
          <p:nvPr>
            <p:ph idx="1"/>
          </p:nvPr>
        </p:nvSpPr>
        <p:spPr/>
        <p:txBody>
          <a:bodyPr/>
          <a:lstStyle/>
          <a:p>
            <a:r>
              <a:rPr lang="en-GB" dirty="0" smtClean="0"/>
              <a:t>This model inter-relates different functions with mechanistic understanding.</a:t>
            </a:r>
          </a:p>
          <a:p>
            <a:endParaRPr lang="en-GB" dirty="0"/>
          </a:p>
          <a:p>
            <a:r>
              <a:rPr lang="en-GB" dirty="0" smtClean="0"/>
              <a:t>What if you need to inter-relate across different modalities of data at different scales.</a:t>
            </a:r>
          </a:p>
          <a:p>
            <a:endParaRPr lang="en-GB" dirty="0"/>
          </a:p>
          <a:p>
            <a:r>
              <a:rPr lang="en-GB" i="1" dirty="0" smtClean="0"/>
              <a:t>E.g.</a:t>
            </a:r>
            <a:r>
              <a:rPr lang="en-GB" dirty="0" smtClean="0"/>
              <a:t> biopsy images + genetic test + mammogram for breast cancer diagnostics.</a:t>
            </a:r>
            <a:endParaRPr lang="en-GB" dirty="0"/>
          </a:p>
        </p:txBody>
      </p:sp>
    </p:spTree>
    <p:extLst>
      <p:ext uri="{BB962C8B-B14F-4D97-AF65-F5344CB8AC3E}">
        <p14:creationId xmlns:p14="http://schemas.microsoft.com/office/powerpoint/2010/main" val="22908798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Data are Not Enough</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Four pillars:</a:t>
            </a:r>
          </a:p>
          <a:p>
            <a:pPr lvl="1"/>
            <a:r>
              <a:rPr lang="en-GB" dirty="0" smtClean="0"/>
              <a:t>Deterministic/Stochastic</a:t>
            </a:r>
          </a:p>
          <a:p>
            <a:pPr lvl="1"/>
            <a:r>
              <a:rPr lang="en-GB" dirty="0" smtClean="0"/>
              <a:t>Mechanistic/Empirical</a:t>
            </a:r>
          </a:p>
          <a:p>
            <a:pPr lvl="1"/>
            <a:endParaRPr lang="en-GB" dirty="0"/>
          </a:p>
          <a:p>
            <a:r>
              <a:rPr lang="en-GB" b="1" dirty="0" smtClean="0"/>
              <a:t>Goal:</a:t>
            </a:r>
            <a:r>
              <a:rPr lang="en-GB" dirty="0" smtClean="0"/>
              <a:t> </a:t>
            </a:r>
            <a:r>
              <a:rPr lang="en-GB" i="1" dirty="0" smtClean="0"/>
              <a:t>model complex phenomena over time</a:t>
            </a:r>
          </a:p>
          <a:p>
            <a:r>
              <a:rPr lang="en-GB" b="1" dirty="0" smtClean="0"/>
              <a:t>Problem:</a:t>
            </a:r>
          </a:p>
          <a:p>
            <a:pPr lvl="1"/>
            <a:r>
              <a:rPr lang="en-GB" i="1" dirty="0" smtClean="0"/>
              <a:t>Mechanistic </a:t>
            </a:r>
            <a:r>
              <a:rPr lang="en-GB" dirty="0" smtClean="0"/>
              <a:t>models are often inaccurate</a:t>
            </a:r>
          </a:p>
          <a:p>
            <a:pPr lvl="1"/>
            <a:r>
              <a:rPr lang="en-GB" dirty="0" smtClean="0"/>
              <a:t>Data is often not rich enough for an </a:t>
            </a:r>
            <a:r>
              <a:rPr lang="en-GB" i="1" dirty="0" smtClean="0"/>
              <a:t>empirical </a:t>
            </a:r>
            <a:r>
              <a:rPr lang="en-GB" dirty="0" smtClean="0"/>
              <a:t>approach</a:t>
            </a:r>
          </a:p>
          <a:p>
            <a:endParaRPr lang="en-GB" dirty="0" smtClean="0"/>
          </a:p>
          <a:p>
            <a:r>
              <a:rPr lang="en-GB" dirty="0" smtClean="0">
                <a:ln w="0"/>
                <a:solidFill>
                  <a:schemeClr val="accent1"/>
                </a:solidFill>
                <a:effectLst>
                  <a:outerShdw blurRad="38100" dist="25400" dir="5400000" algn="ctr" rotWithShape="0">
                    <a:srgbClr val="6E747A">
                      <a:alpha val="43000"/>
                    </a:srgbClr>
                  </a:outerShdw>
                </a:effectLst>
              </a:rPr>
              <a:t>Question 2</a:t>
            </a:r>
            <a:r>
              <a:rPr lang="en-GB" dirty="0" smtClean="0"/>
              <a:t>: How </a:t>
            </a:r>
            <a:r>
              <a:rPr lang="en-GB" dirty="0"/>
              <a:t>do we </a:t>
            </a:r>
            <a:r>
              <a:rPr lang="en-GB" dirty="0" smtClean="0"/>
              <a:t>formulate the right representations to integrate different data modalities? </a:t>
            </a:r>
            <a:endParaRPr lang="en-GB" dirty="0"/>
          </a:p>
          <a:p>
            <a:endParaRPr lang="en-GB" dirty="0"/>
          </a:p>
        </p:txBody>
      </p:sp>
    </p:spTree>
    <p:extLst>
      <p:ext uri="{BB962C8B-B14F-4D97-AF65-F5344CB8AC3E}">
        <p14:creationId xmlns:p14="http://schemas.microsoft.com/office/powerpoint/2010/main" val="3919696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9571" y="-166356"/>
            <a:ext cx="6966034" cy="9795468"/>
          </a:xfrm>
          <a:prstGeom prst="rect">
            <a:avLst/>
          </a:prstGeom>
        </p:spPr>
      </p:pic>
      <p:grpSp>
        <p:nvGrpSpPr>
          <p:cNvPr id="3" name="Group 2"/>
          <p:cNvGrpSpPr/>
          <p:nvPr/>
        </p:nvGrpSpPr>
        <p:grpSpPr>
          <a:xfrm>
            <a:off x="728201" y="-3253930"/>
            <a:ext cx="11041013" cy="15525605"/>
            <a:chOff x="728201" y="-3253930"/>
            <a:chExt cx="11041013" cy="15525605"/>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201" y="-3253930"/>
              <a:ext cx="11041013" cy="15525605"/>
            </a:xfrm>
            <a:prstGeom prst="rect">
              <a:avLst/>
            </a:prstGeom>
          </p:spPr>
        </p:pic>
        <p:sp>
          <p:nvSpPr>
            <p:cNvPr id="2" name="Rectangle 1"/>
            <p:cNvSpPr/>
            <p:nvPr/>
          </p:nvSpPr>
          <p:spPr>
            <a:xfrm>
              <a:off x="1194619" y="471948"/>
              <a:ext cx="8775291" cy="4476136"/>
            </a:xfrm>
            <a:prstGeom prst="rect">
              <a:avLst/>
            </a:prstGeom>
            <a:solidFill>
              <a:schemeClr val="accent4">
                <a:lumMod val="60000"/>
                <a:lumOff val="40000"/>
                <a:alpha val="54000"/>
              </a:schemeClr>
            </a:solidFill>
            <a:ln>
              <a:solidFill>
                <a:schemeClr val="accent4">
                  <a:alpha val="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grpSp>
    </p:spTree>
    <p:extLst>
      <p:ext uri="{BB962C8B-B14F-4D97-AF65-F5344CB8AC3E}">
        <p14:creationId xmlns:p14="http://schemas.microsoft.com/office/powerpoint/2010/main" val="292288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Classical Latent Variables</a:t>
            </a:r>
            <a:endParaRPr lang="en-GB" dirty="0"/>
          </a:p>
        </p:txBody>
      </p:sp>
      <p:grpSp>
        <p:nvGrpSpPr>
          <p:cNvPr id="4" name="Group 4"/>
          <p:cNvGrpSpPr>
            <a:grpSpLocks noChangeAspect="1"/>
          </p:cNvGrpSpPr>
          <p:nvPr/>
        </p:nvGrpSpPr>
        <p:grpSpPr bwMode="auto">
          <a:xfrm>
            <a:off x="4033838" y="1520825"/>
            <a:ext cx="4124325" cy="5337175"/>
            <a:chOff x="2541" y="958"/>
            <a:chExt cx="2598" cy="3362"/>
          </a:xfrm>
        </p:grpSpPr>
        <p:sp>
          <p:nvSpPr>
            <p:cNvPr id="5" name="AutoShape 3"/>
            <p:cNvSpPr>
              <a:spLocks noChangeAspect="1" noChangeArrowheads="1" noTextEdit="1"/>
            </p:cNvSpPr>
            <p:nvPr/>
          </p:nvSpPr>
          <p:spPr bwMode="auto">
            <a:xfrm>
              <a:off x="2541" y="958"/>
              <a:ext cx="2598" cy="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5"/>
            <p:cNvSpPr>
              <a:spLocks/>
            </p:cNvSpPr>
            <p:nvPr/>
          </p:nvSpPr>
          <p:spPr bwMode="auto">
            <a:xfrm>
              <a:off x="2911" y="2748"/>
              <a:ext cx="333" cy="144"/>
            </a:xfrm>
            <a:custGeom>
              <a:avLst/>
              <a:gdLst>
                <a:gd name="T0" fmla="*/ 1258 w 1328"/>
                <a:gd name="T1" fmla="*/ 0 h 578"/>
                <a:gd name="T2" fmla="*/ 1158 w 1328"/>
                <a:gd name="T3" fmla="*/ 9 h 578"/>
                <a:gd name="T4" fmla="*/ 977 w 1328"/>
                <a:gd name="T5" fmla="*/ 29 h 578"/>
                <a:gd name="T6" fmla="*/ 815 w 1328"/>
                <a:gd name="T7" fmla="*/ 54 h 578"/>
                <a:gd name="T8" fmla="*/ 673 w 1328"/>
                <a:gd name="T9" fmla="*/ 80 h 578"/>
                <a:gd name="T10" fmla="*/ 549 w 1328"/>
                <a:gd name="T11" fmla="*/ 108 h 578"/>
                <a:gd name="T12" fmla="*/ 442 w 1328"/>
                <a:gd name="T13" fmla="*/ 137 h 578"/>
                <a:gd name="T14" fmla="*/ 351 w 1328"/>
                <a:gd name="T15" fmla="*/ 167 h 578"/>
                <a:gd name="T16" fmla="*/ 275 w 1328"/>
                <a:gd name="T17" fmla="*/ 198 h 578"/>
                <a:gd name="T18" fmla="*/ 210 w 1328"/>
                <a:gd name="T19" fmla="*/ 229 h 578"/>
                <a:gd name="T20" fmla="*/ 159 w 1328"/>
                <a:gd name="T21" fmla="*/ 259 h 578"/>
                <a:gd name="T22" fmla="*/ 101 w 1328"/>
                <a:gd name="T23" fmla="*/ 303 h 578"/>
                <a:gd name="T24" fmla="*/ 58 w 1328"/>
                <a:gd name="T25" fmla="*/ 356 h 578"/>
                <a:gd name="T26" fmla="*/ 40 w 1328"/>
                <a:gd name="T27" fmla="*/ 399 h 578"/>
                <a:gd name="T28" fmla="*/ 39 w 1328"/>
                <a:gd name="T29" fmla="*/ 415 h 578"/>
                <a:gd name="T30" fmla="*/ 38 w 1328"/>
                <a:gd name="T31" fmla="*/ 430 h 578"/>
                <a:gd name="T32" fmla="*/ 28 w 1328"/>
                <a:gd name="T33" fmla="*/ 456 h 578"/>
                <a:gd name="T34" fmla="*/ 8 w 1328"/>
                <a:gd name="T35" fmla="*/ 489 h 578"/>
                <a:gd name="T36" fmla="*/ 0 w 1328"/>
                <a:gd name="T37" fmla="*/ 513 h 578"/>
                <a:gd name="T38" fmla="*/ 9 w 1328"/>
                <a:gd name="T39" fmla="*/ 528 h 578"/>
                <a:gd name="T40" fmla="*/ 36 w 1328"/>
                <a:gd name="T41" fmla="*/ 542 h 578"/>
                <a:gd name="T42" fmla="*/ 89 w 1328"/>
                <a:gd name="T43" fmla="*/ 554 h 578"/>
                <a:gd name="T44" fmla="*/ 128 w 1328"/>
                <a:gd name="T45" fmla="*/ 560 h 578"/>
                <a:gd name="T46" fmla="*/ 193 w 1328"/>
                <a:gd name="T47" fmla="*/ 570 h 578"/>
                <a:gd name="T48" fmla="*/ 205 w 1328"/>
                <a:gd name="T49" fmla="*/ 578 h 578"/>
                <a:gd name="T50" fmla="*/ 191 w 1328"/>
                <a:gd name="T51" fmla="*/ 576 h 578"/>
                <a:gd name="T52" fmla="*/ 198 w 1328"/>
                <a:gd name="T53" fmla="*/ 573 h 578"/>
                <a:gd name="T54" fmla="*/ 267 w 1328"/>
                <a:gd name="T55" fmla="*/ 565 h 578"/>
                <a:gd name="T56" fmla="*/ 394 w 1328"/>
                <a:gd name="T57" fmla="*/ 560 h 578"/>
                <a:gd name="T58" fmla="*/ 469 w 1328"/>
                <a:gd name="T59" fmla="*/ 555 h 578"/>
                <a:gd name="T60" fmla="*/ 626 w 1328"/>
                <a:gd name="T61" fmla="*/ 530 h 578"/>
                <a:gd name="T62" fmla="*/ 782 w 1328"/>
                <a:gd name="T63" fmla="*/ 493 h 578"/>
                <a:gd name="T64" fmla="*/ 932 w 1328"/>
                <a:gd name="T65" fmla="*/ 442 h 578"/>
                <a:gd name="T66" fmla="*/ 1066 w 1328"/>
                <a:gd name="T67" fmla="*/ 384 h 578"/>
                <a:gd name="T68" fmla="*/ 1180 w 1328"/>
                <a:gd name="T69" fmla="*/ 319 h 578"/>
                <a:gd name="T70" fmla="*/ 1247 w 1328"/>
                <a:gd name="T71" fmla="*/ 271 h 578"/>
                <a:gd name="T72" fmla="*/ 1281 w 1328"/>
                <a:gd name="T73" fmla="*/ 238 h 578"/>
                <a:gd name="T74" fmla="*/ 1307 w 1328"/>
                <a:gd name="T75" fmla="*/ 205 h 578"/>
                <a:gd name="T76" fmla="*/ 1322 w 1328"/>
                <a:gd name="T77" fmla="*/ 175 h 578"/>
                <a:gd name="T78" fmla="*/ 1325 w 1328"/>
                <a:gd name="T79" fmla="*/ 160 h 578"/>
                <a:gd name="T80" fmla="*/ 1328 w 1328"/>
                <a:gd name="T81" fmla="*/ 130 h 578"/>
                <a:gd name="T82" fmla="*/ 1327 w 1328"/>
                <a:gd name="T83" fmla="*/ 84 h 578"/>
                <a:gd name="T84" fmla="*/ 1319 w 1328"/>
                <a:gd name="T85" fmla="*/ 50 h 578"/>
                <a:gd name="T86" fmla="*/ 1307 w 1328"/>
                <a:gd name="T87" fmla="*/ 27 h 578"/>
                <a:gd name="T88" fmla="*/ 1285 w 1328"/>
                <a:gd name="T89" fmla="*/ 7 h 578"/>
                <a:gd name="T90" fmla="*/ 1261 w 1328"/>
                <a:gd name="T91" fmla="*/ 0 h 578"/>
                <a:gd name="T92" fmla="*/ 1258 w 1328"/>
                <a:gd name="T93" fmla="*/ 0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28" h="578">
                  <a:moveTo>
                    <a:pt x="1258" y="0"/>
                  </a:moveTo>
                  <a:lnTo>
                    <a:pt x="1158" y="9"/>
                  </a:lnTo>
                  <a:lnTo>
                    <a:pt x="977" y="29"/>
                  </a:lnTo>
                  <a:lnTo>
                    <a:pt x="815" y="54"/>
                  </a:lnTo>
                  <a:lnTo>
                    <a:pt x="673" y="80"/>
                  </a:lnTo>
                  <a:lnTo>
                    <a:pt x="549" y="108"/>
                  </a:lnTo>
                  <a:lnTo>
                    <a:pt x="442" y="137"/>
                  </a:lnTo>
                  <a:lnTo>
                    <a:pt x="351" y="167"/>
                  </a:lnTo>
                  <a:lnTo>
                    <a:pt x="275" y="198"/>
                  </a:lnTo>
                  <a:lnTo>
                    <a:pt x="210" y="229"/>
                  </a:lnTo>
                  <a:lnTo>
                    <a:pt x="159" y="259"/>
                  </a:lnTo>
                  <a:lnTo>
                    <a:pt x="101" y="303"/>
                  </a:lnTo>
                  <a:lnTo>
                    <a:pt x="58" y="356"/>
                  </a:lnTo>
                  <a:lnTo>
                    <a:pt x="40" y="399"/>
                  </a:lnTo>
                  <a:lnTo>
                    <a:pt x="39" y="415"/>
                  </a:lnTo>
                  <a:lnTo>
                    <a:pt x="38" y="430"/>
                  </a:lnTo>
                  <a:lnTo>
                    <a:pt x="28" y="456"/>
                  </a:lnTo>
                  <a:lnTo>
                    <a:pt x="8" y="489"/>
                  </a:lnTo>
                  <a:lnTo>
                    <a:pt x="0" y="513"/>
                  </a:lnTo>
                  <a:lnTo>
                    <a:pt x="9" y="528"/>
                  </a:lnTo>
                  <a:lnTo>
                    <a:pt x="36" y="542"/>
                  </a:lnTo>
                  <a:lnTo>
                    <a:pt x="89" y="554"/>
                  </a:lnTo>
                  <a:lnTo>
                    <a:pt x="128" y="560"/>
                  </a:lnTo>
                  <a:lnTo>
                    <a:pt x="193" y="570"/>
                  </a:lnTo>
                  <a:lnTo>
                    <a:pt x="205" y="578"/>
                  </a:lnTo>
                  <a:lnTo>
                    <a:pt x="191" y="576"/>
                  </a:lnTo>
                  <a:lnTo>
                    <a:pt x="198" y="573"/>
                  </a:lnTo>
                  <a:lnTo>
                    <a:pt x="267" y="565"/>
                  </a:lnTo>
                  <a:lnTo>
                    <a:pt x="394" y="560"/>
                  </a:lnTo>
                  <a:lnTo>
                    <a:pt x="469" y="555"/>
                  </a:lnTo>
                  <a:lnTo>
                    <a:pt x="626" y="530"/>
                  </a:lnTo>
                  <a:lnTo>
                    <a:pt x="782" y="493"/>
                  </a:lnTo>
                  <a:lnTo>
                    <a:pt x="932" y="442"/>
                  </a:lnTo>
                  <a:lnTo>
                    <a:pt x="1066" y="384"/>
                  </a:lnTo>
                  <a:lnTo>
                    <a:pt x="1180" y="319"/>
                  </a:lnTo>
                  <a:lnTo>
                    <a:pt x="1247" y="271"/>
                  </a:lnTo>
                  <a:lnTo>
                    <a:pt x="1281" y="238"/>
                  </a:lnTo>
                  <a:lnTo>
                    <a:pt x="1307" y="205"/>
                  </a:lnTo>
                  <a:lnTo>
                    <a:pt x="1322" y="175"/>
                  </a:lnTo>
                  <a:lnTo>
                    <a:pt x="1325" y="160"/>
                  </a:lnTo>
                  <a:lnTo>
                    <a:pt x="1328" y="130"/>
                  </a:lnTo>
                  <a:lnTo>
                    <a:pt x="1327" y="84"/>
                  </a:lnTo>
                  <a:lnTo>
                    <a:pt x="1319" y="50"/>
                  </a:lnTo>
                  <a:lnTo>
                    <a:pt x="1307" y="27"/>
                  </a:lnTo>
                  <a:lnTo>
                    <a:pt x="1285" y="7"/>
                  </a:lnTo>
                  <a:lnTo>
                    <a:pt x="1261" y="0"/>
                  </a:lnTo>
                  <a:lnTo>
                    <a:pt x="1258" y="0"/>
                  </a:lnTo>
                  <a:close/>
                </a:path>
              </a:pathLst>
            </a:custGeom>
            <a:solidFill>
              <a:srgbClr val="00FFFF"/>
            </a:solidFill>
            <a:ln w="269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Freeform 6"/>
            <p:cNvSpPr>
              <a:spLocks/>
            </p:cNvSpPr>
            <p:nvPr/>
          </p:nvSpPr>
          <p:spPr bwMode="auto">
            <a:xfrm>
              <a:off x="3854" y="2731"/>
              <a:ext cx="509" cy="157"/>
            </a:xfrm>
            <a:custGeom>
              <a:avLst/>
              <a:gdLst>
                <a:gd name="T0" fmla="*/ 1930 w 2037"/>
                <a:gd name="T1" fmla="*/ 0 h 629"/>
                <a:gd name="T2" fmla="*/ 1777 w 2037"/>
                <a:gd name="T3" fmla="*/ 11 h 629"/>
                <a:gd name="T4" fmla="*/ 1498 w 2037"/>
                <a:gd name="T5" fmla="*/ 33 h 629"/>
                <a:gd name="T6" fmla="*/ 1251 w 2037"/>
                <a:gd name="T7" fmla="*/ 59 h 629"/>
                <a:gd name="T8" fmla="*/ 1033 w 2037"/>
                <a:gd name="T9" fmla="*/ 88 h 629"/>
                <a:gd name="T10" fmla="*/ 843 w 2037"/>
                <a:gd name="T11" fmla="*/ 118 h 629"/>
                <a:gd name="T12" fmla="*/ 679 w 2037"/>
                <a:gd name="T13" fmla="*/ 150 h 629"/>
                <a:gd name="T14" fmla="*/ 539 w 2037"/>
                <a:gd name="T15" fmla="*/ 183 h 629"/>
                <a:gd name="T16" fmla="*/ 421 w 2037"/>
                <a:gd name="T17" fmla="*/ 216 h 629"/>
                <a:gd name="T18" fmla="*/ 325 w 2037"/>
                <a:gd name="T19" fmla="*/ 249 h 629"/>
                <a:gd name="T20" fmla="*/ 246 w 2037"/>
                <a:gd name="T21" fmla="*/ 283 h 629"/>
                <a:gd name="T22" fmla="*/ 184 w 2037"/>
                <a:gd name="T23" fmla="*/ 314 h 629"/>
                <a:gd name="T24" fmla="*/ 137 w 2037"/>
                <a:gd name="T25" fmla="*/ 345 h 629"/>
                <a:gd name="T26" fmla="*/ 103 w 2037"/>
                <a:gd name="T27" fmla="*/ 374 h 629"/>
                <a:gd name="T28" fmla="*/ 80 w 2037"/>
                <a:gd name="T29" fmla="*/ 400 h 629"/>
                <a:gd name="T30" fmla="*/ 67 w 2037"/>
                <a:gd name="T31" fmla="*/ 423 h 629"/>
                <a:gd name="T32" fmla="*/ 62 w 2037"/>
                <a:gd name="T33" fmla="*/ 444 h 629"/>
                <a:gd name="T34" fmla="*/ 61 w 2037"/>
                <a:gd name="T35" fmla="*/ 453 h 629"/>
                <a:gd name="T36" fmla="*/ 60 w 2037"/>
                <a:gd name="T37" fmla="*/ 468 h 629"/>
                <a:gd name="T38" fmla="*/ 44 w 2037"/>
                <a:gd name="T39" fmla="*/ 497 h 629"/>
                <a:gd name="T40" fmla="*/ 14 w 2037"/>
                <a:gd name="T41" fmla="*/ 531 h 629"/>
                <a:gd name="T42" fmla="*/ 0 w 2037"/>
                <a:gd name="T43" fmla="*/ 559 h 629"/>
                <a:gd name="T44" fmla="*/ 14 w 2037"/>
                <a:gd name="T45" fmla="*/ 575 h 629"/>
                <a:gd name="T46" fmla="*/ 57 w 2037"/>
                <a:gd name="T47" fmla="*/ 589 h 629"/>
                <a:gd name="T48" fmla="*/ 138 w 2037"/>
                <a:gd name="T49" fmla="*/ 602 h 629"/>
                <a:gd name="T50" fmla="*/ 197 w 2037"/>
                <a:gd name="T51" fmla="*/ 609 h 629"/>
                <a:gd name="T52" fmla="*/ 297 w 2037"/>
                <a:gd name="T53" fmla="*/ 620 h 629"/>
                <a:gd name="T54" fmla="*/ 316 w 2037"/>
                <a:gd name="T55" fmla="*/ 629 h 629"/>
                <a:gd name="T56" fmla="*/ 294 w 2037"/>
                <a:gd name="T57" fmla="*/ 627 h 629"/>
                <a:gd name="T58" fmla="*/ 305 w 2037"/>
                <a:gd name="T59" fmla="*/ 624 h 629"/>
                <a:gd name="T60" fmla="*/ 411 w 2037"/>
                <a:gd name="T61" fmla="*/ 616 h 629"/>
                <a:gd name="T62" fmla="*/ 605 w 2037"/>
                <a:gd name="T63" fmla="*/ 609 h 629"/>
                <a:gd name="T64" fmla="*/ 721 w 2037"/>
                <a:gd name="T65" fmla="*/ 604 h 629"/>
                <a:gd name="T66" fmla="*/ 960 w 2037"/>
                <a:gd name="T67" fmla="*/ 578 h 629"/>
                <a:gd name="T68" fmla="*/ 1201 w 2037"/>
                <a:gd name="T69" fmla="*/ 536 h 629"/>
                <a:gd name="T70" fmla="*/ 1429 w 2037"/>
                <a:gd name="T71" fmla="*/ 481 h 629"/>
                <a:gd name="T72" fmla="*/ 1636 w 2037"/>
                <a:gd name="T73" fmla="*/ 418 h 629"/>
                <a:gd name="T74" fmla="*/ 1811 w 2037"/>
                <a:gd name="T75" fmla="*/ 349 h 629"/>
                <a:gd name="T76" fmla="*/ 1912 w 2037"/>
                <a:gd name="T77" fmla="*/ 295 h 629"/>
                <a:gd name="T78" fmla="*/ 1965 w 2037"/>
                <a:gd name="T79" fmla="*/ 259 h 629"/>
                <a:gd name="T80" fmla="*/ 2004 w 2037"/>
                <a:gd name="T81" fmla="*/ 224 h 629"/>
                <a:gd name="T82" fmla="*/ 2027 w 2037"/>
                <a:gd name="T83" fmla="*/ 191 h 629"/>
                <a:gd name="T84" fmla="*/ 2032 w 2037"/>
                <a:gd name="T85" fmla="*/ 174 h 629"/>
                <a:gd name="T86" fmla="*/ 2037 w 2037"/>
                <a:gd name="T87" fmla="*/ 143 h 629"/>
                <a:gd name="T88" fmla="*/ 2035 w 2037"/>
                <a:gd name="T89" fmla="*/ 93 h 629"/>
                <a:gd name="T90" fmla="*/ 2023 w 2037"/>
                <a:gd name="T91" fmla="*/ 56 h 629"/>
                <a:gd name="T92" fmla="*/ 2005 w 2037"/>
                <a:gd name="T93" fmla="*/ 31 h 629"/>
                <a:gd name="T94" fmla="*/ 1971 w 2037"/>
                <a:gd name="T95" fmla="*/ 8 h 629"/>
                <a:gd name="T96" fmla="*/ 1934 w 2037"/>
                <a:gd name="T97" fmla="*/ 0 h 629"/>
                <a:gd name="T98" fmla="*/ 1930 w 2037"/>
                <a:gd name="T99" fmla="*/ 0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37" h="629">
                  <a:moveTo>
                    <a:pt x="1930" y="0"/>
                  </a:moveTo>
                  <a:lnTo>
                    <a:pt x="1777" y="11"/>
                  </a:lnTo>
                  <a:lnTo>
                    <a:pt x="1498" y="33"/>
                  </a:lnTo>
                  <a:lnTo>
                    <a:pt x="1251" y="59"/>
                  </a:lnTo>
                  <a:lnTo>
                    <a:pt x="1033" y="88"/>
                  </a:lnTo>
                  <a:lnTo>
                    <a:pt x="843" y="118"/>
                  </a:lnTo>
                  <a:lnTo>
                    <a:pt x="679" y="150"/>
                  </a:lnTo>
                  <a:lnTo>
                    <a:pt x="539" y="183"/>
                  </a:lnTo>
                  <a:lnTo>
                    <a:pt x="421" y="216"/>
                  </a:lnTo>
                  <a:lnTo>
                    <a:pt x="325" y="249"/>
                  </a:lnTo>
                  <a:lnTo>
                    <a:pt x="246" y="283"/>
                  </a:lnTo>
                  <a:lnTo>
                    <a:pt x="184" y="314"/>
                  </a:lnTo>
                  <a:lnTo>
                    <a:pt x="137" y="345"/>
                  </a:lnTo>
                  <a:lnTo>
                    <a:pt x="103" y="374"/>
                  </a:lnTo>
                  <a:lnTo>
                    <a:pt x="80" y="400"/>
                  </a:lnTo>
                  <a:lnTo>
                    <a:pt x="67" y="423"/>
                  </a:lnTo>
                  <a:lnTo>
                    <a:pt x="62" y="444"/>
                  </a:lnTo>
                  <a:lnTo>
                    <a:pt x="61" y="453"/>
                  </a:lnTo>
                  <a:lnTo>
                    <a:pt x="60" y="468"/>
                  </a:lnTo>
                  <a:lnTo>
                    <a:pt x="44" y="497"/>
                  </a:lnTo>
                  <a:lnTo>
                    <a:pt x="14" y="531"/>
                  </a:lnTo>
                  <a:lnTo>
                    <a:pt x="0" y="559"/>
                  </a:lnTo>
                  <a:lnTo>
                    <a:pt x="14" y="575"/>
                  </a:lnTo>
                  <a:lnTo>
                    <a:pt x="57" y="589"/>
                  </a:lnTo>
                  <a:lnTo>
                    <a:pt x="138" y="602"/>
                  </a:lnTo>
                  <a:lnTo>
                    <a:pt x="197" y="609"/>
                  </a:lnTo>
                  <a:lnTo>
                    <a:pt x="297" y="620"/>
                  </a:lnTo>
                  <a:lnTo>
                    <a:pt x="316" y="629"/>
                  </a:lnTo>
                  <a:lnTo>
                    <a:pt x="294" y="627"/>
                  </a:lnTo>
                  <a:lnTo>
                    <a:pt x="305" y="624"/>
                  </a:lnTo>
                  <a:lnTo>
                    <a:pt x="411" y="616"/>
                  </a:lnTo>
                  <a:lnTo>
                    <a:pt x="605" y="609"/>
                  </a:lnTo>
                  <a:lnTo>
                    <a:pt x="721" y="604"/>
                  </a:lnTo>
                  <a:lnTo>
                    <a:pt x="960" y="578"/>
                  </a:lnTo>
                  <a:lnTo>
                    <a:pt x="1201" y="536"/>
                  </a:lnTo>
                  <a:lnTo>
                    <a:pt x="1429" y="481"/>
                  </a:lnTo>
                  <a:lnTo>
                    <a:pt x="1636" y="418"/>
                  </a:lnTo>
                  <a:lnTo>
                    <a:pt x="1811" y="349"/>
                  </a:lnTo>
                  <a:lnTo>
                    <a:pt x="1912" y="295"/>
                  </a:lnTo>
                  <a:lnTo>
                    <a:pt x="1965" y="259"/>
                  </a:lnTo>
                  <a:lnTo>
                    <a:pt x="2004" y="224"/>
                  </a:lnTo>
                  <a:lnTo>
                    <a:pt x="2027" y="191"/>
                  </a:lnTo>
                  <a:lnTo>
                    <a:pt x="2032" y="174"/>
                  </a:lnTo>
                  <a:lnTo>
                    <a:pt x="2037" y="143"/>
                  </a:lnTo>
                  <a:lnTo>
                    <a:pt x="2035" y="93"/>
                  </a:lnTo>
                  <a:lnTo>
                    <a:pt x="2023" y="56"/>
                  </a:lnTo>
                  <a:lnTo>
                    <a:pt x="2005" y="31"/>
                  </a:lnTo>
                  <a:lnTo>
                    <a:pt x="1971" y="8"/>
                  </a:lnTo>
                  <a:lnTo>
                    <a:pt x="1934" y="0"/>
                  </a:lnTo>
                  <a:lnTo>
                    <a:pt x="1930" y="0"/>
                  </a:lnTo>
                  <a:close/>
                </a:path>
              </a:pathLst>
            </a:custGeom>
            <a:solidFill>
              <a:srgbClr val="00FFFF"/>
            </a:solidFill>
            <a:ln w="269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Freeform 7"/>
            <p:cNvSpPr>
              <a:spLocks/>
            </p:cNvSpPr>
            <p:nvPr/>
          </p:nvSpPr>
          <p:spPr bwMode="auto">
            <a:xfrm>
              <a:off x="3243" y="2751"/>
              <a:ext cx="539" cy="156"/>
            </a:xfrm>
            <a:custGeom>
              <a:avLst/>
              <a:gdLst>
                <a:gd name="T0" fmla="*/ 2103 w 2155"/>
                <a:gd name="T1" fmla="*/ 354 h 622"/>
                <a:gd name="T2" fmla="*/ 1957 w 2155"/>
                <a:gd name="T3" fmla="*/ 309 h 622"/>
                <a:gd name="T4" fmla="*/ 1688 w 2155"/>
                <a:gd name="T5" fmla="*/ 229 h 622"/>
                <a:gd name="T6" fmla="*/ 1446 w 2155"/>
                <a:gd name="T7" fmla="*/ 163 h 622"/>
                <a:gd name="T8" fmla="*/ 1229 w 2155"/>
                <a:gd name="T9" fmla="*/ 110 h 622"/>
                <a:gd name="T10" fmla="*/ 1037 w 2155"/>
                <a:gd name="T11" fmla="*/ 69 h 622"/>
                <a:gd name="T12" fmla="*/ 867 w 2155"/>
                <a:gd name="T13" fmla="*/ 39 h 622"/>
                <a:gd name="T14" fmla="*/ 720 w 2155"/>
                <a:gd name="T15" fmla="*/ 17 h 622"/>
                <a:gd name="T16" fmla="*/ 592 w 2155"/>
                <a:gd name="T17" fmla="*/ 5 h 622"/>
                <a:gd name="T18" fmla="*/ 483 w 2155"/>
                <a:gd name="T19" fmla="*/ 0 h 622"/>
                <a:gd name="T20" fmla="*/ 391 w 2155"/>
                <a:gd name="T21" fmla="*/ 1 h 622"/>
                <a:gd name="T22" fmla="*/ 316 w 2155"/>
                <a:gd name="T23" fmla="*/ 7 h 622"/>
                <a:gd name="T24" fmla="*/ 254 w 2155"/>
                <a:gd name="T25" fmla="*/ 17 h 622"/>
                <a:gd name="T26" fmla="*/ 206 w 2155"/>
                <a:gd name="T27" fmla="*/ 30 h 622"/>
                <a:gd name="T28" fmla="*/ 169 w 2155"/>
                <a:gd name="T29" fmla="*/ 46 h 622"/>
                <a:gd name="T30" fmla="*/ 133 w 2155"/>
                <a:gd name="T31" fmla="*/ 70 h 622"/>
                <a:gd name="T32" fmla="*/ 120 w 2155"/>
                <a:gd name="T33" fmla="*/ 85 h 622"/>
                <a:gd name="T34" fmla="*/ 109 w 2155"/>
                <a:gd name="T35" fmla="*/ 99 h 622"/>
                <a:gd name="T36" fmla="*/ 80 w 2155"/>
                <a:gd name="T37" fmla="*/ 119 h 622"/>
                <a:gd name="T38" fmla="*/ 30 w 2155"/>
                <a:gd name="T39" fmla="*/ 138 h 622"/>
                <a:gd name="T40" fmla="*/ 0 w 2155"/>
                <a:gd name="T41" fmla="*/ 159 h 622"/>
                <a:gd name="T42" fmla="*/ 4 w 2155"/>
                <a:gd name="T43" fmla="*/ 177 h 622"/>
                <a:gd name="T44" fmla="*/ 35 w 2155"/>
                <a:gd name="T45" fmla="*/ 206 h 622"/>
                <a:gd name="T46" fmla="*/ 101 w 2155"/>
                <a:gd name="T47" fmla="*/ 246 h 622"/>
                <a:gd name="T48" fmla="*/ 151 w 2155"/>
                <a:gd name="T49" fmla="*/ 274 h 622"/>
                <a:gd name="T50" fmla="*/ 236 w 2155"/>
                <a:gd name="T51" fmla="*/ 320 h 622"/>
                <a:gd name="T52" fmla="*/ 248 w 2155"/>
                <a:gd name="T53" fmla="*/ 334 h 622"/>
                <a:gd name="T54" fmla="*/ 230 w 2155"/>
                <a:gd name="T55" fmla="*/ 326 h 622"/>
                <a:gd name="T56" fmla="*/ 229 w 2155"/>
                <a:gd name="T57" fmla="*/ 324 h 622"/>
                <a:gd name="T58" fmla="*/ 242 w 2155"/>
                <a:gd name="T59" fmla="*/ 326 h 622"/>
                <a:gd name="T60" fmla="*/ 344 w 2155"/>
                <a:gd name="T61" fmla="*/ 356 h 622"/>
                <a:gd name="T62" fmla="*/ 525 w 2155"/>
                <a:gd name="T63" fmla="*/ 420 h 622"/>
                <a:gd name="T64" fmla="*/ 634 w 2155"/>
                <a:gd name="T65" fmla="*/ 457 h 622"/>
                <a:gd name="T66" fmla="*/ 869 w 2155"/>
                <a:gd name="T67" fmla="*/ 520 h 622"/>
                <a:gd name="T68" fmla="*/ 1114 w 2155"/>
                <a:gd name="T69" fmla="*/ 569 h 622"/>
                <a:gd name="T70" fmla="*/ 1356 w 2155"/>
                <a:gd name="T71" fmla="*/ 603 h 622"/>
                <a:gd name="T72" fmla="*/ 1584 w 2155"/>
                <a:gd name="T73" fmla="*/ 620 h 622"/>
                <a:gd name="T74" fmla="*/ 1785 w 2155"/>
                <a:gd name="T75" fmla="*/ 622 h 622"/>
                <a:gd name="T76" fmla="*/ 1911 w 2155"/>
                <a:gd name="T77" fmla="*/ 611 h 622"/>
                <a:gd name="T78" fmla="*/ 1980 w 2155"/>
                <a:gd name="T79" fmla="*/ 598 h 622"/>
                <a:gd name="T80" fmla="*/ 2037 w 2155"/>
                <a:gd name="T81" fmla="*/ 581 h 622"/>
                <a:gd name="T82" fmla="*/ 2079 w 2155"/>
                <a:gd name="T83" fmla="*/ 559 h 622"/>
                <a:gd name="T84" fmla="*/ 2092 w 2155"/>
                <a:gd name="T85" fmla="*/ 546 h 622"/>
                <a:gd name="T86" fmla="*/ 2115 w 2155"/>
                <a:gd name="T87" fmla="*/ 520 h 622"/>
                <a:gd name="T88" fmla="*/ 2144 w 2155"/>
                <a:gd name="T89" fmla="*/ 476 h 622"/>
                <a:gd name="T90" fmla="*/ 2155 w 2155"/>
                <a:gd name="T91" fmla="*/ 438 h 622"/>
                <a:gd name="T92" fmla="*/ 2153 w 2155"/>
                <a:gd name="T93" fmla="*/ 408 h 622"/>
                <a:gd name="T94" fmla="*/ 2143 w 2155"/>
                <a:gd name="T95" fmla="*/ 386 h 622"/>
                <a:gd name="T96" fmla="*/ 2128 w 2155"/>
                <a:gd name="T97" fmla="*/ 371 h 622"/>
                <a:gd name="T98" fmla="*/ 2107 w 2155"/>
                <a:gd name="T99" fmla="*/ 356 h 622"/>
                <a:gd name="T100" fmla="*/ 2103 w 2155"/>
                <a:gd name="T101" fmla="*/ 354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55" h="622">
                  <a:moveTo>
                    <a:pt x="2103" y="354"/>
                  </a:moveTo>
                  <a:lnTo>
                    <a:pt x="1957" y="309"/>
                  </a:lnTo>
                  <a:lnTo>
                    <a:pt x="1688" y="229"/>
                  </a:lnTo>
                  <a:lnTo>
                    <a:pt x="1446" y="163"/>
                  </a:lnTo>
                  <a:lnTo>
                    <a:pt x="1229" y="110"/>
                  </a:lnTo>
                  <a:lnTo>
                    <a:pt x="1037" y="69"/>
                  </a:lnTo>
                  <a:lnTo>
                    <a:pt x="867" y="39"/>
                  </a:lnTo>
                  <a:lnTo>
                    <a:pt x="720" y="17"/>
                  </a:lnTo>
                  <a:lnTo>
                    <a:pt x="592" y="5"/>
                  </a:lnTo>
                  <a:lnTo>
                    <a:pt x="483" y="0"/>
                  </a:lnTo>
                  <a:lnTo>
                    <a:pt x="391" y="1"/>
                  </a:lnTo>
                  <a:lnTo>
                    <a:pt x="316" y="7"/>
                  </a:lnTo>
                  <a:lnTo>
                    <a:pt x="254" y="17"/>
                  </a:lnTo>
                  <a:lnTo>
                    <a:pt x="206" y="30"/>
                  </a:lnTo>
                  <a:lnTo>
                    <a:pt x="169" y="46"/>
                  </a:lnTo>
                  <a:lnTo>
                    <a:pt x="133" y="70"/>
                  </a:lnTo>
                  <a:lnTo>
                    <a:pt x="120" y="85"/>
                  </a:lnTo>
                  <a:lnTo>
                    <a:pt x="109" y="99"/>
                  </a:lnTo>
                  <a:lnTo>
                    <a:pt x="80" y="119"/>
                  </a:lnTo>
                  <a:lnTo>
                    <a:pt x="30" y="138"/>
                  </a:lnTo>
                  <a:lnTo>
                    <a:pt x="0" y="159"/>
                  </a:lnTo>
                  <a:lnTo>
                    <a:pt x="4" y="177"/>
                  </a:lnTo>
                  <a:lnTo>
                    <a:pt x="35" y="206"/>
                  </a:lnTo>
                  <a:lnTo>
                    <a:pt x="101" y="246"/>
                  </a:lnTo>
                  <a:lnTo>
                    <a:pt x="151" y="274"/>
                  </a:lnTo>
                  <a:lnTo>
                    <a:pt x="236" y="320"/>
                  </a:lnTo>
                  <a:lnTo>
                    <a:pt x="248" y="334"/>
                  </a:lnTo>
                  <a:lnTo>
                    <a:pt x="230" y="326"/>
                  </a:lnTo>
                  <a:lnTo>
                    <a:pt x="229" y="324"/>
                  </a:lnTo>
                  <a:lnTo>
                    <a:pt x="242" y="326"/>
                  </a:lnTo>
                  <a:lnTo>
                    <a:pt x="344" y="356"/>
                  </a:lnTo>
                  <a:lnTo>
                    <a:pt x="525" y="420"/>
                  </a:lnTo>
                  <a:lnTo>
                    <a:pt x="634" y="457"/>
                  </a:lnTo>
                  <a:lnTo>
                    <a:pt x="869" y="520"/>
                  </a:lnTo>
                  <a:lnTo>
                    <a:pt x="1114" y="569"/>
                  </a:lnTo>
                  <a:lnTo>
                    <a:pt x="1356" y="603"/>
                  </a:lnTo>
                  <a:lnTo>
                    <a:pt x="1584" y="620"/>
                  </a:lnTo>
                  <a:lnTo>
                    <a:pt x="1785" y="622"/>
                  </a:lnTo>
                  <a:lnTo>
                    <a:pt x="1911" y="611"/>
                  </a:lnTo>
                  <a:lnTo>
                    <a:pt x="1980" y="598"/>
                  </a:lnTo>
                  <a:lnTo>
                    <a:pt x="2037" y="581"/>
                  </a:lnTo>
                  <a:lnTo>
                    <a:pt x="2079" y="559"/>
                  </a:lnTo>
                  <a:lnTo>
                    <a:pt x="2092" y="546"/>
                  </a:lnTo>
                  <a:lnTo>
                    <a:pt x="2115" y="520"/>
                  </a:lnTo>
                  <a:lnTo>
                    <a:pt x="2144" y="476"/>
                  </a:lnTo>
                  <a:lnTo>
                    <a:pt x="2155" y="438"/>
                  </a:lnTo>
                  <a:lnTo>
                    <a:pt x="2153" y="408"/>
                  </a:lnTo>
                  <a:lnTo>
                    <a:pt x="2143" y="386"/>
                  </a:lnTo>
                  <a:lnTo>
                    <a:pt x="2128" y="371"/>
                  </a:lnTo>
                  <a:lnTo>
                    <a:pt x="2107" y="356"/>
                  </a:lnTo>
                  <a:lnTo>
                    <a:pt x="2103" y="354"/>
                  </a:lnTo>
                  <a:close/>
                </a:path>
              </a:pathLst>
            </a:custGeom>
            <a:solidFill>
              <a:srgbClr val="00FFFF"/>
            </a:solidFill>
            <a:ln w="269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8"/>
            <p:cNvSpPr>
              <a:spLocks/>
            </p:cNvSpPr>
            <p:nvPr/>
          </p:nvSpPr>
          <p:spPr bwMode="auto">
            <a:xfrm>
              <a:off x="4382" y="2709"/>
              <a:ext cx="401" cy="184"/>
            </a:xfrm>
            <a:custGeom>
              <a:avLst/>
              <a:gdLst>
                <a:gd name="T0" fmla="*/ 1572 w 1604"/>
                <a:gd name="T1" fmla="*/ 498 h 736"/>
                <a:gd name="T2" fmla="*/ 1466 w 1604"/>
                <a:gd name="T3" fmla="*/ 440 h 736"/>
                <a:gd name="T4" fmla="*/ 1270 w 1604"/>
                <a:gd name="T5" fmla="*/ 337 h 736"/>
                <a:gd name="T6" fmla="*/ 1094 w 1604"/>
                <a:gd name="T7" fmla="*/ 251 h 736"/>
                <a:gd name="T8" fmla="*/ 936 w 1604"/>
                <a:gd name="T9" fmla="*/ 180 h 736"/>
                <a:gd name="T10" fmla="*/ 796 w 1604"/>
                <a:gd name="T11" fmla="*/ 123 h 736"/>
                <a:gd name="T12" fmla="*/ 670 w 1604"/>
                <a:gd name="T13" fmla="*/ 78 h 736"/>
                <a:gd name="T14" fmla="*/ 560 w 1604"/>
                <a:gd name="T15" fmla="*/ 45 h 736"/>
                <a:gd name="T16" fmla="*/ 465 w 1604"/>
                <a:gd name="T17" fmla="*/ 21 h 736"/>
                <a:gd name="T18" fmla="*/ 383 w 1604"/>
                <a:gd name="T19" fmla="*/ 7 h 736"/>
                <a:gd name="T20" fmla="*/ 314 w 1604"/>
                <a:gd name="T21" fmla="*/ 0 h 736"/>
                <a:gd name="T22" fmla="*/ 256 w 1604"/>
                <a:gd name="T23" fmla="*/ 0 h 736"/>
                <a:gd name="T24" fmla="*/ 208 w 1604"/>
                <a:gd name="T25" fmla="*/ 5 h 736"/>
                <a:gd name="T26" fmla="*/ 170 w 1604"/>
                <a:gd name="T27" fmla="*/ 14 h 736"/>
                <a:gd name="T28" fmla="*/ 140 w 1604"/>
                <a:gd name="T29" fmla="*/ 26 h 736"/>
                <a:gd name="T30" fmla="*/ 110 w 1604"/>
                <a:gd name="T31" fmla="*/ 47 h 736"/>
                <a:gd name="T32" fmla="*/ 99 w 1604"/>
                <a:gd name="T33" fmla="*/ 61 h 736"/>
                <a:gd name="T34" fmla="*/ 88 w 1604"/>
                <a:gd name="T35" fmla="*/ 73 h 736"/>
                <a:gd name="T36" fmla="*/ 64 w 1604"/>
                <a:gd name="T37" fmla="*/ 90 h 736"/>
                <a:gd name="T38" fmla="*/ 23 w 1604"/>
                <a:gd name="T39" fmla="*/ 106 h 736"/>
                <a:gd name="T40" fmla="*/ 0 w 1604"/>
                <a:gd name="T41" fmla="*/ 123 h 736"/>
                <a:gd name="T42" fmla="*/ 0 w 1604"/>
                <a:gd name="T43" fmla="*/ 142 h 736"/>
                <a:gd name="T44" fmla="*/ 20 w 1604"/>
                <a:gd name="T45" fmla="*/ 173 h 736"/>
                <a:gd name="T46" fmla="*/ 65 w 1604"/>
                <a:gd name="T47" fmla="*/ 219 h 736"/>
                <a:gd name="T48" fmla="*/ 101 w 1604"/>
                <a:gd name="T49" fmla="*/ 250 h 736"/>
                <a:gd name="T50" fmla="*/ 160 w 1604"/>
                <a:gd name="T51" fmla="*/ 303 h 736"/>
                <a:gd name="T52" fmla="*/ 167 w 1604"/>
                <a:gd name="T53" fmla="*/ 319 h 736"/>
                <a:gd name="T54" fmla="*/ 154 w 1604"/>
                <a:gd name="T55" fmla="*/ 307 h 736"/>
                <a:gd name="T56" fmla="*/ 164 w 1604"/>
                <a:gd name="T57" fmla="*/ 309 h 736"/>
                <a:gd name="T58" fmla="*/ 237 w 1604"/>
                <a:gd name="T59" fmla="*/ 349 h 736"/>
                <a:gd name="T60" fmla="*/ 368 w 1604"/>
                <a:gd name="T61" fmla="*/ 428 h 736"/>
                <a:gd name="T62" fmla="*/ 446 w 1604"/>
                <a:gd name="T63" fmla="*/ 474 h 736"/>
                <a:gd name="T64" fmla="*/ 617 w 1604"/>
                <a:gd name="T65" fmla="*/ 557 h 736"/>
                <a:gd name="T66" fmla="*/ 798 w 1604"/>
                <a:gd name="T67" fmla="*/ 626 h 736"/>
                <a:gd name="T68" fmla="*/ 978 w 1604"/>
                <a:gd name="T69" fmla="*/ 680 h 736"/>
                <a:gd name="T70" fmla="*/ 1148 w 1604"/>
                <a:gd name="T71" fmla="*/ 718 h 736"/>
                <a:gd name="T72" fmla="*/ 1301 w 1604"/>
                <a:gd name="T73" fmla="*/ 736 h 736"/>
                <a:gd name="T74" fmla="*/ 1397 w 1604"/>
                <a:gd name="T75" fmla="*/ 736 h 736"/>
                <a:gd name="T76" fmla="*/ 1451 w 1604"/>
                <a:gd name="T77" fmla="*/ 729 h 736"/>
                <a:gd name="T78" fmla="*/ 1496 w 1604"/>
                <a:gd name="T79" fmla="*/ 717 h 736"/>
                <a:gd name="T80" fmla="*/ 1530 w 1604"/>
                <a:gd name="T81" fmla="*/ 699 h 736"/>
                <a:gd name="T82" fmla="*/ 1542 w 1604"/>
                <a:gd name="T83" fmla="*/ 687 h 736"/>
                <a:gd name="T84" fmla="*/ 1563 w 1604"/>
                <a:gd name="T85" fmla="*/ 663 h 736"/>
                <a:gd name="T86" fmla="*/ 1589 w 1604"/>
                <a:gd name="T87" fmla="*/ 621 h 736"/>
                <a:gd name="T88" fmla="*/ 1602 w 1604"/>
                <a:gd name="T89" fmla="*/ 586 h 736"/>
                <a:gd name="T90" fmla="*/ 1604 w 1604"/>
                <a:gd name="T91" fmla="*/ 556 h 736"/>
                <a:gd name="T92" fmla="*/ 1594 w 1604"/>
                <a:gd name="T93" fmla="*/ 522 h 736"/>
                <a:gd name="T94" fmla="*/ 1574 w 1604"/>
                <a:gd name="T95" fmla="*/ 500 h 736"/>
                <a:gd name="T96" fmla="*/ 1572 w 1604"/>
                <a:gd name="T97" fmla="*/ 498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04" h="736">
                  <a:moveTo>
                    <a:pt x="1572" y="498"/>
                  </a:moveTo>
                  <a:lnTo>
                    <a:pt x="1466" y="440"/>
                  </a:lnTo>
                  <a:lnTo>
                    <a:pt x="1270" y="337"/>
                  </a:lnTo>
                  <a:lnTo>
                    <a:pt x="1094" y="251"/>
                  </a:lnTo>
                  <a:lnTo>
                    <a:pt x="936" y="180"/>
                  </a:lnTo>
                  <a:lnTo>
                    <a:pt x="796" y="123"/>
                  </a:lnTo>
                  <a:lnTo>
                    <a:pt x="670" y="78"/>
                  </a:lnTo>
                  <a:lnTo>
                    <a:pt x="560" y="45"/>
                  </a:lnTo>
                  <a:lnTo>
                    <a:pt x="465" y="21"/>
                  </a:lnTo>
                  <a:lnTo>
                    <a:pt x="383" y="7"/>
                  </a:lnTo>
                  <a:lnTo>
                    <a:pt x="314" y="0"/>
                  </a:lnTo>
                  <a:lnTo>
                    <a:pt x="256" y="0"/>
                  </a:lnTo>
                  <a:lnTo>
                    <a:pt x="208" y="5"/>
                  </a:lnTo>
                  <a:lnTo>
                    <a:pt x="170" y="14"/>
                  </a:lnTo>
                  <a:lnTo>
                    <a:pt x="140" y="26"/>
                  </a:lnTo>
                  <a:lnTo>
                    <a:pt x="110" y="47"/>
                  </a:lnTo>
                  <a:lnTo>
                    <a:pt x="99" y="61"/>
                  </a:lnTo>
                  <a:lnTo>
                    <a:pt x="88" y="73"/>
                  </a:lnTo>
                  <a:lnTo>
                    <a:pt x="64" y="90"/>
                  </a:lnTo>
                  <a:lnTo>
                    <a:pt x="23" y="106"/>
                  </a:lnTo>
                  <a:lnTo>
                    <a:pt x="0" y="123"/>
                  </a:lnTo>
                  <a:lnTo>
                    <a:pt x="0" y="142"/>
                  </a:lnTo>
                  <a:lnTo>
                    <a:pt x="20" y="173"/>
                  </a:lnTo>
                  <a:lnTo>
                    <a:pt x="65" y="219"/>
                  </a:lnTo>
                  <a:lnTo>
                    <a:pt x="101" y="250"/>
                  </a:lnTo>
                  <a:lnTo>
                    <a:pt x="160" y="303"/>
                  </a:lnTo>
                  <a:lnTo>
                    <a:pt x="167" y="319"/>
                  </a:lnTo>
                  <a:lnTo>
                    <a:pt x="154" y="307"/>
                  </a:lnTo>
                  <a:lnTo>
                    <a:pt x="164" y="309"/>
                  </a:lnTo>
                  <a:lnTo>
                    <a:pt x="237" y="349"/>
                  </a:lnTo>
                  <a:lnTo>
                    <a:pt x="368" y="428"/>
                  </a:lnTo>
                  <a:lnTo>
                    <a:pt x="446" y="474"/>
                  </a:lnTo>
                  <a:lnTo>
                    <a:pt x="617" y="557"/>
                  </a:lnTo>
                  <a:lnTo>
                    <a:pt x="798" y="626"/>
                  </a:lnTo>
                  <a:lnTo>
                    <a:pt x="978" y="680"/>
                  </a:lnTo>
                  <a:lnTo>
                    <a:pt x="1148" y="718"/>
                  </a:lnTo>
                  <a:lnTo>
                    <a:pt x="1301" y="736"/>
                  </a:lnTo>
                  <a:lnTo>
                    <a:pt x="1397" y="736"/>
                  </a:lnTo>
                  <a:lnTo>
                    <a:pt x="1451" y="729"/>
                  </a:lnTo>
                  <a:lnTo>
                    <a:pt x="1496" y="717"/>
                  </a:lnTo>
                  <a:lnTo>
                    <a:pt x="1530" y="699"/>
                  </a:lnTo>
                  <a:lnTo>
                    <a:pt x="1542" y="687"/>
                  </a:lnTo>
                  <a:lnTo>
                    <a:pt x="1563" y="663"/>
                  </a:lnTo>
                  <a:lnTo>
                    <a:pt x="1589" y="621"/>
                  </a:lnTo>
                  <a:lnTo>
                    <a:pt x="1602" y="586"/>
                  </a:lnTo>
                  <a:lnTo>
                    <a:pt x="1604" y="556"/>
                  </a:lnTo>
                  <a:lnTo>
                    <a:pt x="1594" y="522"/>
                  </a:lnTo>
                  <a:lnTo>
                    <a:pt x="1574" y="500"/>
                  </a:lnTo>
                  <a:lnTo>
                    <a:pt x="1572" y="498"/>
                  </a:lnTo>
                  <a:close/>
                </a:path>
              </a:pathLst>
            </a:custGeom>
            <a:solidFill>
              <a:srgbClr val="00FFFF"/>
            </a:solidFill>
            <a:ln w="269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9"/>
            <p:cNvSpPr>
              <a:spLocks/>
            </p:cNvSpPr>
            <p:nvPr/>
          </p:nvSpPr>
          <p:spPr bwMode="auto">
            <a:xfrm>
              <a:off x="3262" y="3199"/>
              <a:ext cx="460" cy="328"/>
            </a:xfrm>
            <a:custGeom>
              <a:avLst/>
              <a:gdLst>
                <a:gd name="T0" fmla="*/ 1672 w 1839"/>
                <a:gd name="T1" fmla="*/ 9 h 1312"/>
                <a:gd name="T2" fmla="*/ 1526 w 1839"/>
                <a:gd name="T3" fmla="*/ 80 h 1312"/>
                <a:gd name="T4" fmla="*/ 1262 w 1839"/>
                <a:gd name="T5" fmla="*/ 214 h 1312"/>
                <a:gd name="T6" fmla="*/ 1031 w 1839"/>
                <a:gd name="T7" fmla="*/ 337 h 1312"/>
                <a:gd name="T8" fmla="*/ 829 w 1839"/>
                <a:gd name="T9" fmla="*/ 451 h 1312"/>
                <a:gd name="T10" fmla="*/ 656 w 1839"/>
                <a:gd name="T11" fmla="*/ 556 h 1312"/>
                <a:gd name="T12" fmla="*/ 507 w 1839"/>
                <a:gd name="T13" fmla="*/ 652 h 1312"/>
                <a:gd name="T14" fmla="*/ 384 w 1839"/>
                <a:gd name="T15" fmla="*/ 739 h 1312"/>
                <a:gd name="T16" fmla="*/ 282 w 1839"/>
                <a:gd name="T17" fmla="*/ 816 h 1312"/>
                <a:gd name="T18" fmla="*/ 199 w 1839"/>
                <a:gd name="T19" fmla="*/ 886 h 1312"/>
                <a:gd name="T20" fmla="*/ 135 w 1839"/>
                <a:gd name="T21" fmla="*/ 949 h 1312"/>
                <a:gd name="T22" fmla="*/ 87 w 1839"/>
                <a:gd name="T23" fmla="*/ 1004 h 1312"/>
                <a:gd name="T24" fmla="*/ 54 w 1839"/>
                <a:gd name="T25" fmla="*/ 1050 h 1312"/>
                <a:gd name="T26" fmla="*/ 31 w 1839"/>
                <a:gd name="T27" fmla="*/ 1091 h 1312"/>
                <a:gd name="T28" fmla="*/ 19 w 1839"/>
                <a:gd name="T29" fmla="*/ 1124 h 1312"/>
                <a:gd name="T30" fmla="*/ 15 w 1839"/>
                <a:gd name="T31" fmla="*/ 1151 h 1312"/>
                <a:gd name="T32" fmla="*/ 17 w 1839"/>
                <a:gd name="T33" fmla="*/ 1172 h 1312"/>
                <a:gd name="T34" fmla="*/ 20 w 1839"/>
                <a:gd name="T35" fmla="*/ 1180 h 1312"/>
                <a:gd name="T36" fmla="*/ 25 w 1839"/>
                <a:gd name="T37" fmla="*/ 1195 h 1312"/>
                <a:gd name="T38" fmla="*/ 21 w 1839"/>
                <a:gd name="T39" fmla="*/ 1228 h 1312"/>
                <a:gd name="T40" fmla="*/ 4 w 1839"/>
                <a:gd name="T41" fmla="*/ 1273 h 1312"/>
                <a:gd name="T42" fmla="*/ 0 w 1839"/>
                <a:gd name="T43" fmla="*/ 1299 h 1312"/>
                <a:gd name="T44" fmla="*/ 5 w 1839"/>
                <a:gd name="T45" fmla="*/ 1306 h 1312"/>
                <a:gd name="T46" fmla="*/ 21 w 1839"/>
                <a:gd name="T47" fmla="*/ 1312 h 1312"/>
                <a:gd name="T48" fmla="*/ 68 w 1839"/>
                <a:gd name="T49" fmla="*/ 1308 h 1312"/>
                <a:gd name="T50" fmla="*/ 152 w 1839"/>
                <a:gd name="T51" fmla="*/ 1288 h 1312"/>
                <a:gd name="T52" fmla="*/ 213 w 1839"/>
                <a:gd name="T53" fmla="*/ 1271 h 1312"/>
                <a:gd name="T54" fmla="*/ 314 w 1839"/>
                <a:gd name="T55" fmla="*/ 1240 h 1312"/>
                <a:gd name="T56" fmla="*/ 337 w 1839"/>
                <a:gd name="T57" fmla="*/ 1241 h 1312"/>
                <a:gd name="T58" fmla="*/ 316 w 1839"/>
                <a:gd name="T59" fmla="*/ 1248 h 1312"/>
                <a:gd name="T60" fmla="*/ 314 w 1839"/>
                <a:gd name="T61" fmla="*/ 1247 h 1312"/>
                <a:gd name="T62" fmla="*/ 325 w 1839"/>
                <a:gd name="T63" fmla="*/ 1240 h 1312"/>
                <a:gd name="T64" fmla="*/ 424 w 1839"/>
                <a:gd name="T65" fmla="*/ 1190 h 1312"/>
                <a:gd name="T66" fmla="*/ 611 w 1839"/>
                <a:gd name="T67" fmla="*/ 1105 h 1312"/>
                <a:gd name="T68" fmla="*/ 722 w 1839"/>
                <a:gd name="T69" fmla="*/ 1055 h 1312"/>
                <a:gd name="T70" fmla="*/ 946 w 1839"/>
                <a:gd name="T71" fmla="*/ 933 h 1312"/>
                <a:gd name="T72" fmla="*/ 1164 w 1839"/>
                <a:gd name="T73" fmla="*/ 798 h 1312"/>
                <a:gd name="T74" fmla="*/ 1366 w 1839"/>
                <a:gd name="T75" fmla="*/ 655 h 1312"/>
                <a:gd name="T76" fmla="*/ 1544 w 1839"/>
                <a:gd name="T77" fmla="*/ 514 h 1312"/>
                <a:gd name="T78" fmla="*/ 1688 w 1839"/>
                <a:gd name="T79" fmla="*/ 379 h 1312"/>
                <a:gd name="T80" fmla="*/ 1766 w 1839"/>
                <a:gd name="T81" fmla="*/ 288 h 1312"/>
                <a:gd name="T82" fmla="*/ 1805 w 1839"/>
                <a:gd name="T83" fmla="*/ 234 h 1312"/>
                <a:gd name="T84" fmla="*/ 1830 w 1839"/>
                <a:gd name="T85" fmla="*/ 186 h 1312"/>
                <a:gd name="T86" fmla="*/ 1839 w 1839"/>
                <a:gd name="T87" fmla="*/ 146 h 1312"/>
                <a:gd name="T88" fmla="*/ 1837 w 1839"/>
                <a:gd name="T89" fmla="*/ 128 h 1312"/>
                <a:gd name="T90" fmla="*/ 1830 w 1839"/>
                <a:gd name="T91" fmla="*/ 98 h 1312"/>
                <a:gd name="T92" fmla="*/ 1809 w 1839"/>
                <a:gd name="T93" fmla="*/ 52 h 1312"/>
                <a:gd name="T94" fmla="*/ 1784 w 1839"/>
                <a:gd name="T95" fmla="*/ 23 h 1312"/>
                <a:gd name="T96" fmla="*/ 1756 w 1839"/>
                <a:gd name="T97" fmla="*/ 7 h 1312"/>
                <a:gd name="T98" fmla="*/ 1714 w 1839"/>
                <a:gd name="T99" fmla="*/ 0 h 1312"/>
                <a:gd name="T100" fmla="*/ 1676 w 1839"/>
                <a:gd name="T101" fmla="*/ 7 h 1312"/>
                <a:gd name="T102" fmla="*/ 1672 w 1839"/>
                <a:gd name="T103" fmla="*/ 9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39" h="1312">
                  <a:moveTo>
                    <a:pt x="1672" y="9"/>
                  </a:moveTo>
                  <a:lnTo>
                    <a:pt x="1526" y="80"/>
                  </a:lnTo>
                  <a:lnTo>
                    <a:pt x="1262" y="214"/>
                  </a:lnTo>
                  <a:lnTo>
                    <a:pt x="1031" y="337"/>
                  </a:lnTo>
                  <a:lnTo>
                    <a:pt x="829" y="451"/>
                  </a:lnTo>
                  <a:lnTo>
                    <a:pt x="656" y="556"/>
                  </a:lnTo>
                  <a:lnTo>
                    <a:pt x="507" y="652"/>
                  </a:lnTo>
                  <a:lnTo>
                    <a:pt x="384" y="739"/>
                  </a:lnTo>
                  <a:lnTo>
                    <a:pt x="282" y="816"/>
                  </a:lnTo>
                  <a:lnTo>
                    <a:pt x="199" y="886"/>
                  </a:lnTo>
                  <a:lnTo>
                    <a:pt x="135" y="949"/>
                  </a:lnTo>
                  <a:lnTo>
                    <a:pt x="87" y="1004"/>
                  </a:lnTo>
                  <a:lnTo>
                    <a:pt x="54" y="1050"/>
                  </a:lnTo>
                  <a:lnTo>
                    <a:pt x="31" y="1091"/>
                  </a:lnTo>
                  <a:lnTo>
                    <a:pt x="19" y="1124"/>
                  </a:lnTo>
                  <a:lnTo>
                    <a:pt x="15" y="1151"/>
                  </a:lnTo>
                  <a:lnTo>
                    <a:pt x="17" y="1172"/>
                  </a:lnTo>
                  <a:lnTo>
                    <a:pt x="20" y="1180"/>
                  </a:lnTo>
                  <a:lnTo>
                    <a:pt x="25" y="1195"/>
                  </a:lnTo>
                  <a:lnTo>
                    <a:pt x="21" y="1228"/>
                  </a:lnTo>
                  <a:lnTo>
                    <a:pt x="4" y="1273"/>
                  </a:lnTo>
                  <a:lnTo>
                    <a:pt x="0" y="1299"/>
                  </a:lnTo>
                  <a:lnTo>
                    <a:pt x="5" y="1306"/>
                  </a:lnTo>
                  <a:lnTo>
                    <a:pt x="21" y="1312"/>
                  </a:lnTo>
                  <a:lnTo>
                    <a:pt x="68" y="1308"/>
                  </a:lnTo>
                  <a:lnTo>
                    <a:pt x="152" y="1288"/>
                  </a:lnTo>
                  <a:lnTo>
                    <a:pt x="213" y="1271"/>
                  </a:lnTo>
                  <a:lnTo>
                    <a:pt x="314" y="1240"/>
                  </a:lnTo>
                  <a:lnTo>
                    <a:pt x="337" y="1241"/>
                  </a:lnTo>
                  <a:lnTo>
                    <a:pt x="316" y="1248"/>
                  </a:lnTo>
                  <a:lnTo>
                    <a:pt x="314" y="1247"/>
                  </a:lnTo>
                  <a:lnTo>
                    <a:pt x="325" y="1240"/>
                  </a:lnTo>
                  <a:lnTo>
                    <a:pt x="424" y="1190"/>
                  </a:lnTo>
                  <a:lnTo>
                    <a:pt x="611" y="1105"/>
                  </a:lnTo>
                  <a:lnTo>
                    <a:pt x="722" y="1055"/>
                  </a:lnTo>
                  <a:lnTo>
                    <a:pt x="946" y="933"/>
                  </a:lnTo>
                  <a:lnTo>
                    <a:pt x="1164" y="798"/>
                  </a:lnTo>
                  <a:lnTo>
                    <a:pt x="1366" y="655"/>
                  </a:lnTo>
                  <a:lnTo>
                    <a:pt x="1544" y="514"/>
                  </a:lnTo>
                  <a:lnTo>
                    <a:pt x="1688" y="379"/>
                  </a:lnTo>
                  <a:lnTo>
                    <a:pt x="1766" y="288"/>
                  </a:lnTo>
                  <a:lnTo>
                    <a:pt x="1805" y="234"/>
                  </a:lnTo>
                  <a:lnTo>
                    <a:pt x="1830" y="186"/>
                  </a:lnTo>
                  <a:lnTo>
                    <a:pt x="1839" y="146"/>
                  </a:lnTo>
                  <a:lnTo>
                    <a:pt x="1837" y="128"/>
                  </a:lnTo>
                  <a:lnTo>
                    <a:pt x="1830" y="98"/>
                  </a:lnTo>
                  <a:lnTo>
                    <a:pt x="1809" y="52"/>
                  </a:lnTo>
                  <a:lnTo>
                    <a:pt x="1784" y="23"/>
                  </a:lnTo>
                  <a:lnTo>
                    <a:pt x="1756" y="7"/>
                  </a:lnTo>
                  <a:lnTo>
                    <a:pt x="1714" y="0"/>
                  </a:lnTo>
                  <a:lnTo>
                    <a:pt x="1676" y="7"/>
                  </a:lnTo>
                  <a:lnTo>
                    <a:pt x="1672" y="9"/>
                  </a:lnTo>
                  <a:close/>
                </a:path>
              </a:pathLst>
            </a:custGeom>
            <a:solidFill>
              <a:srgbClr val="FF9955"/>
            </a:solidFill>
            <a:ln w="269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10"/>
            <p:cNvSpPr>
              <a:spLocks/>
            </p:cNvSpPr>
            <p:nvPr/>
          </p:nvSpPr>
          <p:spPr bwMode="auto">
            <a:xfrm>
              <a:off x="3721" y="3237"/>
              <a:ext cx="356" cy="345"/>
            </a:xfrm>
            <a:custGeom>
              <a:avLst/>
              <a:gdLst>
                <a:gd name="T0" fmla="*/ 1412 w 1425"/>
                <a:gd name="T1" fmla="*/ 1234 h 1382"/>
                <a:gd name="T2" fmla="*/ 1328 w 1425"/>
                <a:gd name="T3" fmla="*/ 1123 h 1382"/>
                <a:gd name="T4" fmla="*/ 1173 w 1425"/>
                <a:gd name="T5" fmla="*/ 922 h 1382"/>
                <a:gd name="T6" fmla="*/ 1032 w 1425"/>
                <a:gd name="T7" fmla="*/ 746 h 1382"/>
                <a:gd name="T8" fmla="*/ 901 w 1425"/>
                <a:gd name="T9" fmla="*/ 593 h 1382"/>
                <a:gd name="T10" fmla="*/ 784 w 1425"/>
                <a:gd name="T11" fmla="*/ 462 h 1382"/>
                <a:gd name="T12" fmla="*/ 677 w 1425"/>
                <a:gd name="T13" fmla="*/ 351 h 1382"/>
                <a:gd name="T14" fmla="*/ 582 w 1425"/>
                <a:gd name="T15" fmla="*/ 259 h 1382"/>
                <a:gd name="T16" fmla="*/ 497 w 1425"/>
                <a:gd name="T17" fmla="*/ 183 h 1382"/>
                <a:gd name="T18" fmla="*/ 421 w 1425"/>
                <a:gd name="T19" fmla="*/ 123 h 1382"/>
                <a:gd name="T20" fmla="*/ 356 w 1425"/>
                <a:gd name="T21" fmla="*/ 77 h 1382"/>
                <a:gd name="T22" fmla="*/ 299 w 1425"/>
                <a:gd name="T23" fmla="*/ 44 h 1382"/>
                <a:gd name="T24" fmla="*/ 250 w 1425"/>
                <a:gd name="T25" fmla="*/ 20 h 1382"/>
                <a:gd name="T26" fmla="*/ 211 w 1425"/>
                <a:gd name="T27" fmla="*/ 6 h 1382"/>
                <a:gd name="T28" fmla="*/ 177 w 1425"/>
                <a:gd name="T29" fmla="*/ 0 h 1382"/>
                <a:gd name="T30" fmla="*/ 140 w 1425"/>
                <a:gd name="T31" fmla="*/ 0 h 1382"/>
                <a:gd name="T32" fmla="*/ 124 w 1425"/>
                <a:gd name="T33" fmla="*/ 6 h 1382"/>
                <a:gd name="T34" fmla="*/ 111 w 1425"/>
                <a:gd name="T35" fmla="*/ 10 h 1382"/>
                <a:gd name="T36" fmla="*/ 80 w 1425"/>
                <a:gd name="T37" fmla="*/ 10 h 1382"/>
                <a:gd name="T38" fmla="*/ 35 w 1425"/>
                <a:gd name="T39" fmla="*/ 1 h 1382"/>
                <a:gd name="T40" fmla="*/ 6 w 1425"/>
                <a:gd name="T41" fmla="*/ 1 h 1382"/>
                <a:gd name="T42" fmla="*/ 0 w 1425"/>
                <a:gd name="T43" fmla="*/ 18 h 1382"/>
                <a:gd name="T44" fmla="*/ 8 w 1425"/>
                <a:gd name="T45" fmla="*/ 56 h 1382"/>
                <a:gd name="T46" fmla="*/ 36 w 1425"/>
                <a:gd name="T47" fmla="*/ 122 h 1382"/>
                <a:gd name="T48" fmla="*/ 60 w 1425"/>
                <a:gd name="T49" fmla="*/ 170 h 1382"/>
                <a:gd name="T50" fmla="*/ 100 w 1425"/>
                <a:gd name="T51" fmla="*/ 249 h 1382"/>
                <a:gd name="T52" fmla="*/ 101 w 1425"/>
                <a:gd name="T53" fmla="*/ 267 h 1382"/>
                <a:gd name="T54" fmla="*/ 91 w 1425"/>
                <a:gd name="T55" fmla="*/ 249 h 1382"/>
                <a:gd name="T56" fmla="*/ 101 w 1425"/>
                <a:gd name="T57" fmla="*/ 257 h 1382"/>
                <a:gd name="T58" fmla="*/ 159 w 1425"/>
                <a:gd name="T59" fmla="*/ 334 h 1382"/>
                <a:gd name="T60" fmla="*/ 258 w 1425"/>
                <a:gd name="T61" fmla="*/ 477 h 1382"/>
                <a:gd name="T62" fmla="*/ 320 w 1425"/>
                <a:gd name="T63" fmla="*/ 562 h 1382"/>
                <a:gd name="T64" fmla="*/ 458 w 1425"/>
                <a:gd name="T65" fmla="*/ 732 h 1382"/>
                <a:gd name="T66" fmla="*/ 610 w 1425"/>
                <a:gd name="T67" fmla="*/ 896 h 1382"/>
                <a:gd name="T68" fmla="*/ 767 w 1425"/>
                <a:gd name="T69" fmla="*/ 1046 h 1382"/>
                <a:gd name="T70" fmla="*/ 921 w 1425"/>
                <a:gd name="T71" fmla="*/ 1178 h 1382"/>
                <a:gd name="T72" fmla="*/ 1063 w 1425"/>
                <a:gd name="T73" fmla="*/ 1281 h 1382"/>
                <a:gd name="T74" fmla="*/ 1157 w 1425"/>
                <a:gd name="T75" fmla="*/ 1337 h 1382"/>
                <a:gd name="T76" fmla="*/ 1213 w 1425"/>
                <a:gd name="T77" fmla="*/ 1363 h 1382"/>
                <a:gd name="T78" fmla="*/ 1261 w 1425"/>
                <a:gd name="T79" fmla="*/ 1378 h 1382"/>
                <a:gd name="T80" fmla="*/ 1301 w 1425"/>
                <a:gd name="T81" fmla="*/ 1382 h 1382"/>
                <a:gd name="T82" fmla="*/ 1316 w 1425"/>
                <a:gd name="T83" fmla="*/ 1379 h 1382"/>
                <a:gd name="T84" fmla="*/ 1345 w 1425"/>
                <a:gd name="T85" fmla="*/ 1370 h 1382"/>
                <a:gd name="T86" fmla="*/ 1386 w 1425"/>
                <a:gd name="T87" fmla="*/ 1350 h 1382"/>
                <a:gd name="T88" fmla="*/ 1411 w 1425"/>
                <a:gd name="T89" fmla="*/ 1326 h 1382"/>
                <a:gd name="T90" fmla="*/ 1423 w 1425"/>
                <a:gd name="T91" fmla="*/ 1302 h 1382"/>
                <a:gd name="T92" fmla="*/ 1425 w 1425"/>
                <a:gd name="T93" fmla="*/ 1267 h 1382"/>
                <a:gd name="T94" fmla="*/ 1414 w 1425"/>
                <a:gd name="T95" fmla="*/ 1237 h 1382"/>
                <a:gd name="T96" fmla="*/ 1412 w 1425"/>
                <a:gd name="T97" fmla="*/ 1234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5" h="1382">
                  <a:moveTo>
                    <a:pt x="1412" y="1234"/>
                  </a:moveTo>
                  <a:lnTo>
                    <a:pt x="1328" y="1123"/>
                  </a:lnTo>
                  <a:lnTo>
                    <a:pt x="1173" y="922"/>
                  </a:lnTo>
                  <a:lnTo>
                    <a:pt x="1032" y="746"/>
                  </a:lnTo>
                  <a:lnTo>
                    <a:pt x="901" y="593"/>
                  </a:lnTo>
                  <a:lnTo>
                    <a:pt x="784" y="462"/>
                  </a:lnTo>
                  <a:lnTo>
                    <a:pt x="677" y="351"/>
                  </a:lnTo>
                  <a:lnTo>
                    <a:pt x="582" y="259"/>
                  </a:lnTo>
                  <a:lnTo>
                    <a:pt x="497" y="183"/>
                  </a:lnTo>
                  <a:lnTo>
                    <a:pt x="421" y="123"/>
                  </a:lnTo>
                  <a:lnTo>
                    <a:pt x="356" y="77"/>
                  </a:lnTo>
                  <a:lnTo>
                    <a:pt x="299" y="44"/>
                  </a:lnTo>
                  <a:lnTo>
                    <a:pt x="250" y="20"/>
                  </a:lnTo>
                  <a:lnTo>
                    <a:pt x="211" y="6"/>
                  </a:lnTo>
                  <a:lnTo>
                    <a:pt x="177" y="0"/>
                  </a:lnTo>
                  <a:lnTo>
                    <a:pt x="140" y="0"/>
                  </a:lnTo>
                  <a:lnTo>
                    <a:pt x="124" y="6"/>
                  </a:lnTo>
                  <a:lnTo>
                    <a:pt x="111" y="10"/>
                  </a:lnTo>
                  <a:lnTo>
                    <a:pt x="80" y="10"/>
                  </a:lnTo>
                  <a:lnTo>
                    <a:pt x="35" y="1"/>
                  </a:lnTo>
                  <a:lnTo>
                    <a:pt x="6" y="1"/>
                  </a:lnTo>
                  <a:lnTo>
                    <a:pt x="0" y="18"/>
                  </a:lnTo>
                  <a:lnTo>
                    <a:pt x="8" y="56"/>
                  </a:lnTo>
                  <a:lnTo>
                    <a:pt x="36" y="122"/>
                  </a:lnTo>
                  <a:lnTo>
                    <a:pt x="60" y="170"/>
                  </a:lnTo>
                  <a:lnTo>
                    <a:pt x="100" y="249"/>
                  </a:lnTo>
                  <a:lnTo>
                    <a:pt x="101" y="267"/>
                  </a:lnTo>
                  <a:lnTo>
                    <a:pt x="91" y="249"/>
                  </a:lnTo>
                  <a:lnTo>
                    <a:pt x="101" y="257"/>
                  </a:lnTo>
                  <a:lnTo>
                    <a:pt x="159" y="334"/>
                  </a:lnTo>
                  <a:lnTo>
                    <a:pt x="258" y="477"/>
                  </a:lnTo>
                  <a:lnTo>
                    <a:pt x="320" y="562"/>
                  </a:lnTo>
                  <a:lnTo>
                    <a:pt x="458" y="732"/>
                  </a:lnTo>
                  <a:lnTo>
                    <a:pt x="610" y="896"/>
                  </a:lnTo>
                  <a:lnTo>
                    <a:pt x="767" y="1046"/>
                  </a:lnTo>
                  <a:lnTo>
                    <a:pt x="921" y="1178"/>
                  </a:lnTo>
                  <a:lnTo>
                    <a:pt x="1063" y="1281"/>
                  </a:lnTo>
                  <a:lnTo>
                    <a:pt x="1157" y="1337"/>
                  </a:lnTo>
                  <a:lnTo>
                    <a:pt x="1213" y="1363"/>
                  </a:lnTo>
                  <a:lnTo>
                    <a:pt x="1261" y="1378"/>
                  </a:lnTo>
                  <a:lnTo>
                    <a:pt x="1301" y="1382"/>
                  </a:lnTo>
                  <a:lnTo>
                    <a:pt x="1316" y="1379"/>
                  </a:lnTo>
                  <a:lnTo>
                    <a:pt x="1345" y="1370"/>
                  </a:lnTo>
                  <a:lnTo>
                    <a:pt x="1386" y="1350"/>
                  </a:lnTo>
                  <a:lnTo>
                    <a:pt x="1411" y="1326"/>
                  </a:lnTo>
                  <a:lnTo>
                    <a:pt x="1423" y="1302"/>
                  </a:lnTo>
                  <a:lnTo>
                    <a:pt x="1425" y="1267"/>
                  </a:lnTo>
                  <a:lnTo>
                    <a:pt x="1414" y="1237"/>
                  </a:lnTo>
                  <a:lnTo>
                    <a:pt x="1412" y="1234"/>
                  </a:lnTo>
                  <a:close/>
                </a:path>
              </a:pathLst>
            </a:custGeom>
            <a:solidFill>
              <a:srgbClr val="FF9955"/>
            </a:solidFill>
            <a:ln w="269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11"/>
            <p:cNvSpPr>
              <a:spLocks/>
            </p:cNvSpPr>
            <p:nvPr/>
          </p:nvSpPr>
          <p:spPr bwMode="auto">
            <a:xfrm>
              <a:off x="3670" y="3599"/>
              <a:ext cx="363" cy="439"/>
            </a:xfrm>
            <a:custGeom>
              <a:avLst/>
              <a:gdLst>
                <a:gd name="T0" fmla="*/ 1252 w 1455"/>
                <a:gd name="T1" fmla="*/ 26 h 1756"/>
                <a:gd name="T2" fmla="*/ 1134 w 1455"/>
                <a:gd name="T3" fmla="*/ 136 h 1756"/>
                <a:gd name="T4" fmla="*/ 921 w 1455"/>
                <a:gd name="T5" fmla="*/ 342 h 1756"/>
                <a:gd name="T6" fmla="*/ 737 w 1455"/>
                <a:gd name="T7" fmla="*/ 527 h 1756"/>
                <a:gd name="T8" fmla="*/ 577 w 1455"/>
                <a:gd name="T9" fmla="*/ 695 h 1756"/>
                <a:gd name="T10" fmla="*/ 441 w 1455"/>
                <a:gd name="T11" fmla="*/ 846 h 1756"/>
                <a:gd name="T12" fmla="*/ 328 w 1455"/>
                <a:gd name="T13" fmla="*/ 982 h 1756"/>
                <a:gd name="T14" fmla="*/ 235 w 1455"/>
                <a:gd name="T15" fmla="*/ 1101 h 1756"/>
                <a:gd name="T16" fmla="*/ 161 w 1455"/>
                <a:gd name="T17" fmla="*/ 1205 h 1756"/>
                <a:gd name="T18" fmla="*/ 103 w 1455"/>
                <a:gd name="T19" fmla="*/ 1297 h 1756"/>
                <a:gd name="T20" fmla="*/ 60 w 1455"/>
                <a:gd name="T21" fmla="*/ 1375 h 1756"/>
                <a:gd name="T22" fmla="*/ 29 w 1455"/>
                <a:gd name="T23" fmla="*/ 1441 h 1756"/>
                <a:gd name="T24" fmla="*/ 11 w 1455"/>
                <a:gd name="T25" fmla="*/ 1496 h 1756"/>
                <a:gd name="T26" fmla="*/ 2 w 1455"/>
                <a:gd name="T27" fmla="*/ 1541 h 1756"/>
                <a:gd name="T28" fmla="*/ 0 w 1455"/>
                <a:gd name="T29" fmla="*/ 1577 h 1756"/>
                <a:gd name="T30" fmla="*/ 4 w 1455"/>
                <a:gd name="T31" fmla="*/ 1603 h 1756"/>
                <a:gd name="T32" fmla="*/ 12 w 1455"/>
                <a:gd name="T33" fmla="*/ 1623 h 1756"/>
                <a:gd name="T34" fmla="*/ 17 w 1455"/>
                <a:gd name="T35" fmla="*/ 1630 h 1756"/>
                <a:gd name="T36" fmla="*/ 26 w 1455"/>
                <a:gd name="T37" fmla="*/ 1643 h 1756"/>
                <a:gd name="T38" fmla="*/ 32 w 1455"/>
                <a:gd name="T39" fmla="*/ 1675 h 1756"/>
                <a:gd name="T40" fmla="*/ 28 w 1455"/>
                <a:gd name="T41" fmla="*/ 1722 h 1756"/>
                <a:gd name="T42" fmla="*/ 32 w 1455"/>
                <a:gd name="T43" fmla="*/ 1749 h 1756"/>
                <a:gd name="T44" fmla="*/ 40 w 1455"/>
                <a:gd name="T45" fmla="*/ 1755 h 1756"/>
                <a:gd name="T46" fmla="*/ 57 w 1455"/>
                <a:gd name="T47" fmla="*/ 1756 h 1756"/>
                <a:gd name="T48" fmla="*/ 101 w 1455"/>
                <a:gd name="T49" fmla="*/ 1738 h 1756"/>
                <a:gd name="T50" fmla="*/ 175 w 1455"/>
                <a:gd name="T51" fmla="*/ 1694 h 1756"/>
                <a:gd name="T52" fmla="*/ 228 w 1455"/>
                <a:gd name="T53" fmla="*/ 1659 h 1756"/>
                <a:gd name="T54" fmla="*/ 316 w 1455"/>
                <a:gd name="T55" fmla="*/ 1601 h 1756"/>
                <a:gd name="T56" fmla="*/ 337 w 1455"/>
                <a:gd name="T57" fmla="*/ 1595 h 1756"/>
                <a:gd name="T58" fmla="*/ 321 w 1455"/>
                <a:gd name="T59" fmla="*/ 1607 h 1756"/>
                <a:gd name="T60" fmla="*/ 318 w 1455"/>
                <a:gd name="T61" fmla="*/ 1607 h 1756"/>
                <a:gd name="T62" fmla="*/ 326 w 1455"/>
                <a:gd name="T63" fmla="*/ 1597 h 1756"/>
                <a:gd name="T64" fmla="*/ 406 w 1455"/>
                <a:gd name="T65" fmla="*/ 1520 h 1756"/>
                <a:gd name="T66" fmla="*/ 560 w 1455"/>
                <a:gd name="T67" fmla="*/ 1385 h 1756"/>
                <a:gd name="T68" fmla="*/ 651 w 1455"/>
                <a:gd name="T69" fmla="*/ 1304 h 1756"/>
                <a:gd name="T70" fmla="*/ 830 w 1455"/>
                <a:gd name="T71" fmla="*/ 1122 h 1756"/>
                <a:gd name="T72" fmla="*/ 998 w 1455"/>
                <a:gd name="T73" fmla="*/ 929 h 1756"/>
                <a:gd name="T74" fmla="*/ 1150 w 1455"/>
                <a:gd name="T75" fmla="*/ 733 h 1756"/>
                <a:gd name="T76" fmla="*/ 1279 w 1455"/>
                <a:gd name="T77" fmla="*/ 546 h 1756"/>
                <a:gd name="T78" fmla="*/ 1376 w 1455"/>
                <a:gd name="T79" fmla="*/ 375 h 1756"/>
                <a:gd name="T80" fmla="*/ 1425 w 1455"/>
                <a:gd name="T81" fmla="*/ 266 h 1756"/>
                <a:gd name="T82" fmla="*/ 1446 w 1455"/>
                <a:gd name="T83" fmla="*/ 202 h 1756"/>
                <a:gd name="T84" fmla="*/ 1455 w 1455"/>
                <a:gd name="T85" fmla="*/ 149 h 1756"/>
                <a:gd name="T86" fmla="*/ 1453 w 1455"/>
                <a:gd name="T87" fmla="*/ 108 h 1756"/>
                <a:gd name="T88" fmla="*/ 1446 w 1455"/>
                <a:gd name="T89" fmla="*/ 91 h 1756"/>
                <a:gd name="T90" fmla="*/ 1430 w 1455"/>
                <a:gd name="T91" fmla="*/ 64 h 1756"/>
                <a:gd name="T92" fmla="*/ 1397 w 1455"/>
                <a:gd name="T93" fmla="*/ 26 h 1756"/>
                <a:gd name="T94" fmla="*/ 1364 w 1455"/>
                <a:gd name="T95" fmla="*/ 6 h 1756"/>
                <a:gd name="T96" fmla="*/ 1333 w 1455"/>
                <a:gd name="T97" fmla="*/ 0 h 1756"/>
                <a:gd name="T98" fmla="*/ 1291 w 1455"/>
                <a:gd name="T99" fmla="*/ 5 h 1756"/>
                <a:gd name="T100" fmla="*/ 1255 w 1455"/>
                <a:gd name="T101" fmla="*/ 23 h 1756"/>
                <a:gd name="T102" fmla="*/ 1252 w 1455"/>
                <a:gd name="T103" fmla="*/ 26 h 1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55" h="1756">
                  <a:moveTo>
                    <a:pt x="1252" y="26"/>
                  </a:moveTo>
                  <a:lnTo>
                    <a:pt x="1134" y="136"/>
                  </a:lnTo>
                  <a:lnTo>
                    <a:pt x="921" y="342"/>
                  </a:lnTo>
                  <a:lnTo>
                    <a:pt x="737" y="527"/>
                  </a:lnTo>
                  <a:lnTo>
                    <a:pt x="577" y="695"/>
                  </a:lnTo>
                  <a:lnTo>
                    <a:pt x="441" y="846"/>
                  </a:lnTo>
                  <a:lnTo>
                    <a:pt x="328" y="982"/>
                  </a:lnTo>
                  <a:lnTo>
                    <a:pt x="235" y="1101"/>
                  </a:lnTo>
                  <a:lnTo>
                    <a:pt x="161" y="1205"/>
                  </a:lnTo>
                  <a:lnTo>
                    <a:pt x="103" y="1297"/>
                  </a:lnTo>
                  <a:lnTo>
                    <a:pt x="60" y="1375"/>
                  </a:lnTo>
                  <a:lnTo>
                    <a:pt x="29" y="1441"/>
                  </a:lnTo>
                  <a:lnTo>
                    <a:pt x="11" y="1496"/>
                  </a:lnTo>
                  <a:lnTo>
                    <a:pt x="2" y="1541"/>
                  </a:lnTo>
                  <a:lnTo>
                    <a:pt x="0" y="1577"/>
                  </a:lnTo>
                  <a:lnTo>
                    <a:pt x="4" y="1603"/>
                  </a:lnTo>
                  <a:lnTo>
                    <a:pt x="12" y="1623"/>
                  </a:lnTo>
                  <a:lnTo>
                    <a:pt x="17" y="1630"/>
                  </a:lnTo>
                  <a:lnTo>
                    <a:pt x="26" y="1643"/>
                  </a:lnTo>
                  <a:lnTo>
                    <a:pt x="32" y="1675"/>
                  </a:lnTo>
                  <a:lnTo>
                    <a:pt x="28" y="1722"/>
                  </a:lnTo>
                  <a:lnTo>
                    <a:pt x="32" y="1749"/>
                  </a:lnTo>
                  <a:lnTo>
                    <a:pt x="40" y="1755"/>
                  </a:lnTo>
                  <a:lnTo>
                    <a:pt x="57" y="1756"/>
                  </a:lnTo>
                  <a:lnTo>
                    <a:pt x="101" y="1738"/>
                  </a:lnTo>
                  <a:lnTo>
                    <a:pt x="175" y="1694"/>
                  </a:lnTo>
                  <a:lnTo>
                    <a:pt x="228" y="1659"/>
                  </a:lnTo>
                  <a:lnTo>
                    <a:pt x="316" y="1601"/>
                  </a:lnTo>
                  <a:lnTo>
                    <a:pt x="337" y="1595"/>
                  </a:lnTo>
                  <a:lnTo>
                    <a:pt x="321" y="1607"/>
                  </a:lnTo>
                  <a:lnTo>
                    <a:pt x="318" y="1607"/>
                  </a:lnTo>
                  <a:lnTo>
                    <a:pt x="326" y="1597"/>
                  </a:lnTo>
                  <a:lnTo>
                    <a:pt x="406" y="1520"/>
                  </a:lnTo>
                  <a:lnTo>
                    <a:pt x="560" y="1385"/>
                  </a:lnTo>
                  <a:lnTo>
                    <a:pt x="651" y="1304"/>
                  </a:lnTo>
                  <a:lnTo>
                    <a:pt x="830" y="1122"/>
                  </a:lnTo>
                  <a:lnTo>
                    <a:pt x="998" y="929"/>
                  </a:lnTo>
                  <a:lnTo>
                    <a:pt x="1150" y="733"/>
                  </a:lnTo>
                  <a:lnTo>
                    <a:pt x="1279" y="546"/>
                  </a:lnTo>
                  <a:lnTo>
                    <a:pt x="1376" y="375"/>
                  </a:lnTo>
                  <a:lnTo>
                    <a:pt x="1425" y="266"/>
                  </a:lnTo>
                  <a:lnTo>
                    <a:pt x="1446" y="202"/>
                  </a:lnTo>
                  <a:lnTo>
                    <a:pt x="1455" y="149"/>
                  </a:lnTo>
                  <a:lnTo>
                    <a:pt x="1453" y="108"/>
                  </a:lnTo>
                  <a:lnTo>
                    <a:pt x="1446" y="91"/>
                  </a:lnTo>
                  <a:lnTo>
                    <a:pt x="1430" y="64"/>
                  </a:lnTo>
                  <a:lnTo>
                    <a:pt x="1397" y="26"/>
                  </a:lnTo>
                  <a:lnTo>
                    <a:pt x="1364" y="6"/>
                  </a:lnTo>
                  <a:lnTo>
                    <a:pt x="1333" y="0"/>
                  </a:lnTo>
                  <a:lnTo>
                    <a:pt x="1291" y="5"/>
                  </a:lnTo>
                  <a:lnTo>
                    <a:pt x="1255" y="23"/>
                  </a:lnTo>
                  <a:lnTo>
                    <a:pt x="1252" y="26"/>
                  </a:lnTo>
                  <a:close/>
                </a:path>
              </a:pathLst>
            </a:custGeom>
            <a:solidFill>
              <a:srgbClr val="FF9955"/>
            </a:solidFill>
            <a:ln w="269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12"/>
            <p:cNvSpPr>
              <a:spLocks/>
            </p:cNvSpPr>
            <p:nvPr/>
          </p:nvSpPr>
          <p:spPr bwMode="auto">
            <a:xfrm>
              <a:off x="3191" y="3542"/>
              <a:ext cx="118" cy="394"/>
            </a:xfrm>
            <a:custGeom>
              <a:avLst/>
              <a:gdLst>
                <a:gd name="T0" fmla="*/ 60 w 474"/>
                <a:gd name="T1" fmla="*/ 70 h 1577"/>
                <a:gd name="T2" fmla="*/ 45 w 474"/>
                <a:gd name="T3" fmla="*/ 185 h 1577"/>
                <a:gd name="T4" fmla="*/ 23 w 474"/>
                <a:gd name="T5" fmla="*/ 397 h 1577"/>
                <a:gd name="T6" fmla="*/ 8 w 474"/>
                <a:gd name="T7" fmla="*/ 585 h 1577"/>
                <a:gd name="T8" fmla="*/ 1 w 474"/>
                <a:gd name="T9" fmla="*/ 751 h 1577"/>
                <a:gd name="T10" fmla="*/ 0 w 474"/>
                <a:gd name="T11" fmla="*/ 896 h 1577"/>
                <a:gd name="T12" fmla="*/ 5 w 474"/>
                <a:gd name="T13" fmla="*/ 1022 h 1577"/>
                <a:gd name="T14" fmla="*/ 16 w 474"/>
                <a:gd name="T15" fmla="*/ 1131 h 1577"/>
                <a:gd name="T16" fmla="*/ 29 w 474"/>
                <a:gd name="T17" fmla="*/ 1223 h 1577"/>
                <a:gd name="T18" fmla="*/ 46 w 474"/>
                <a:gd name="T19" fmla="*/ 1299 h 1577"/>
                <a:gd name="T20" fmla="*/ 66 w 474"/>
                <a:gd name="T21" fmla="*/ 1362 h 1577"/>
                <a:gd name="T22" fmla="*/ 88 w 474"/>
                <a:gd name="T23" fmla="*/ 1412 h 1577"/>
                <a:gd name="T24" fmla="*/ 110 w 474"/>
                <a:gd name="T25" fmla="*/ 1450 h 1577"/>
                <a:gd name="T26" fmla="*/ 134 w 474"/>
                <a:gd name="T27" fmla="*/ 1479 h 1577"/>
                <a:gd name="T28" fmla="*/ 156 w 474"/>
                <a:gd name="T29" fmla="*/ 1498 h 1577"/>
                <a:gd name="T30" fmla="*/ 187 w 474"/>
                <a:gd name="T31" fmla="*/ 1515 h 1577"/>
                <a:gd name="T32" fmla="*/ 204 w 474"/>
                <a:gd name="T33" fmla="*/ 1518 h 1577"/>
                <a:gd name="T34" fmla="*/ 219 w 474"/>
                <a:gd name="T35" fmla="*/ 1522 h 1577"/>
                <a:gd name="T36" fmla="*/ 245 w 474"/>
                <a:gd name="T37" fmla="*/ 1536 h 1577"/>
                <a:gd name="T38" fmla="*/ 274 w 474"/>
                <a:gd name="T39" fmla="*/ 1563 h 1577"/>
                <a:gd name="T40" fmla="*/ 300 w 474"/>
                <a:gd name="T41" fmla="*/ 1577 h 1577"/>
                <a:gd name="T42" fmla="*/ 317 w 474"/>
                <a:gd name="T43" fmla="*/ 1567 h 1577"/>
                <a:gd name="T44" fmla="*/ 339 w 474"/>
                <a:gd name="T45" fmla="*/ 1537 h 1577"/>
                <a:gd name="T46" fmla="*/ 365 w 474"/>
                <a:gd name="T47" fmla="*/ 1478 h 1577"/>
                <a:gd name="T48" fmla="*/ 380 w 474"/>
                <a:gd name="T49" fmla="*/ 1434 h 1577"/>
                <a:gd name="T50" fmla="*/ 408 w 474"/>
                <a:gd name="T51" fmla="*/ 1361 h 1577"/>
                <a:gd name="T52" fmla="*/ 420 w 474"/>
                <a:gd name="T53" fmla="*/ 1347 h 1577"/>
                <a:gd name="T54" fmla="*/ 415 w 474"/>
                <a:gd name="T55" fmla="*/ 1364 h 1577"/>
                <a:gd name="T56" fmla="*/ 413 w 474"/>
                <a:gd name="T57" fmla="*/ 1354 h 1577"/>
                <a:gd name="T58" fmla="*/ 422 w 474"/>
                <a:gd name="T59" fmla="*/ 1274 h 1577"/>
                <a:gd name="T60" fmla="*/ 447 w 474"/>
                <a:gd name="T61" fmla="*/ 1129 h 1577"/>
                <a:gd name="T62" fmla="*/ 461 w 474"/>
                <a:gd name="T63" fmla="*/ 1042 h 1577"/>
                <a:gd name="T64" fmla="*/ 474 w 474"/>
                <a:gd name="T65" fmla="*/ 859 h 1577"/>
                <a:gd name="T66" fmla="*/ 471 w 474"/>
                <a:gd name="T67" fmla="*/ 675 h 1577"/>
                <a:gd name="T68" fmla="*/ 455 w 474"/>
                <a:gd name="T69" fmla="*/ 498 h 1577"/>
                <a:gd name="T70" fmla="*/ 425 w 474"/>
                <a:gd name="T71" fmla="*/ 336 h 1577"/>
                <a:gd name="T72" fmla="*/ 385 w 474"/>
                <a:gd name="T73" fmla="*/ 197 h 1577"/>
                <a:gd name="T74" fmla="*/ 349 w 474"/>
                <a:gd name="T75" fmla="*/ 116 h 1577"/>
                <a:gd name="T76" fmla="*/ 322 w 474"/>
                <a:gd name="T77" fmla="*/ 72 h 1577"/>
                <a:gd name="T78" fmla="*/ 294 w 474"/>
                <a:gd name="T79" fmla="*/ 39 h 1577"/>
                <a:gd name="T80" fmla="*/ 264 w 474"/>
                <a:gd name="T81" fmla="*/ 18 h 1577"/>
                <a:gd name="T82" fmla="*/ 249 w 474"/>
                <a:gd name="T83" fmla="*/ 13 h 1577"/>
                <a:gd name="T84" fmla="*/ 218 w 474"/>
                <a:gd name="T85" fmla="*/ 5 h 1577"/>
                <a:gd name="T86" fmla="*/ 169 w 474"/>
                <a:gd name="T87" fmla="*/ 0 h 1577"/>
                <a:gd name="T88" fmla="*/ 131 w 474"/>
                <a:gd name="T89" fmla="*/ 5 h 1577"/>
                <a:gd name="T90" fmla="*/ 103 w 474"/>
                <a:gd name="T91" fmla="*/ 17 h 1577"/>
                <a:gd name="T92" fmla="*/ 75 w 474"/>
                <a:gd name="T93" fmla="*/ 40 h 1577"/>
                <a:gd name="T94" fmla="*/ 61 w 474"/>
                <a:gd name="T95" fmla="*/ 67 h 1577"/>
                <a:gd name="T96" fmla="*/ 60 w 474"/>
                <a:gd name="T97" fmla="*/ 70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74" h="1577">
                  <a:moveTo>
                    <a:pt x="60" y="70"/>
                  </a:moveTo>
                  <a:lnTo>
                    <a:pt x="45" y="185"/>
                  </a:lnTo>
                  <a:lnTo>
                    <a:pt x="23" y="397"/>
                  </a:lnTo>
                  <a:lnTo>
                    <a:pt x="8" y="585"/>
                  </a:lnTo>
                  <a:lnTo>
                    <a:pt x="1" y="751"/>
                  </a:lnTo>
                  <a:lnTo>
                    <a:pt x="0" y="896"/>
                  </a:lnTo>
                  <a:lnTo>
                    <a:pt x="5" y="1022"/>
                  </a:lnTo>
                  <a:lnTo>
                    <a:pt x="16" y="1131"/>
                  </a:lnTo>
                  <a:lnTo>
                    <a:pt x="29" y="1223"/>
                  </a:lnTo>
                  <a:lnTo>
                    <a:pt x="46" y="1299"/>
                  </a:lnTo>
                  <a:lnTo>
                    <a:pt x="66" y="1362"/>
                  </a:lnTo>
                  <a:lnTo>
                    <a:pt x="88" y="1412"/>
                  </a:lnTo>
                  <a:lnTo>
                    <a:pt x="110" y="1450"/>
                  </a:lnTo>
                  <a:lnTo>
                    <a:pt x="134" y="1479"/>
                  </a:lnTo>
                  <a:lnTo>
                    <a:pt x="156" y="1498"/>
                  </a:lnTo>
                  <a:lnTo>
                    <a:pt x="187" y="1515"/>
                  </a:lnTo>
                  <a:lnTo>
                    <a:pt x="204" y="1518"/>
                  </a:lnTo>
                  <a:lnTo>
                    <a:pt x="219" y="1522"/>
                  </a:lnTo>
                  <a:lnTo>
                    <a:pt x="245" y="1536"/>
                  </a:lnTo>
                  <a:lnTo>
                    <a:pt x="274" y="1563"/>
                  </a:lnTo>
                  <a:lnTo>
                    <a:pt x="300" y="1577"/>
                  </a:lnTo>
                  <a:lnTo>
                    <a:pt x="317" y="1567"/>
                  </a:lnTo>
                  <a:lnTo>
                    <a:pt x="339" y="1537"/>
                  </a:lnTo>
                  <a:lnTo>
                    <a:pt x="365" y="1478"/>
                  </a:lnTo>
                  <a:lnTo>
                    <a:pt x="380" y="1434"/>
                  </a:lnTo>
                  <a:lnTo>
                    <a:pt x="408" y="1361"/>
                  </a:lnTo>
                  <a:lnTo>
                    <a:pt x="420" y="1347"/>
                  </a:lnTo>
                  <a:lnTo>
                    <a:pt x="415" y="1364"/>
                  </a:lnTo>
                  <a:lnTo>
                    <a:pt x="413" y="1354"/>
                  </a:lnTo>
                  <a:lnTo>
                    <a:pt x="422" y="1274"/>
                  </a:lnTo>
                  <a:lnTo>
                    <a:pt x="447" y="1129"/>
                  </a:lnTo>
                  <a:lnTo>
                    <a:pt x="461" y="1042"/>
                  </a:lnTo>
                  <a:lnTo>
                    <a:pt x="474" y="859"/>
                  </a:lnTo>
                  <a:lnTo>
                    <a:pt x="471" y="675"/>
                  </a:lnTo>
                  <a:lnTo>
                    <a:pt x="455" y="498"/>
                  </a:lnTo>
                  <a:lnTo>
                    <a:pt x="425" y="336"/>
                  </a:lnTo>
                  <a:lnTo>
                    <a:pt x="385" y="197"/>
                  </a:lnTo>
                  <a:lnTo>
                    <a:pt x="349" y="116"/>
                  </a:lnTo>
                  <a:lnTo>
                    <a:pt x="322" y="72"/>
                  </a:lnTo>
                  <a:lnTo>
                    <a:pt x="294" y="39"/>
                  </a:lnTo>
                  <a:lnTo>
                    <a:pt x="264" y="18"/>
                  </a:lnTo>
                  <a:lnTo>
                    <a:pt x="249" y="13"/>
                  </a:lnTo>
                  <a:lnTo>
                    <a:pt x="218" y="5"/>
                  </a:lnTo>
                  <a:lnTo>
                    <a:pt x="169" y="0"/>
                  </a:lnTo>
                  <a:lnTo>
                    <a:pt x="131" y="5"/>
                  </a:lnTo>
                  <a:lnTo>
                    <a:pt x="103" y="17"/>
                  </a:lnTo>
                  <a:lnTo>
                    <a:pt x="75" y="40"/>
                  </a:lnTo>
                  <a:lnTo>
                    <a:pt x="61" y="67"/>
                  </a:lnTo>
                  <a:lnTo>
                    <a:pt x="60" y="70"/>
                  </a:lnTo>
                  <a:close/>
                </a:path>
              </a:pathLst>
            </a:custGeom>
            <a:solidFill>
              <a:srgbClr val="FF9955"/>
            </a:solidFill>
            <a:ln w="269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3"/>
            <p:cNvSpPr>
              <a:spLocks/>
            </p:cNvSpPr>
            <p:nvPr/>
          </p:nvSpPr>
          <p:spPr bwMode="auto">
            <a:xfrm>
              <a:off x="3683" y="4045"/>
              <a:ext cx="401" cy="184"/>
            </a:xfrm>
            <a:custGeom>
              <a:avLst/>
              <a:gdLst>
                <a:gd name="T0" fmla="*/ 1572 w 1604"/>
                <a:gd name="T1" fmla="*/ 499 h 737"/>
                <a:gd name="T2" fmla="*/ 1466 w 1604"/>
                <a:gd name="T3" fmla="*/ 441 h 737"/>
                <a:gd name="T4" fmla="*/ 1270 w 1604"/>
                <a:gd name="T5" fmla="*/ 338 h 737"/>
                <a:gd name="T6" fmla="*/ 1094 w 1604"/>
                <a:gd name="T7" fmla="*/ 252 h 737"/>
                <a:gd name="T8" fmla="*/ 936 w 1604"/>
                <a:gd name="T9" fmla="*/ 181 h 737"/>
                <a:gd name="T10" fmla="*/ 796 w 1604"/>
                <a:gd name="T11" fmla="*/ 123 h 737"/>
                <a:gd name="T12" fmla="*/ 670 w 1604"/>
                <a:gd name="T13" fmla="*/ 78 h 737"/>
                <a:gd name="T14" fmla="*/ 560 w 1604"/>
                <a:gd name="T15" fmla="*/ 44 h 737"/>
                <a:gd name="T16" fmla="*/ 466 w 1604"/>
                <a:gd name="T17" fmla="*/ 22 h 737"/>
                <a:gd name="T18" fmla="*/ 383 w 1604"/>
                <a:gd name="T19" fmla="*/ 7 h 737"/>
                <a:gd name="T20" fmla="*/ 314 w 1604"/>
                <a:gd name="T21" fmla="*/ 1 h 737"/>
                <a:gd name="T22" fmla="*/ 256 w 1604"/>
                <a:gd name="T23" fmla="*/ 0 h 737"/>
                <a:gd name="T24" fmla="*/ 208 w 1604"/>
                <a:gd name="T25" fmla="*/ 5 h 737"/>
                <a:gd name="T26" fmla="*/ 170 w 1604"/>
                <a:gd name="T27" fmla="*/ 14 h 737"/>
                <a:gd name="T28" fmla="*/ 140 w 1604"/>
                <a:gd name="T29" fmla="*/ 26 h 737"/>
                <a:gd name="T30" fmla="*/ 110 w 1604"/>
                <a:gd name="T31" fmla="*/ 48 h 737"/>
                <a:gd name="T32" fmla="*/ 99 w 1604"/>
                <a:gd name="T33" fmla="*/ 62 h 737"/>
                <a:gd name="T34" fmla="*/ 89 w 1604"/>
                <a:gd name="T35" fmla="*/ 74 h 737"/>
                <a:gd name="T36" fmla="*/ 64 w 1604"/>
                <a:gd name="T37" fmla="*/ 91 h 737"/>
                <a:gd name="T38" fmla="*/ 23 w 1604"/>
                <a:gd name="T39" fmla="*/ 107 h 737"/>
                <a:gd name="T40" fmla="*/ 0 w 1604"/>
                <a:gd name="T41" fmla="*/ 124 h 737"/>
                <a:gd name="T42" fmla="*/ 0 w 1604"/>
                <a:gd name="T43" fmla="*/ 142 h 737"/>
                <a:gd name="T44" fmla="*/ 20 w 1604"/>
                <a:gd name="T45" fmla="*/ 173 h 737"/>
                <a:gd name="T46" fmla="*/ 65 w 1604"/>
                <a:gd name="T47" fmla="*/ 220 h 737"/>
                <a:gd name="T48" fmla="*/ 101 w 1604"/>
                <a:gd name="T49" fmla="*/ 251 h 737"/>
                <a:gd name="T50" fmla="*/ 160 w 1604"/>
                <a:gd name="T51" fmla="*/ 304 h 737"/>
                <a:gd name="T52" fmla="*/ 167 w 1604"/>
                <a:gd name="T53" fmla="*/ 320 h 737"/>
                <a:gd name="T54" fmla="*/ 154 w 1604"/>
                <a:gd name="T55" fmla="*/ 308 h 737"/>
                <a:gd name="T56" fmla="*/ 164 w 1604"/>
                <a:gd name="T57" fmla="*/ 310 h 737"/>
                <a:gd name="T58" fmla="*/ 237 w 1604"/>
                <a:gd name="T59" fmla="*/ 350 h 737"/>
                <a:gd name="T60" fmla="*/ 368 w 1604"/>
                <a:gd name="T61" fmla="*/ 429 h 737"/>
                <a:gd name="T62" fmla="*/ 446 w 1604"/>
                <a:gd name="T63" fmla="*/ 474 h 737"/>
                <a:gd name="T64" fmla="*/ 617 w 1604"/>
                <a:gd name="T65" fmla="*/ 558 h 737"/>
                <a:gd name="T66" fmla="*/ 798 w 1604"/>
                <a:gd name="T67" fmla="*/ 627 h 737"/>
                <a:gd name="T68" fmla="*/ 978 w 1604"/>
                <a:gd name="T69" fmla="*/ 681 h 737"/>
                <a:gd name="T70" fmla="*/ 1148 w 1604"/>
                <a:gd name="T71" fmla="*/ 718 h 737"/>
                <a:gd name="T72" fmla="*/ 1301 w 1604"/>
                <a:gd name="T73" fmla="*/ 737 h 737"/>
                <a:gd name="T74" fmla="*/ 1397 w 1604"/>
                <a:gd name="T75" fmla="*/ 736 h 737"/>
                <a:gd name="T76" fmla="*/ 1451 w 1604"/>
                <a:gd name="T77" fmla="*/ 730 h 737"/>
                <a:gd name="T78" fmla="*/ 1496 w 1604"/>
                <a:gd name="T79" fmla="*/ 718 h 737"/>
                <a:gd name="T80" fmla="*/ 1530 w 1604"/>
                <a:gd name="T81" fmla="*/ 700 h 737"/>
                <a:gd name="T82" fmla="*/ 1543 w 1604"/>
                <a:gd name="T83" fmla="*/ 687 h 737"/>
                <a:gd name="T84" fmla="*/ 1563 w 1604"/>
                <a:gd name="T85" fmla="*/ 664 h 737"/>
                <a:gd name="T86" fmla="*/ 1589 w 1604"/>
                <a:gd name="T87" fmla="*/ 622 h 737"/>
                <a:gd name="T88" fmla="*/ 1602 w 1604"/>
                <a:gd name="T89" fmla="*/ 586 h 737"/>
                <a:gd name="T90" fmla="*/ 1604 w 1604"/>
                <a:gd name="T91" fmla="*/ 557 h 737"/>
                <a:gd name="T92" fmla="*/ 1594 w 1604"/>
                <a:gd name="T93" fmla="*/ 523 h 737"/>
                <a:gd name="T94" fmla="*/ 1575 w 1604"/>
                <a:gd name="T95" fmla="*/ 501 h 737"/>
                <a:gd name="T96" fmla="*/ 1572 w 1604"/>
                <a:gd name="T97" fmla="*/ 499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604" h="737">
                  <a:moveTo>
                    <a:pt x="1572" y="499"/>
                  </a:moveTo>
                  <a:lnTo>
                    <a:pt x="1466" y="441"/>
                  </a:lnTo>
                  <a:lnTo>
                    <a:pt x="1270" y="338"/>
                  </a:lnTo>
                  <a:lnTo>
                    <a:pt x="1094" y="252"/>
                  </a:lnTo>
                  <a:lnTo>
                    <a:pt x="936" y="181"/>
                  </a:lnTo>
                  <a:lnTo>
                    <a:pt x="796" y="123"/>
                  </a:lnTo>
                  <a:lnTo>
                    <a:pt x="670" y="78"/>
                  </a:lnTo>
                  <a:lnTo>
                    <a:pt x="560" y="44"/>
                  </a:lnTo>
                  <a:lnTo>
                    <a:pt x="466" y="22"/>
                  </a:lnTo>
                  <a:lnTo>
                    <a:pt x="383" y="7"/>
                  </a:lnTo>
                  <a:lnTo>
                    <a:pt x="314" y="1"/>
                  </a:lnTo>
                  <a:lnTo>
                    <a:pt x="256" y="0"/>
                  </a:lnTo>
                  <a:lnTo>
                    <a:pt x="208" y="5"/>
                  </a:lnTo>
                  <a:lnTo>
                    <a:pt x="170" y="14"/>
                  </a:lnTo>
                  <a:lnTo>
                    <a:pt x="140" y="26"/>
                  </a:lnTo>
                  <a:lnTo>
                    <a:pt x="110" y="48"/>
                  </a:lnTo>
                  <a:lnTo>
                    <a:pt x="99" y="62"/>
                  </a:lnTo>
                  <a:lnTo>
                    <a:pt x="89" y="74"/>
                  </a:lnTo>
                  <a:lnTo>
                    <a:pt x="64" y="91"/>
                  </a:lnTo>
                  <a:lnTo>
                    <a:pt x="23" y="107"/>
                  </a:lnTo>
                  <a:lnTo>
                    <a:pt x="0" y="124"/>
                  </a:lnTo>
                  <a:lnTo>
                    <a:pt x="0" y="142"/>
                  </a:lnTo>
                  <a:lnTo>
                    <a:pt x="20" y="173"/>
                  </a:lnTo>
                  <a:lnTo>
                    <a:pt x="65" y="220"/>
                  </a:lnTo>
                  <a:lnTo>
                    <a:pt x="101" y="251"/>
                  </a:lnTo>
                  <a:lnTo>
                    <a:pt x="160" y="304"/>
                  </a:lnTo>
                  <a:lnTo>
                    <a:pt x="167" y="320"/>
                  </a:lnTo>
                  <a:lnTo>
                    <a:pt x="154" y="308"/>
                  </a:lnTo>
                  <a:lnTo>
                    <a:pt x="164" y="310"/>
                  </a:lnTo>
                  <a:lnTo>
                    <a:pt x="237" y="350"/>
                  </a:lnTo>
                  <a:lnTo>
                    <a:pt x="368" y="429"/>
                  </a:lnTo>
                  <a:lnTo>
                    <a:pt x="446" y="474"/>
                  </a:lnTo>
                  <a:lnTo>
                    <a:pt x="617" y="558"/>
                  </a:lnTo>
                  <a:lnTo>
                    <a:pt x="798" y="627"/>
                  </a:lnTo>
                  <a:lnTo>
                    <a:pt x="978" y="681"/>
                  </a:lnTo>
                  <a:lnTo>
                    <a:pt x="1148" y="718"/>
                  </a:lnTo>
                  <a:lnTo>
                    <a:pt x="1301" y="737"/>
                  </a:lnTo>
                  <a:lnTo>
                    <a:pt x="1397" y="736"/>
                  </a:lnTo>
                  <a:lnTo>
                    <a:pt x="1451" y="730"/>
                  </a:lnTo>
                  <a:lnTo>
                    <a:pt x="1496" y="718"/>
                  </a:lnTo>
                  <a:lnTo>
                    <a:pt x="1530" y="700"/>
                  </a:lnTo>
                  <a:lnTo>
                    <a:pt x="1543" y="687"/>
                  </a:lnTo>
                  <a:lnTo>
                    <a:pt x="1563" y="664"/>
                  </a:lnTo>
                  <a:lnTo>
                    <a:pt x="1589" y="622"/>
                  </a:lnTo>
                  <a:lnTo>
                    <a:pt x="1602" y="586"/>
                  </a:lnTo>
                  <a:lnTo>
                    <a:pt x="1604" y="557"/>
                  </a:lnTo>
                  <a:lnTo>
                    <a:pt x="1594" y="523"/>
                  </a:lnTo>
                  <a:lnTo>
                    <a:pt x="1575" y="501"/>
                  </a:lnTo>
                  <a:lnTo>
                    <a:pt x="1572" y="499"/>
                  </a:lnTo>
                  <a:close/>
                </a:path>
              </a:pathLst>
            </a:custGeom>
            <a:solidFill>
              <a:srgbClr val="6C5353"/>
            </a:solidFill>
            <a:ln w="269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4"/>
            <p:cNvSpPr>
              <a:spLocks/>
            </p:cNvSpPr>
            <p:nvPr/>
          </p:nvSpPr>
          <p:spPr bwMode="auto">
            <a:xfrm>
              <a:off x="2841" y="3897"/>
              <a:ext cx="375" cy="212"/>
            </a:xfrm>
            <a:custGeom>
              <a:avLst/>
              <a:gdLst>
                <a:gd name="T0" fmla="*/ 110 w 1502"/>
                <a:gd name="T1" fmla="*/ 849 h 850"/>
                <a:gd name="T2" fmla="*/ 227 w 1502"/>
                <a:gd name="T3" fmla="*/ 818 h 850"/>
                <a:gd name="T4" fmla="*/ 438 w 1502"/>
                <a:gd name="T5" fmla="*/ 756 h 850"/>
                <a:gd name="T6" fmla="*/ 625 w 1502"/>
                <a:gd name="T7" fmla="*/ 695 h 850"/>
                <a:gd name="T8" fmla="*/ 789 w 1502"/>
                <a:gd name="T9" fmla="*/ 636 h 850"/>
                <a:gd name="T10" fmla="*/ 930 w 1502"/>
                <a:gd name="T11" fmla="*/ 579 h 850"/>
                <a:gd name="T12" fmla="*/ 1051 w 1502"/>
                <a:gd name="T13" fmla="*/ 524 h 850"/>
                <a:gd name="T14" fmla="*/ 1153 w 1502"/>
                <a:gd name="T15" fmla="*/ 472 h 850"/>
                <a:gd name="T16" fmla="*/ 1238 w 1502"/>
                <a:gd name="T17" fmla="*/ 422 h 850"/>
                <a:gd name="T18" fmla="*/ 1307 w 1502"/>
                <a:gd name="T19" fmla="*/ 376 h 850"/>
                <a:gd name="T20" fmla="*/ 1362 w 1502"/>
                <a:gd name="T21" fmla="*/ 333 h 850"/>
                <a:gd name="T22" fmla="*/ 1403 w 1502"/>
                <a:gd name="T23" fmla="*/ 292 h 850"/>
                <a:gd name="T24" fmla="*/ 1434 w 1502"/>
                <a:gd name="T25" fmla="*/ 255 h 850"/>
                <a:gd name="T26" fmla="*/ 1455 w 1502"/>
                <a:gd name="T27" fmla="*/ 223 h 850"/>
                <a:gd name="T28" fmla="*/ 1468 w 1502"/>
                <a:gd name="T29" fmla="*/ 193 h 850"/>
                <a:gd name="T30" fmla="*/ 1476 w 1502"/>
                <a:gd name="T31" fmla="*/ 157 h 850"/>
                <a:gd name="T32" fmla="*/ 1474 w 1502"/>
                <a:gd name="T33" fmla="*/ 139 h 850"/>
                <a:gd name="T34" fmla="*/ 1472 w 1502"/>
                <a:gd name="T35" fmla="*/ 123 h 850"/>
                <a:gd name="T36" fmla="*/ 1479 w 1502"/>
                <a:gd name="T37" fmla="*/ 93 h 850"/>
                <a:gd name="T38" fmla="*/ 1496 w 1502"/>
                <a:gd name="T39" fmla="*/ 55 h 850"/>
                <a:gd name="T40" fmla="*/ 1502 w 1502"/>
                <a:gd name="T41" fmla="*/ 26 h 850"/>
                <a:gd name="T42" fmla="*/ 1488 w 1502"/>
                <a:gd name="T43" fmla="*/ 12 h 850"/>
                <a:gd name="T44" fmla="*/ 1452 w 1502"/>
                <a:gd name="T45" fmla="*/ 4 h 850"/>
                <a:gd name="T46" fmla="*/ 1387 w 1502"/>
                <a:gd name="T47" fmla="*/ 3 h 850"/>
                <a:gd name="T48" fmla="*/ 1340 w 1502"/>
                <a:gd name="T49" fmla="*/ 5 h 850"/>
                <a:gd name="T50" fmla="*/ 1261 w 1502"/>
                <a:gd name="T51" fmla="*/ 8 h 850"/>
                <a:gd name="T52" fmla="*/ 1244 w 1502"/>
                <a:gd name="T53" fmla="*/ 2 h 850"/>
                <a:gd name="T54" fmla="*/ 1262 w 1502"/>
                <a:gd name="T55" fmla="*/ 0 h 850"/>
                <a:gd name="T56" fmla="*/ 1254 w 1502"/>
                <a:gd name="T57" fmla="*/ 6 h 850"/>
                <a:gd name="T58" fmla="*/ 1173 w 1502"/>
                <a:gd name="T59" fmla="*/ 28 h 850"/>
                <a:gd name="T60" fmla="*/ 1025 w 1502"/>
                <a:gd name="T61" fmla="*/ 63 h 850"/>
                <a:gd name="T62" fmla="*/ 937 w 1502"/>
                <a:gd name="T63" fmla="*/ 84 h 850"/>
                <a:gd name="T64" fmla="*/ 755 w 1502"/>
                <a:gd name="T65" fmla="*/ 143 h 850"/>
                <a:gd name="T66" fmla="*/ 578 w 1502"/>
                <a:gd name="T67" fmla="*/ 219 h 850"/>
                <a:gd name="T68" fmla="*/ 411 w 1502"/>
                <a:gd name="T69" fmla="*/ 305 h 850"/>
                <a:gd name="T70" fmla="*/ 262 w 1502"/>
                <a:gd name="T71" fmla="*/ 397 h 850"/>
                <a:gd name="T72" fmla="*/ 140 w 1502"/>
                <a:gd name="T73" fmla="*/ 490 h 850"/>
                <a:gd name="T74" fmla="*/ 71 w 1502"/>
                <a:gd name="T75" fmla="*/ 557 h 850"/>
                <a:gd name="T76" fmla="*/ 37 w 1502"/>
                <a:gd name="T77" fmla="*/ 600 h 850"/>
                <a:gd name="T78" fmla="*/ 12 w 1502"/>
                <a:gd name="T79" fmla="*/ 639 h 850"/>
                <a:gd name="T80" fmla="*/ 1 w 1502"/>
                <a:gd name="T81" fmla="*/ 676 h 850"/>
                <a:gd name="T82" fmla="*/ 0 w 1502"/>
                <a:gd name="T83" fmla="*/ 692 h 850"/>
                <a:gd name="T84" fmla="*/ 2 w 1502"/>
                <a:gd name="T85" fmla="*/ 724 h 850"/>
                <a:gd name="T86" fmla="*/ 12 w 1502"/>
                <a:gd name="T87" fmla="*/ 773 h 850"/>
                <a:gd name="T88" fmla="*/ 29 w 1502"/>
                <a:gd name="T89" fmla="*/ 808 h 850"/>
                <a:gd name="T90" fmla="*/ 47 w 1502"/>
                <a:gd name="T91" fmla="*/ 830 h 850"/>
                <a:gd name="T92" fmla="*/ 78 w 1502"/>
                <a:gd name="T93" fmla="*/ 847 h 850"/>
                <a:gd name="T94" fmla="*/ 107 w 1502"/>
                <a:gd name="T95" fmla="*/ 850 h 850"/>
                <a:gd name="T96" fmla="*/ 110 w 1502"/>
                <a:gd name="T97" fmla="*/ 849 h 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02" h="850">
                  <a:moveTo>
                    <a:pt x="110" y="849"/>
                  </a:moveTo>
                  <a:lnTo>
                    <a:pt x="227" y="818"/>
                  </a:lnTo>
                  <a:lnTo>
                    <a:pt x="438" y="756"/>
                  </a:lnTo>
                  <a:lnTo>
                    <a:pt x="625" y="695"/>
                  </a:lnTo>
                  <a:lnTo>
                    <a:pt x="789" y="636"/>
                  </a:lnTo>
                  <a:lnTo>
                    <a:pt x="930" y="579"/>
                  </a:lnTo>
                  <a:lnTo>
                    <a:pt x="1051" y="524"/>
                  </a:lnTo>
                  <a:lnTo>
                    <a:pt x="1153" y="472"/>
                  </a:lnTo>
                  <a:lnTo>
                    <a:pt x="1238" y="422"/>
                  </a:lnTo>
                  <a:lnTo>
                    <a:pt x="1307" y="376"/>
                  </a:lnTo>
                  <a:lnTo>
                    <a:pt x="1362" y="333"/>
                  </a:lnTo>
                  <a:lnTo>
                    <a:pt x="1403" y="292"/>
                  </a:lnTo>
                  <a:lnTo>
                    <a:pt x="1434" y="255"/>
                  </a:lnTo>
                  <a:lnTo>
                    <a:pt x="1455" y="223"/>
                  </a:lnTo>
                  <a:lnTo>
                    <a:pt x="1468" y="193"/>
                  </a:lnTo>
                  <a:lnTo>
                    <a:pt x="1476" y="157"/>
                  </a:lnTo>
                  <a:lnTo>
                    <a:pt x="1474" y="139"/>
                  </a:lnTo>
                  <a:lnTo>
                    <a:pt x="1472" y="123"/>
                  </a:lnTo>
                  <a:lnTo>
                    <a:pt x="1479" y="93"/>
                  </a:lnTo>
                  <a:lnTo>
                    <a:pt x="1496" y="55"/>
                  </a:lnTo>
                  <a:lnTo>
                    <a:pt x="1502" y="26"/>
                  </a:lnTo>
                  <a:lnTo>
                    <a:pt x="1488" y="12"/>
                  </a:lnTo>
                  <a:lnTo>
                    <a:pt x="1452" y="4"/>
                  </a:lnTo>
                  <a:lnTo>
                    <a:pt x="1387" y="3"/>
                  </a:lnTo>
                  <a:lnTo>
                    <a:pt x="1340" y="5"/>
                  </a:lnTo>
                  <a:lnTo>
                    <a:pt x="1261" y="8"/>
                  </a:lnTo>
                  <a:lnTo>
                    <a:pt x="1244" y="2"/>
                  </a:lnTo>
                  <a:lnTo>
                    <a:pt x="1262" y="0"/>
                  </a:lnTo>
                  <a:lnTo>
                    <a:pt x="1254" y="6"/>
                  </a:lnTo>
                  <a:lnTo>
                    <a:pt x="1173" y="28"/>
                  </a:lnTo>
                  <a:lnTo>
                    <a:pt x="1025" y="63"/>
                  </a:lnTo>
                  <a:lnTo>
                    <a:pt x="937" y="84"/>
                  </a:lnTo>
                  <a:lnTo>
                    <a:pt x="755" y="143"/>
                  </a:lnTo>
                  <a:lnTo>
                    <a:pt x="578" y="219"/>
                  </a:lnTo>
                  <a:lnTo>
                    <a:pt x="411" y="305"/>
                  </a:lnTo>
                  <a:lnTo>
                    <a:pt x="262" y="397"/>
                  </a:lnTo>
                  <a:lnTo>
                    <a:pt x="140" y="490"/>
                  </a:lnTo>
                  <a:lnTo>
                    <a:pt x="71" y="557"/>
                  </a:lnTo>
                  <a:lnTo>
                    <a:pt x="37" y="600"/>
                  </a:lnTo>
                  <a:lnTo>
                    <a:pt x="12" y="639"/>
                  </a:lnTo>
                  <a:lnTo>
                    <a:pt x="1" y="676"/>
                  </a:lnTo>
                  <a:lnTo>
                    <a:pt x="0" y="692"/>
                  </a:lnTo>
                  <a:lnTo>
                    <a:pt x="2" y="724"/>
                  </a:lnTo>
                  <a:lnTo>
                    <a:pt x="12" y="773"/>
                  </a:lnTo>
                  <a:lnTo>
                    <a:pt x="29" y="808"/>
                  </a:lnTo>
                  <a:lnTo>
                    <a:pt x="47" y="830"/>
                  </a:lnTo>
                  <a:lnTo>
                    <a:pt x="78" y="847"/>
                  </a:lnTo>
                  <a:lnTo>
                    <a:pt x="107" y="850"/>
                  </a:lnTo>
                  <a:lnTo>
                    <a:pt x="110" y="849"/>
                  </a:lnTo>
                  <a:close/>
                </a:path>
              </a:pathLst>
            </a:custGeom>
            <a:solidFill>
              <a:srgbClr val="6C5353"/>
            </a:solidFill>
            <a:ln w="269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5"/>
            <p:cNvSpPr>
              <a:spLocks/>
            </p:cNvSpPr>
            <p:nvPr/>
          </p:nvSpPr>
          <p:spPr bwMode="auto">
            <a:xfrm>
              <a:off x="4700" y="2873"/>
              <a:ext cx="182" cy="227"/>
            </a:xfrm>
            <a:custGeom>
              <a:avLst/>
              <a:gdLst>
                <a:gd name="T0" fmla="*/ 477 w 728"/>
                <a:gd name="T1" fmla="*/ 27 h 909"/>
                <a:gd name="T2" fmla="*/ 367 w 728"/>
                <a:gd name="T3" fmla="*/ 154 h 909"/>
                <a:gd name="T4" fmla="*/ 200 w 728"/>
                <a:gd name="T5" fmla="*/ 363 h 909"/>
                <a:gd name="T6" fmla="*/ 90 w 728"/>
                <a:gd name="T7" fmla="*/ 528 h 909"/>
                <a:gd name="T8" fmla="*/ 40 w 728"/>
                <a:gd name="T9" fmla="*/ 623 h 909"/>
                <a:gd name="T10" fmla="*/ 19 w 728"/>
                <a:gd name="T11" fmla="*/ 677 h 909"/>
                <a:gd name="T12" fmla="*/ 6 w 728"/>
                <a:gd name="T13" fmla="*/ 722 h 909"/>
                <a:gd name="T14" fmla="*/ 0 w 728"/>
                <a:gd name="T15" fmla="*/ 760 h 909"/>
                <a:gd name="T16" fmla="*/ 2 w 728"/>
                <a:gd name="T17" fmla="*/ 790 h 909"/>
                <a:gd name="T18" fmla="*/ 9 w 728"/>
                <a:gd name="T19" fmla="*/ 815 h 909"/>
                <a:gd name="T20" fmla="*/ 25 w 728"/>
                <a:gd name="T21" fmla="*/ 842 h 909"/>
                <a:gd name="T22" fmla="*/ 54 w 728"/>
                <a:gd name="T23" fmla="*/ 861 h 909"/>
                <a:gd name="T24" fmla="*/ 69 w 728"/>
                <a:gd name="T25" fmla="*/ 865 h 909"/>
                <a:gd name="T26" fmla="*/ 82 w 728"/>
                <a:gd name="T27" fmla="*/ 868 h 909"/>
                <a:gd name="T28" fmla="*/ 99 w 728"/>
                <a:gd name="T29" fmla="*/ 879 h 909"/>
                <a:gd name="T30" fmla="*/ 117 w 728"/>
                <a:gd name="T31" fmla="*/ 898 h 909"/>
                <a:gd name="T32" fmla="*/ 135 w 728"/>
                <a:gd name="T33" fmla="*/ 909 h 909"/>
                <a:gd name="T34" fmla="*/ 154 w 728"/>
                <a:gd name="T35" fmla="*/ 906 h 909"/>
                <a:gd name="T36" fmla="*/ 203 w 728"/>
                <a:gd name="T37" fmla="*/ 880 h 909"/>
                <a:gd name="T38" fmla="*/ 262 w 728"/>
                <a:gd name="T39" fmla="*/ 837 h 909"/>
                <a:gd name="T40" fmla="*/ 314 w 728"/>
                <a:gd name="T41" fmla="*/ 799 h 909"/>
                <a:gd name="T42" fmla="*/ 331 w 728"/>
                <a:gd name="T43" fmla="*/ 793 h 909"/>
                <a:gd name="T44" fmla="*/ 319 w 728"/>
                <a:gd name="T45" fmla="*/ 802 h 909"/>
                <a:gd name="T46" fmla="*/ 321 w 728"/>
                <a:gd name="T47" fmla="*/ 796 h 909"/>
                <a:gd name="T48" fmla="*/ 360 w 728"/>
                <a:gd name="T49" fmla="*/ 752 h 909"/>
                <a:gd name="T50" fmla="*/ 437 w 728"/>
                <a:gd name="T51" fmla="*/ 672 h 909"/>
                <a:gd name="T52" fmla="*/ 482 w 728"/>
                <a:gd name="T53" fmla="*/ 624 h 909"/>
                <a:gd name="T54" fmla="*/ 562 w 728"/>
                <a:gd name="T55" fmla="*/ 523 h 909"/>
                <a:gd name="T56" fmla="*/ 628 w 728"/>
                <a:gd name="T57" fmla="*/ 418 h 909"/>
                <a:gd name="T58" fmla="*/ 679 w 728"/>
                <a:gd name="T59" fmla="*/ 316 h 909"/>
                <a:gd name="T60" fmla="*/ 713 w 728"/>
                <a:gd name="T61" fmla="*/ 220 h 909"/>
                <a:gd name="T62" fmla="*/ 728 w 728"/>
                <a:gd name="T63" fmla="*/ 137 h 909"/>
                <a:gd name="T64" fmla="*/ 725 w 728"/>
                <a:gd name="T65" fmla="*/ 86 h 909"/>
                <a:gd name="T66" fmla="*/ 717 w 728"/>
                <a:gd name="T67" fmla="*/ 59 h 909"/>
                <a:gd name="T68" fmla="*/ 703 w 728"/>
                <a:gd name="T69" fmla="*/ 38 h 909"/>
                <a:gd name="T70" fmla="*/ 684 w 728"/>
                <a:gd name="T71" fmla="*/ 22 h 909"/>
                <a:gd name="T72" fmla="*/ 672 w 728"/>
                <a:gd name="T73" fmla="*/ 17 h 909"/>
                <a:gd name="T74" fmla="*/ 646 w 728"/>
                <a:gd name="T75" fmla="*/ 9 h 909"/>
                <a:gd name="T76" fmla="*/ 603 w 728"/>
                <a:gd name="T77" fmla="*/ 1 h 909"/>
                <a:gd name="T78" fmla="*/ 550 w 728"/>
                <a:gd name="T79" fmla="*/ 0 h 909"/>
                <a:gd name="T80" fmla="*/ 484 w 728"/>
                <a:gd name="T81" fmla="*/ 21 h 909"/>
                <a:gd name="T82" fmla="*/ 477 w 728"/>
                <a:gd name="T83" fmla="*/ 27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8" h="909">
                  <a:moveTo>
                    <a:pt x="477" y="27"/>
                  </a:moveTo>
                  <a:lnTo>
                    <a:pt x="367" y="154"/>
                  </a:lnTo>
                  <a:lnTo>
                    <a:pt x="200" y="363"/>
                  </a:lnTo>
                  <a:lnTo>
                    <a:pt x="90" y="528"/>
                  </a:lnTo>
                  <a:lnTo>
                    <a:pt x="40" y="623"/>
                  </a:lnTo>
                  <a:lnTo>
                    <a:pt x="19" y="677"/>
                  </a:lnTo>
                  <a:lnTo>
                    <a:pt x="6" y="722"/>
                  </a:lnTo>
                  <a:lnTo>
                    <a:pt x="0" y="760"/>
                  </a:lnTo>
                  <a:lnTo>
                    <a:pt x="2" y="790"/>
                  </a:lnTo>
                  <a:lnTo>
                    <a:pt x="9" y="815"/>
                  </a:lnTo>
                  <a:lnTo>
                    <a:pt x="25" y="842"/>
                  </a:lnTo>
                  <a:lnTo>
                    <a:pt x="54" y="861"/>
                  </a:lnTo>
                  <a:lnTo>
                    <a:pt x="69" y="865"/>
                  </a:lnTo>
                  <a:lnTo>
                    <a:pt x="82" y="868"/>
                  </a:lnTo>
                  <a:lnTo>
                    <a:pt x="99" y="879"/>
                  </a:lnTo>
                  <a:lnTo>
                    <a:pt x="117" y="898"/>
                  </a:lnTo>
                  <a:lnTo>
                    <a:pt x="135" y="909"/>
                  </a:lnTo>
                  <a:lnTo>
                    <a:pt x="154" y="906"/>
                  </a:lnTo>
                  <a:lnTo>
                    <a:pt x="203" y="880"/>
                  </a:lnTo>
                  <a:lnTo>
                    <a:pt x="262" y="837"/>
                  </a:lnTo>
                  <a:lnTo>
                    <a:pt x="314" y="799"/>
                  </a:lnTo>
                  <a:lnTo>
                    <a:pt x="331" y="793"/>
                  </a:lnTo>
                  <a:lnTo>
                    <a:pt x="319" y="802"/>
                  </a:lnTo>
                  <a:lnTo>
                    <a:pt x="321" y="796"/>
                  </a:lnTo>
                  <a:lnTo>
                    <a:pt x="360" y="752"/>
                  </a:lnTo>
                  <a:lnTo>
                    <a:pt x="437" y="672"/>
                  </a:lnTo>
                  <a:lnTo>
                    <a:pt x="482" y="624"/>
                  </a:lnTo>
                  <a:lnTo>
                    <a:pt x="562" y="523"/>
                  </a:lnTo>
                  <a:lnTo>
                    <a:pt x="628" y="418"/>
                  </a:lnTo>
                  <a:lnTo>
                    <a:pt x="679" y="316"/>
                  </a:lnTo>
                  <a:lnTo>
                    <a:pt x="713" y="220"/>
                  </a:lnTo>
                  <a:lnTo>
                    <a:pt x="728" y="137"/>
                  </a:lnTo>
                  <a:lnTo>
                    <a:pt x="725" y="86"/>
                  </a:lnTo>
                  <a:lnTo>
                    <a:pt x="717" y="59"/>
                  </a:lnTo>
                  <a:lnTo>
                    <a:pt x="703" y="38"/>
                  </a:lnTo>
                  <a:lnTo>
                    <a:pt x="684" y="22"/>
                  </a:lnTo>
                  <a:lnTo>
                    <a:pt x="672" y="17"/>
                  </a:lnTo>
                  <a:lnTo>
                    <a:pt x="646" y="9"/>
                  </a:lnTo>
                  <a:lnTo>
                    <a:pt x="603" y="1"/>
                  </a:lnTo>
                  <a:lnTo>
                    <a:pt x="550" y="0"/>
                  </a:lnTo>
                  <a:lnTo>
                    <a:pt x="484" y="21"/>
                  </a:lnTo>
                  <a:lnTo>
                    <a:pt x="477" y="27"/>
                  </a:lnTo>
                  <a:close/>
                </a:path>
              </a:pathLst>
            </a:custGeom>
            <a:solidFill>
              <a:srgbClr val="FFD7D7"/>
            </a:solidFill>
            <a:ln w="269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6"/>
            <p:cNvSpPr>
              <a:spLocks/>
            </p:cNvSpPr>
            <p:nvPr/>
          </p:nvSpPr>
          <p:spPr bwMode="auto">
            <a:xfrm>
              <a:off x="2758" y="2890"/>
              <a:ext cx="182" cy="227"/>
            </a:xfrm>
            <a:custGeom>
              <a:avLst/>
              <a:gdLst>
                <a:gd name="T0" fmla="*/ 477 w 728"/>
                <a:gd name="T1" fmla="*/ 28 h 909"/>
                <a:gd name="T2" fmla="*/ 367 w 728"/>
                <a:gd name="T3" fmla="*/ 154 h 909"/>
                <a:gd name="T4" fmla="*/ 200 w 728"/>
                <a:gd name="T5" fmla="*/ 363 h 909"/>
                <a:gd name="T6" fmla="*/ 90 w 728"/>
                <a:gd name="T7" fmla="*/ 528 h 909"/>
                <a:gd name="T8" fmla="*/ 40 w 728"/>
                <a:gd name="T9" fmla="*/ 624 h 909"/>
                <a:gd name="T10" fmla="*/ 18 w 728"/>
                <a:gd name="T11" fmla="*/ 678 h 909"/>
                <a:gd name="T12" fmla="*/ 5 w 728"/>
                <a:gd name="T13" fmla="*/ 722 h 909"/>
                <a:gd name="T14" fmla="*/ 0 w 728"/>
                <a:gd name="T15" fmla="*/ 760 h 909"/>
                <a:gd name="T16" fmla="*/ 1 w 728"/>
                <a:gd name="T17" fmla="*/ 791 h 909"/>
                <a:gd name="T18" fmla="*/ 8 w 728"/>
                <a:gd name="T19" fmla="*/ 815 h 909"/>
                <a:gd name="T20" fmla="*/ 25 w 728"/>
                <a:gd name="T21" fmla="*/ 843 h 909"/>
                <a:gd name="T22" fmla="*/ 54 w 728"/>
                <a:gd name="T23" fmla="*/ 861 h 909"/>
                <a:gd name="T24" fmla="*/ 68 w 728"/>
                <a:gd name="T25" fmla="*/ 865 h 909"/>
                <a:gd name="T26" fmla="*/ 82 w 728"/>
                <a:gd name="T27" fmla="*/ 868 h 909"/>
                <a:gd name="T28" fmla="*/ 99 w 728"/>
                <a:gd name="T29" fmla="*/ 879 h 909"/>
                <a:gd name="T30" fmla="*/ 116 w 728"/>
                <a:gd name="T31" fmla="*/ 899 h 909"/>
                <a:gd name="T32" fmla="*/ 135 w 728"/>
                <a:gd name="T33" fmla="*/ 909 h 909"/>
                <a:gd name="T34" fmla="*/ 154 w 728"/>
                <a:gd name="T35" fmla="*/ 906 h 909"/>
                <a:gd name="T36" fmla="*/ 203 w 728"/>
                <a:gd name="T37" fmla="*/ 880 h 909"/>
                <a:gd name="T38" fmla="*/ 262 w 728"/>
                <a:gd name="T39" fmla="*/ 838 h 909"/>
                <a:gd name="T40" fmla="*/ 314 w 728"/>
                <a:gd name="T41" fmla="*/ 799 h 909"/>
                <a:gd name="T42" fmla="*/ 330 w 728"/>
                <a:gd name="T43" fmla="*/ 793 h 909"/>
                <a:gd name="T44" fmla="*/ 319 w 728"/>
                <a:gd name="T45" fmla="*/ 802 h 909"/>
                <a:gd name="T46" fmla="*/ 321 w 728"/>
                <a:gd name="T47" fmla="*/ 796 h 909"/>
                <a:gd name="T48" fmla="*/ 359 w 728"/>
                <a:gd name="T49" fmla="*/ 752 h 909"/>
                <a:gd name="T50" fmla="*/ 436 w 728"/>
                <a:gd name="T51" fmla="*/ 673 h 909"/>
                <a:gd name="T52" fmla="*/ 482 w 728"/>
                <a:gd name="T53" fmla="*/ 625 h 909"/>
                <a:gd name="T54" fmla="*/ 562 w 728"/>
                <a:gd name="T55" fmla="*/ 523 h 909"/>
                <a:gd name="T56" fmla="*/ 628 w 728"/>
                <a:gd name="T57" fmla="*/ 418 h 909"/>
                <a:gd name="T58" fmla="*/ 679 w 728"/>
                <a:gd name="T59" fmla="*/ 316 h 909"/>
                <a:gd name="T60" fmla="*/ 712 w 728"/>
                <a:gd name="T61" fmla="*/ 220 h 909"/>
                <a:gd name="T62" fmla="*/ 728 w 728"/>
                <a:gd name="T63" fmla="*/ 138 h 909"/>
                <a:gd name="T64" fmla="*/ 725 w 728"/>
                <a:gd name="T65" fmla="*/ 87 h 909"/>
                <a:gd name="T66" fmla="*/ 716 w 728"/>
                <a:gd name="T67" fmla="*/ 59 h 909"/>
                <a:gd name="T68" fmla="*/ 703 w 728"/>
                <a:gd name="T69" fmla="*/ 38 h 909"/>
                <a:gd name="T70" fmla="*/ 684 w 728"/>
                <a:gd name="T71" fmla="*/ 22 h 909"/>
                <a:gd name="T72" fmla="*/ 672 w 728"/>
                <a:gd name="T73" fmla="*/ 17 h 909"/>
                <a:gd name="T74" fmla="*/ 646 w 728"/>
                <a:gd name="T75" fmla="*/ 9 h 909"/>
                <a:gd name="T76" fmla="*/ 602 w 728"/>
                <a:gd name="T77" fmla="*/ 1 h 909"/>
                <a:gd name="T78" fmla="*/ 549 w 728"/>
                <a:gd name="T79" fmla="*/ 0 h 909"/>
                <a:gd name="T80" fmla="*/ 484 w 728"/>
                <a:gd name="T81" fmla="*/ 21 h 909"/>
                <a:gd name="T82" fmla="*/ 477 w 728"/>
                <a:gd name="T83" fmla="*/ 28 h 9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28" h="909">
                  <a:moveTo>
                    <a:pt x="477" y="28"/>
                  </a:moveTo>
                  <a:lnTo>
                    <a:pt x="367" y="154"/>
                  </a:lnTo>
                  <a:lnTo>
                    <a:pt x="200" y="363"/>
                  </a:lnTo>
                  <a:lnTo>
                    <a:pt x="90" y="528"/>
                  </a:lnTo>
                  <a:lnTo>
                    <a:pt x="40" y="624"/>
                  </a:lnTo>
                  <a:lnTo>
                    <a:pt x="18" y="678"/>
                  </a:lnTo>
                  <a:lnTo>
                    <a:pt x="5" y="722"/>
                  </a:lnTo>
                  <a:lnTo>
                    <a:pt x="0" y="760"/>
                  </a:lnTo>
                  <a:lnTo>
                    <a:pt x="1" y="791"/>
                  </a:lnTo>
                  <a:lnTo>
                    <a:pt x="8" y="815"/>
                  </a:lnTo>
                  <a:lnTo>
                    <a:pt x="25" y="843"/>
                  </a:lnTo>
                  <a:lnTo>
                    <a:pt x="54" y="861"/>
                  </a:lnTo>
                  <a:lnTo>
                    <a:pt x="68" y="865"/>
                  </a:lnTo>
                  <a:lnTo>
                    <a:pt x="82" y="868"/>
                  </a:lnTo>
                  <a:lnTo>
                    <a:pt x="99" y="879"/>
                  </a:lnTo>
                  <a:lnTo>
                    <a:pt x="116" y="899"/>
                  </a:lnTo>
                  <a:lnTo>
                    <a:pt x="135" y="909"/>
                  </a:lnTo>
                  <a:lnTo>
                    <a:pt x="154" y="906"/>
                  </a:lnTo>
                  <a:lnTo>
                    <a:pt x="203" y="880"/>
                  </a:lnTo>
                  <a:lnTo>
                    <a:pt x="262" y="838"/>
                  </a:lnTo>
                  <a:lnTo>
                    <a:pt x="314" y="799"/>
                  </a:lnTo>
                  <a:lnTo>
                    <a:pt x="330" y="793"/>
                  </a:lnTo>
                  <a:lnTo>
                    <a:pt x="319" y="802"/>
                  </a:lnTo>
                  <a:lnTo>
                    <a:pt x="321" y="796"/>
                  </a:lnTo>
                  <a:lnTo>
                    <a:pt x="359" y="752"/>
                  </a:lnTo>
                  <a:lnTo>
                    <a:pt x="436" y="673"/>
                  </a:lnTo>
                  <a:lnTo>
                    <a:pt x="482" y="625"/>
                  </a:lnTo>
                  <a:lnTo>
                    <a:pt x="562" y="523"/>
                  </a:lnTo>
                  <a:lnTo>
                    <a:pt x="628" y="418"/>
                  </a:lnTo>
                  <a:lnTo>
                    <a:pt x="679" y="316"/>
                  </a:lnTo>
                  <a:lnTo>
                    <a:pt x="712" y="220"/>
                  </a:lnTo>
                  <a:lnTo>
                    <a:pt x="728" y="138"/>
                  </a:lnTo>
                  <a:lnTo>
                    <a:pt x="725" y="87"/>
                  </a:lnTo>
                  <a:lnTo>
                    <a:pt x="716" y="59"/>
                  </a:lnTo>
                  <a:lnTo>
                    <a:pt x="703" y="38"/>
                  </a:lnTo>
                  <a:lnTo>
                    <a:pt x="684" y="22"/>
                  </a:lnTo>
                  <a:lnTo>
                    <a:pt x="672" y="17"/>
                  </a:lnTo>
                  <a:lnTo>
                    <a:pt x="646" y="9"/>
                  </a:lnTo>
                  <a:lnTo>
                    <a:pt x="602" y="1"/>
                  </a:lnTo>
                  <a:lnTo>
                    <a:pt x="549" y="0"/>
                  </a:lnTo>
                  <a:lnTo>
                    <a:pt x="484" y="21"/>
                  </a:lnTo>
                  <a:lnTo>
                    <a:pt x="477" y="28"/>
                  </a:lnTo>
                  <a:close/>
                </a:path>
              </a:pathLst>
            </a:custGeom>
            <a:solidFill>
              <a:srgbClr val="FFD7D7"/>
            </a:solidFill>
            <a:ln w="269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Line 17"/>
            <p:cNvSpPr>
              <a:spLocks noChangeShapeType="1"/>
            </p:cNvSpPr>
            <p:nvPr/>
          </p:nvSpPr>
          <p:spPr bwMode="auto">
            <a:xfrm flipV="1">
              <a:off x="4006" y="1923"/>
              <a:ext cx="621" cy="2209"/>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9" name="Line 18"/>
            <p:cNvSpPr>
              <a:spLocks noChangeShapeType="1"/>
            </p:cNvSpPr>
            <p:nvPr/>
          </p:nvSpPr>
          <p:spPr bwMode="auto">
            <a:xfrm flipH="1" flipV="1">
              <a:off x="2952" y="1935"/>
              <a:ext cx="44" cy="2014"/>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0" name="Freeform 19"/>
            <p:cNvSpPr>
              <a:spLocks/>
            </p:cNvSpPr>
            <p:nvPr/>
          </p:nvSpPr>
          <p:spPr bwMode="auto">
            <a:xfrm>
              <a:off x="3068" y="1197"/>
              <a:ext cx="1343" cy="538"/>
            </a:xfrm>
            <a:custGeom>
              <a:avLst/>
              <a:gdLst>
                <a:gd name="T0" fmla="*/ 0 w 5372"/>
                <a:gd name="T1" fmla="*/ 1997 h 2153"/>
                <a:gd name="T2" fmla="*/ 733 w 5372"/>
                <a:gd name="T3" fmla="*/ 2153 h 2153"/>
                <a:gd name="T4" fmla="*/ 5372 w 5372"/>
                <a:gd name="T5" fmla="*/ 155 h 2153"/>
                <a:gd name="T6" fmla="*/ 4928 w 5372"/>
                <a:gd name="T7" fmla="*/ 0 h 2153"/>
                <a:gd name="T8" fmla="*/ 0 w 5372"/>
                <a:gd name="T9" fmla="*/ 1997 h 2153"/>
              </a:gdLst>
              <a:ahLst/>
              <a:cxnLst>
                <a:cxn ang="0">
                  <a:pos x="T0" y="T1"/>
                </a:cxn>
                <a:cxn ang="0">
                  <a:pos x="T2" y="T3"/>
                </a:cxn>
                <a:cxn ang="0">
                  <a:pos x="T4" y="T5"/>
                </a:cxn>
                <a:cxn ang="0">
                  <a:pos x="T6" y="T7"/>
                </a:cxn>
                <a:cxn ang="0">
                  <a:pos x="T8" y="T9"/>
                </a:cxn>
              </a:cxnLst>
              <a:rect l="0" t="0" r="r" b="b"/>
              <a:pathLst>
                <a:path w="5372" h="2153">
                  <a:moveTo>
                    <a:pt x="0" y="1997"/>
                  </a:moveTo>
                  <a:lnTo>
                    <a:pt x="733" y="2153"/>
                  </a:lnTo>
                  <a:lnTo>
                    <a:pt x="5372" y="155"/>
                  </a:lnTo>
                  <a:lnTo>
                    <a:pt x="4928" y="0"/>
                  </a:lnTo>
                  <a:lnTo>
                    <a:pt x="0" y="1997"/>
                  </a:lnTo>
                  <a:close/>
                </a:path>
              </a:pathLst>
            </a:custGeom>
            <a:solidFill>
              <a:srgbClr val="C8B7B7"/>
            </a:solidFill>
            <a:ln w="22225">
              <a:solidFill>
                <a:srgbClr val="C8B7B7"/>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Line 20"/>
            <p:cNvSpPr>
              <a:spLocks noChangeShapeType="1"/>
            </p:cNvSpPr>
            <p:nvPr/>
          </p:nvSpPr>
          <p:spPr bwMode="auto">
            <a:xfrm flipV="1">
              <a:off x="2880" y="1929"/>
              <a:ext cx="233" cy="988"/>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2" name="Freeform 21"/>
            <p:cNvSpPr>
              <a:spLocks/>
            </p:cNvSpPr>
            <p:nvPr/>
          </p:nvSpPr>
          <p:spPr bwMode="auto">
            <a:xfrm>
              <a:off x="3774" y="1936"/>
              <a:ext cx="3" cy="307"/>
            </a:xfrm>
            <a:custGeom>
              <a:avLst/>
              <a:gdLst>
                <a:gd name="T0" fmla="*/ 10 w 10"/>
                <a:gd name="T1" fmla="*/ 1231 h 1231"/>
                <a:gd name="T2" fmla="*/ 4 w 10"/>
                <a:gd name="T3" fmla="*/ 845 h 1231"/>
                <a:gd name="T4" fmla="*/ 0 w 10"/>
                <a:gd name="T5" fmla="*/ 344 h 1231"/>
                <a:gd name="T6" fmla="*/ 6 w 10"/>
                <a:gd name="T7" fmla="*/ 15 h 1231"/>
                <a:gd name="T8" fmla="*/ 9 w 10"/>
                <a:gd name="T9" fmla="*/ 0 h 1231"/>
              </a:gdLst>
              <a:ahLst/>
              <a:cxnLst>
                <a:cxn ang="0">
                  <a:pos x="T0" y="T1"/>
                </a:cxn>
                <a:cxn ang="0">
                  <a:pos x="T2" y="T3"/>
                </a:cxn>
                <a:cxn ang="0">
                  <a:pos x="T4" y="T5"/>
                </a:cxn>
                <a:cxn ang="0">
                  <a:pos x="T6" y="T7"/>
                </a:cxn>
                <a:cxn ang="0">
                  <a:pos x="T8" y="T9"/>
                </a:cxn>
              </a:cxnLst>
              <a:rect l="0" t="0" r="r" b="b"/>
              <a:pathLst>
                <a:path w="10" h="1231">
                  <a:moveTo>
                    <a:pt x="10" y="1231"/>
                  </a:moveTo>
                  <a:lnTo>
                    <a:pt x="4" y="845"/>
                  </a:lnTo>
                  <a:lnTo>
                    <a:pt x="0" y="344"/>
                  </a:lnTo>
                  <a:lnTo>
                    <a:pt x="6" y="15"/>
                  </a:lnTo>
                  <a:lnTo>
                    <a:pt x="9"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3" name="Line 22"/>
            <p:cNvSpPr>
              <a:spLocks noChangeShapeType="1"/>
            </p:cNvSpPr>
            <p:nvPr/>
          </p:nvSpPr>
          <p:spPr bwMode="auto">
            <a:xfrm flipH="1" flipV="1">
              <a:off x="4555" y="1923"/>
              <a:ext cx="289" cy="949"/>
            </a:xfrm>
            <a:prstGeom prst="line">
              <a:avLst/>
            </a:prstGeom>
            <a:noFill/>
            <a:ln w="222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4" name="Freeform 23"/>
            <p:cNvSpPr>
              <a:spLocks/>
            </p:cNvSpPr>
            <p:nvPr/>
          </p:nvSpPr>
          <p:spPr bwMode="auto">
            <a:xfrm>
              <a:off x="3771" y="1530"/>
              <a:ext cx="11" cy="401"/>
            </a:xfrm>
            <a:custGeom>
              <a:avLst/>
              <a:gdLst>
                <a:gd name="T0" fmla="*/ 0 w 44"/>
                <a:gd name="T1" fmla="*/ 1603 h 1603"/>
                <a:gd name="T2" fmla="*/ 44 w 44"/>
                <a:gd name="T3" fmla="*/ 0 h 1603"/>
                <a:gd name="T4" fmla="*/ 44 w 44"/>
                <a:gd name="T5" fmla="*/ 0 h 1603"/>
              </a:gdLst>
              <a:ahLst/>
              <a:cxnLst>
                <a:cxn ang="0">
                  <a:pos x="T0" y="T1"/>
                </a:cxn>
                <a:cxn ang="0">
                  <a:pos x="T2" y="T3"/>
                </a:cxn>
                <a:cxn ang="0">
                  <a:pos x="T4" y="T5"/>
                </a:cxn>
              </a:cxnLst>
              <a:rect l="0" t="0" r="r" b="b"/>
              <a:pathLst>
                <a:path w="44" h="1603">
                  <a:moveTo>
                    <a:pt x="0" y="1603"/>
                  </a:moveTo>
                  <a:lnTo>
                    <a:pt x="44" y="0"/>
                  </a:lnTo>
                  <a:lnTo>
                    <a:pt x="44" y="0"/>
                  </a:lnTo>
                </a:path>
              </a:pathLst>
            </a:custGeom>
            <a:noFill/>
            <a:ln w="22225">
              <a:solidFill>
                <a:srgbClr val="C8B7B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5" name="Freeform 24"/>
            <p:cNvSpPr>
              <a:spLocks/>
            </p:cNvSpPr>
            <p:nvPr/>
          </p:nvSpPr>
          <p:spPr bwMode="auto">
            <a:xfrm>
              <a:off x="2945" y="1473"/>
              <a:ext cx="7" cy="462"/>
            </a:xfrm>
            <a:custGeom>
              <a:avLst/>
              <a:gdLst>
                <a:gd name="T0" fmla="*/ 28 w 28"/>
                <a:gd name="T1" fmla="*/ 1845 h 1845"/>
                <a:gd name="T2" fmla="*/ 13 w 28"/>
                <a:gd name="T3" fmla="*/ 1204 h 1845"/>
                <a:gd name="T4" fmla="*/ 0 w 28"/>
                <a:gd name="T5" fmla="*/ 425 h 1845"/>
                <a:gd name="T6" fmla="*/ 2 w 28"/>
                <a:gd name="T7" fmla="*/ 0 h 1845"/>
                <a:gd name="T8" fmla="*/ 5 w 28"/>
                <a:gd name="T9" fmla="*/ 3 h 1845"/>
              </a:gdLst>
              <a:ahLst/>
              <a:cxnLst>
                <a:cxn ang="0">
                  <a:pos x="T0" y="T1"/>
                </a:cxn>
                <a:cxn ang="0">
                  <a:pos x="T2" y="T3"/>
                </a:cxn>
                <a:cxn ang="0">
                  <a:pos x="T4" y="T5"/>
                </a:cxn>
                <a:cxn ang="0">
                  <a:pos x="T6" y="T7"/>
                </a:cxn>
                <a:cxn ang="0">
                  <a:pos x="T8" y="T9"/>
                </a:cxn>
              </a:cxnLst>
              <a:rect l="0" t="0" r="r" b="b"/>
              <a:pathLst>
                <a:path w="28" h="1845">
                  <a:moveTo>
                    <a:pt x="28" y="1845"/>
                  </a:moveTo>
                  <a:lnTo>
                    <a:pt x="13" y="1204"/>
                  </a:lnTo>
                  <a:lnTo>
                    <a:pt x="0" y="425"/>
                  </a:lnTo>
                  <a:lnTo>
                    <a:pt x="2" y="0"/>
                  </a:lnTo>
                  <a:lnTo>
                    <a:pt x="5" y="3"/>
                  </a:lnTo>
                </a:path>
              </a:pathLst>
            </a:custGeom>
            <a:noFill/>
            <a:ln w="22225">
              <a:solidFill>
                <a:srgbClr val="C8B7B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6" name="Line 25"/>
            <p:cNvSpPr>
              <a:spLocks noChangeShapeType="1"/>
            </p:cNvSpPr>
            <p:nvPr/>
          </p:nvSpPr>
          <p:spPr bwMode="auto">
            <a:xfrm flipV="1">
              <a:off x="3113" y="1724"/>
              <a:ext cx="50" cy="205"/>
            </a:xfrm>
            <a:prstGeom prst="line">
              <a:avLst/>
            </a:prstGeom>
            <a:noFill/>
            <a:ln w="22225">
              <a:solidFill>
                <a:srgbClr val="C8B7B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7" name="Line 26"/>
            <p:cNvSpPr>
              <a:spLocks noChangeShapeType="1"/>
            </p:cNvSpPr>
            <p:nvPr/>
          </p:nvSpPr>
          <p:spPr bwMode="auto">
            <a:xfrm flipV="1">
              <a:off x="4628" y="1622"/>
              <a:ext cx="89" cy="294"/>
            </a:xfrm>
            <a:prstGeom prst="line">
              <a:avLst/>
            </a:prstGeom>
            <a:noFill/>
            <a:ln w="22225">
              <a:solidFill>
                <a:srgbClr val="C8B7B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8" name="Line 27"/>
            <p:cNvSpPr>
              <a:spLocks noChangeShapeType="1"/>
            </p:cNvSpPr>
            <p:nvPr/>
          </p:nvSpPr>
          <p:spPr bwMode="auto">
            <a:xfrm flipH="1" flipV="1">
              <a:off x="4328" y="1269"/>
              <a:ext cx="233" cy="660"/>
            </a:xfrm>
            <a:prstGeom prst="line">
              <a:avLst/>
            </a:prstGeom>
            <a:noFill/>
            <a:ln w="22225">
              <a:solidFill>
                <a:srgbClr val="C8B7B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 name="Freeform 28"/>
            <p:cNvSpPr>
              <a:spLocks/>
            </p:cNvSpPr>
            <p:nvPr/>
          </p:nvSpPr>
          <p:spPr bwMode="auto">
            <a:xfrm>
              <a:off x="2831" y="1430"/>
              <a:ext cx="2019" cy="211"/>
            </a:xfrm>
            <a:custGeom>
              <a:avLst/>
              <a:gdLst>
                <a:gd name="T0" fmla="*/ 621 w 8078"/>
                <a:gd name="T1" fmla="*/ 0 h 844"/>
                <a:gd name="T2" fmla="*/ 0 w 8078"/>
                <a:gd name="T3" fmla="*/ 333 h 844"/>
                <a:gd name="T4" fmla="*/ 7456 w 8078"/>
                <a:gd name="T5" fmla="*/ 844 h 844"/>
                <a:gd name="T6" fmla="*/ 8078 w 8078"/>
                <a:gd name="T7" fmla="*/ 555 h 844"/>
                <a:gd name="T8" fmla="*/ 621 w 8078"/>
                <a:gd name="T9" fmla="*/ 0 h 844"/>
              </a:gdLst>
              <a:ahLst/>
              <a:cxnLst>
                <a:cxn ang="0">
                  <a:pos x="T0" y="T1"/>
                </a:cxn>
                <a:cxn ang="0">
                  <a:pos x="T2" y="T3"/>
                </a:cxn>
                <a:cxn ang="0">
                  <a:pos x="T4" y="T5"/>
                </a:cxn>
                <a:cxn ang="0">
                  <a:pos x="T6" y="T7"/>
                </a:cxn>
                <a:cxn ang="0">
                  <a:pos x="T8" y="T9"/>
                </a:cxn>
              </a:cxnLst>
              <a:rect l="0" t="0" r="r" b="b"/>
              <a:pathLst>
                <a:path w="8078" h="844">
                  <a:moveTo>
                    <a:pt x="621" y="0"/>
                  </a:moveTo>
                  <a:lnTo>
                    <a:pt x="0" y="333"/>
                  </a:lnTo>
                  <a:lnTo>
                    <a:pt x="7456" y="844"/>
                  </a:lnTo>
                  <a:lnTo>
                    <a:pt x="8078" y="555"/>
                  </a:lnTo>
                  <a:lnTo>
                    <a:pt x="621" y="0"/>
                  </a:lnTo>
                  <a:close/>
                </a:path>
              </a:pathLst>
            </a:custGeom>
            <a:solidFill>
              <a:srgbClr val="C8B7B7"/>
            </a:solidFill>
            <a:ln w="4763">
              <a:solidFill>
                <a:srgbClr val="C8B7B7"/>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29"/>
            <p:cNvSpPr>
              <a:spLocks/>
            </p:cNvSpPr>
            <p:nvPr/>
          </p:nvSpPr>
          <p:spPr bwMode="auto">
            <a:xfrm>
              <a:off x="3695" y="2840"/>
              <a:ext cx="164" cy="408"/>
            </a:xfrm>
            <a:custGeom>
              <a:avLst/>
              <a:gdLst>
                <a:gd name="T0" fmla="*/ 399 w 658"/>
                <a:gd name="T1" fmla="*/ 38 h 1635"/>
                <a:gd name="T2" fmla="*/ 349 w 658"/>
                <a:gd name="T3" fmla="*/ 148 h 1635"/>
                <a:gd name="T4" fmla="*/ 263 w 658"/>
                <a:gd name="T5" fmla="*/ 350 h 1635"/>
                <a:gd name="T6" fmla="*/ 190 w 658"/>
                <a:gd name="T7" fmla="*/ 532 h 1635"/>
                <a:gd name="T8" fmla="*/ 131 w 658"/>
                <a:gd name="T9" fmla="*/ 695 h 1635"/>
                <a:gd name="T10" fmla="*/ 85 w 658"/>
                <a:gd name="T11" fmla="*/ 841 h 1635"/>
                <a:gd name="T12" fmla="*/ 50 w 658"/>
                <a:gd name="T13" fmla="*/ 968 h 1635"/>
                <a:gd name="T14" fmla="*/ 25 w 658"/>
                <a:gd name="T15" fmla="*/ 1080 h 1635"/>
                <a:gd name="T16" fmla="*/ 9 w 658"/>
                <a:gd name="T17" fmla="*/ 1178 h 1635"/>
                <a:gd name="T18" fmla="*/ 1 w 658"/>
                <a:gd name="T19" fmla="*/ 1261 h 1635"/>
                <a:gd name="T20" fmla="*/ 0 w 658"/>
                <a:gd name="T21" fmla="*/ 1331 h 1635"/>
                <a:gd name="T22" fmla="*/ 4 w 658"/>
                <a:gd name="T23" fmla="*/ 1389 h 1635"/>
                <a:gd name="T24" fmla="*/ 13 w 658"/>
                <a:gd name="T25" fmla="*/ 1436 h 1635"/>
                <a:gd name="T26" fmla="*/ 25 w 658"/>
                <a:gd name="T27" fmla="*/ 1473 h 1635"/>
                <a:gd name="T28" fmla="*/ 39 w 658"/>
                <a:gd name="T29" fmla="*/ 1501 h 1635"/>
                <a:gd name="T30" fmla="*/ 62 w 658"/>
                <a:gd name="T31" fmla="*/ 1531 h 1635"/>
                <a:gd name="T32" fmla="*/ 77 w 658"/>
                <a:gd name="T33" fmla="*/ 1540 h 1635"/>
                <a:gd name="T34" fmla="*/ 90 w 658"/>
                <a:gd name="T35" fmla="*/ 1549 h 1635"/>
                <a:gd name="T36" fmla="*/ 109 w 658"/>
                <a:gd name="T37" fmla="*/ 1572 h 1635"/>
                <a:gd name="T38" fmla="*/ 128 w 658"/>
                <a:gd name="T39" fmla="*/ 1611 h 1635"/>
                <a:gd name="T40" fmla="*/ 146 w 658"/>
                <a:gd name="T41" fmla="*/ 1635 h 1635"/>
                <a:gd name="T42" fmla="*/ 166 w 658"/>
                <a:gd name="T43" fmla="*/ 1633 h 1635"/>
                <a:gd name="T44" fmla="*/ 194 w 658"/>
                <a:gd name="T45" fmla="*/ 1610 h 1635"/>
                <a:gd name="T46" fmla="*/ 237 w 658"/>
                <a:gd name="T47" fmla="*/ 1561 h 1635"/>
                <a:gd name="T48" fmla="*/ 266 w 658"/>
                <a:gd name="T49" fmla="*/ 1524 h 1635"/>
                <a:gd name="T50" fmla="*/ 315 w 658"/>
                <a:gd name="T51" fmla="*/ 1460 h 1635"/>
                <a:gd name="T52" fmla="*/ 329 w 658"/>
                <a:gd name="T53" fmla="*/ 1451 h 1635"/>
                <a:gd name="T54" fmla="*/ 319 w 658"/>
                <a:gd name="T55" fmla="*/ 1467 h 1635"/>
                <a:gd name="T56" fmla="*/ 321 w 658"/>
                <a:gd name="T57" fmla="*/ 1456 h 1635"/>
                <a:gd name="T58" fmla="*/ 354 w 658"/>
                <a:gd name="T59" fmla="*/ 1379 h 1635"/>
                <a:gd name="T60" fmla="*/ 423 w 658"/>
                <a:gd name="T61" fmla="*/ 1243 h 1635"/>
                <a:gd name="T62" fmla="*/ 462 w 658"/>
                <a:gd name="T63" fmla="*/ 1162 h 1635"/>
                <a:gd name="T64" fmla="*/ 532 w 658"/>
                <a:gd name="T65" fmla="*/ 985 h 1635"/>
                <a:gd name="T66" fmla="*/ 587 w 658"/>
                <a:gd name="T67" fmla="*/ 799 h 1635"/>
                <a:gd name="T68" fmla="*/ 627 w 658"/>
                <a:gd name="T69" fmla="*/ 616 h 1635"/>
                <a:gd name="T70" fmla="*/ 651 w 658"/>
                <a:gd name="T71" fmla="*/ 443 h 1635"/>
                <a:gd name="T72" fmla="*/ 658 w 658"/>
                <a:gd name="T73" fmla="*/ 290 h 1635"/>
                <a:gd name="T74" fmla="*/ 650 w 658"/>
                <a:gd name="T75" fmla="*/ 194 h 1635"/>
                <a:gd name="T76" fmla="*/ 640 w 658"/>
                <a:gd name="T77" fmla="*/ 140 h 1635"/>
                <a:gd name="T78" fmla="*/ 623 w 658"/>
                <a:gd name="T79" fmla="*/ 96 h 1635"/>
                <a:gd name="T80" fmla="*/ 603 w 658"/>
                <a:gd name="T81" fmla="*/ 64 h 1635"/>
                <a:gd name="T82" fmla="*/ 590 w 658"/>
                <a:gd name="T83" fmla="*/ 52 h 1635"/>
                <a:gd name="T84" fmla="*/ 565 w 658"/>
                <a:gd name="T85" fmla="*/ 34 h 1635"/>
                <a:gd name="T86" fmla="*/ 520 w 658"/>
                <a:gd name="T87" fmla="*/ 11 h 1635"/>
                <a:gd name="T88" fmla="*/ 484 w 658"/>
                <a:gd name="T89" fmla="*/ 0 h 1635"/>
                <a:gd name="T90" fmla="*/ 454 w 658"/>
                <a:gd name="T91" fmla="*/ 1 h 1635"/>
                <a:gd name="T92" fmla="*/ 422 w 658"/>
                <a:gd name="T93" fmla="*/ 14 h 1635"/>
                <a:gd name="T94" fmla="*/ 401 w 658"/>
                <a:gd name="T95" fmla="*/ 35 h 1635"/>
                <a:gd name="T96" fmla="*/ 399 w 658"/>
                <a:gd name="T97" fmla="*/ 38 h 1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58" h="1635">
                  <a:moveTo>
                    <a:pt x="399" y="38"/>
                  </a:moveTo>
                  <a:lnTo>
                    <a:pt x="349" y="148"/>
                  </a:lnTo>
                  <a:lnTo>
                    <a:pt x="263" y="350"/>
                  </a:lnTo>
                  <a:lnTo>
                    <a:pt x="190" y="532"/>
                  </a:lnTo>
                  <a:lnTo>
                    <a:pt x="131" y="695"/>
                  </a:lnTo>
                  <a:lnTo>
                    <a:pt x="85" y="841"/>
                  </a:lnTo>
                  <a:lnTo>
                    <a:pt x="50" y="968"/>
                  </a:lnTo>
                  <a:lnTo>
                    <a:pt x="25" y="1080"/>
                  </a:lnTo>
                  <a:lnTo>
                    <a:pt x="9" y="1178"/>
                  </a:lnTo>
                  <a:lnTo>
                    <a:pt x="1" y="1261"/>
                  </a:lnTo>
                  <a:lnTo>
                    <a:pt x="0" y="1331"/>
                  </a:lnTo>
                  <a:lnTo>
                    <a:pt x="4" y="1389"/>
                  </a:lnTo>
                  <a:lnTo>
                    <a:pt x="13" y="1436"/>
                  </a:lnTo>
                  <a:lnTo>
                    <a:pt x="25" y="1473"/>
                  </a:lnTo>
                  <a:lnTo>
                    <a:pt x="39" y="1501"/>
                  </a:lnTo>
                  <a:lnTo>
                    <a:pt x="62" y="1531"/>
                  </a:lnTo>
                  <a:lnTo>
                    <a:pt x="77" y="1540"/>
                  </a:lnTo>
                  <a:lnTo>
                    <a:pt x="90" y="1549"/>
                  </a:lnTo>
                  <a:lnTo>
                    <a:pt x="109" y="1572"/>
                  </a:lnTo>
                  <a:lnTo>
                    <a:pt x="128" y="1611"/>
                  </a:lnTo>
                  <a:lnTo>
                    <a:pt x="146" y="1635"/>
                  </a:lnTo>
                  <a:lnTo>
                    <a:pt x="166" y="1633"/>
                  </a:lnTo>
                  <a:lnTo>
                    <a:pt x="194" y="1610"/>
                  </a:lnTo>
                  <a:lnTo>
                    <a:pt x="237" y="1561"/>
                  </a:lnTo>
                  <a:lnTo>
                    <a:pt x="266" y="1524"/>
                  </a:lnTo>
                  <a:lnTo>
                    <a:pt x="315" y="1460"/>
                  </a:lnTo>
                  <a:lnTo>
                    <a:pt x="329" y="1451"/>
                  </a:lnTo>
                  <a:lnTo>
                    <a:pt x="319" y="1467"/>
                  </a:lnTo>
                  <a:lnTo>
                    <a:pt x="321" y="1456"/>
                  </a:lnTo>
                  <a:lnTo>
                    <a:pt x="354" y="1379"/>
                  </a:lnTo>
                  <a:lnTo>
                    <a:pt x="423" y="1243"/>
                  </a:lnTo>
                  <a:lnTo>
                    <a:pt x="462" y="1162"/>
                  </a:lnTo>
                  <a:lnTo>
                    <a:pt x="532" y="985"/>
                  </a:lnTo>
                  <a:lnTo>
                    <a:pt x="587" y="799"/>
                  </a:lnTo>
                  <a:lnTo>
                    <a:pt x="627" y="616"/>
                  </a:lnTo>
                  <a:lnTo>
                    <a:pt x="651" y="443"/>
                  </a:lnTo>
                  <a:lnTo>
                    <a:pt x="658" y="290"/>
                  </a:lnTo>
                  <a:lnTo>
                    <a:pt x="650" y="194"/>
                  </a:lnTo>
                  <a:lnTo>
                    <a:pt x="640" y="140"/>
                  </a:lnTo>
                  <a:lnTo>
                    <a:pt x="623" y="96"/>
                  </a:lnTo>
                  <a:lnTo>
                    <a:pt x="603" y="64"/>
                  </a:lnTo>
                  <a:lnTo>
                    <a:pt x="590" y="52"/>
                  </a:lnTo>
                  <a:lnTo>
                    <a:pt x="565" y="34"/>
                  </a:lnTo>
                  <a:lnTo>
                    <a:pt x="520" y="11"/>
                  </a:lnTo>
                  <a:lnTo>
                    <a:pt x="484" y="0"/>
                  </a:lnTo>
                  <a:lnTo>
                    <a:pt x="454" y="1"/>
                  </a:lnTo>
                  <a:lnTo>
                    <a:pt x="422" y="14"/>
                  </a:lnTo>
                  <a:lnTo>
                    <a:pt x="401" y="35"/>
                  </a:lnTo>
                  <a:lnTo>
                    <a:pt x="399" y="38"/>
                  </a:lnTo>
                  <a:close/>
                </a:path>
              </a:pathLst>
            </a:custGeom>
            <a:solidFill>
              <a:srgbClr val="00FFFF"/>
            </a:solidFill>
            <a:ln w="238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1" name="Freeform 30"/>
            <p:cNvSpPr>
              <a:spLocks/>
            </p:cNvSpPr>
            <p:nvPr/>
          </p:nvSpPr>
          <p:spPr bwMode="auto">
            <a:xfrm>
              <a:off x="3600" y="2431"/>
              <a:ext cx="455" cy="392"/>
            </a:xfrm>
            <a:custGeom>
              <a:avLst/>
              <a:gdLst>
                <a:gd name="T0" fmla="*/ 1819 w 1820"/>
                <a:gd name="T1" fmla="*/ 824 h 1568"/>
                <a:gd name="T2" fmla="*/ 1792 w 1820"/>
                <a:gd name="T3" fmla="*/ 980 h 1568"/>
                <a:gd name="T4" fmla="*/ 1731 w 1820"/>
                <a:gd name="T5" fmla="*/ 1124 h 1568"/>
                <a:gd name="T6" fmla="*/ 1640 w 1820"/>
                <a:gd name="T7" fmla="*/ 1253 h 1568"/>
                <a:gd name="T8" fmla="*/ 1523 w 1820"/>
                <a:gd name="T9" fmla="*/ 1365 h 1568"/>
                <a:gd name="T10" fmla="*/ 1382 w 1820"/>
                <a:gd name="T11" fmla="*/ 1455 h 1568"/>
                <a:gd name="T12" fmla="*/ 1223 w 1820"/>
                <a:gd name="T13" fmla="*/ 1521 h 1568"/>
                <a:gd name="T14" fmla="*/ 1049 w 1820"/>
                <a:gd name="T15" fmla="*/ 1560 h 1568"/>
                <a:gd name="T16" fmla="*/ 911 w 1820"/>
                <a:gd name="T17" fmla="*/ 1568 h 1568"/>
                <a:gd name="T18" fmla="*/ 771 w 1820"/>
                <a:gd name="T19" fmla="*/ 1560 h 1568"/>
                <a:gd name="T20" fmla="*/ 597 w 1820"/>
                <a:gd name="T21" fmla="*/ 1521 h 1568"/>
                <a:gd name="T22" fmla="*/ 438 w 1820"/>
                <a:gd name="T23" fmla="*/ 1455 h 1568"/>
                <a:gd name="T24" fmla="*/ 297 w 1820"/>
                <a:gd name="T25" fmla="*/ 1365 h 1568"/>
                <a:gd name="T26" fmla="*/ 180 w 1820"/>
                <a:gd name="T27" fmla="*/ 1253 h 1568"/>
                <a:gd name="T28" fmla="*/ 89 w 1820"/>
                <a:gd name="T29" fmla="*/ 1124 h 1568"/>
                <a:gd name="T30" fmla="*/ 28 w 1820"/>
                <a:gd name="T31" fmla="*/ 980 h 1568"/>
                <a:gd name="T32" fmla="*/ 1 w 1820"/>
                <a:gd name="T33" fmla="*/ 824 h 1568"/>
                <a:gd name="T34" fmla="*/ 1 w 1820"/>
                <a:gd name="T35" fmla="*/ 744 h 1568"/>
                <a:gd name="T36" fmla="*/ 28 w 1820"/>
                <a:gd name="T37" fmla="*/ 588 h 1568"/>
                <a:gd name="T38" fmla="*/ 89 w 1820"/>
                <a:gd name="T39" fmla="*/ 444 h 1568"/>
                <a:gd name="T40" fmla="*/ 180 w 1820"/>
                <a:gd name="T41" fmla="*/ 315 h 1568"/>
                <a:gd name="T42" fmla="*/ 297 w 1820"/>
                <a:gd name="T43" fmla="*/ 203 h 1568"/>
                <a:gd name="T44" fmla="*/ 438 w 1820"/>
                <a:gd name="T45" fmla="*/ 113 h 1568"/>
                <a:gd name="T46" fmla="*/ 597 w 1820"/>
                <a:gd name="T47" fmla="*/ 47 h 1568"/>
                <a:gd name="T48" fmla="*/ 771 w 1820"/>
                <a:gd name="T49" fmla="*/ 8 h 1568"/>
                <a:gd name="T50" fmla="*/ 911 w 1820"/>
                <a:gd name="T51" fmla="*/ 0 h 1568"/>
                <a:gd name="T52" fmla="*/ 1049 w 1820"/>
                <a:gd name="T53" fmla="*/ 8 h 1568"/>
                <a:gd name="T54" fmla="*/ 1223 w 1820"/>
                <a:gd name="T55" fmla="*/ 47 h 1568"/>
                <a:gd name="T56" fmla="*/ 1382 w 1820"/>
                <a:gd name="T57" fmla="*/ 113 h 1568"/>
                <a:gd name="T58" fmla="*/ 1523 w 1820"/>
                <a:gd name="T59" fmla="*/ 203 h 1568"/>
                <a:gd name="T60" fmla="*/ 1640 w 1820"/>
                <a:gd name="T61" fmla="*/ 315 h 1568"/>
                <a:gd name="T62" fmla="*/ 1731 w 1820"/>
                <a:gd name="T63" fmla="*/ 444 h 1568"/>
                <a:gd name="T64" fmla="*/ 1792 w 1820"/>
                <a:gd name="T65" fmla="*/ 588 h 1568"/>
                <a:gd name="T66" fmla="*/ 1819 w 1820"/>
                <a:gd name="T67" fmla="*/ 744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0" h="1568">
                  <a:moveTo>
                    <a:pt x="1820" y="784"/>
                  </a:moveTo>
                  <a:lnTo>
                    <a:pt x="1819" y="824"/>
                  </a:lnTo>
                  <a:lnTo>
                    <a:pt x="1810" y="904"/>
                  </a:lnTo>
                  <a:lnTo>
                    <a:pt x="1792" y="980"/>
                  </a:lnTo>
                  <a:lnTo>
                    <a:pt x="1765" y="1054"/>
                  </a:lnTo>
                  <a:lnTo>
                    <a:pt x="1731" y="1124"/>
                  </a:lnTo>
                  <a:lnTo>
                    <a:pt x="1689" y="1191"/>
                  </a:lnTo>
                  <a:lnTo>
                    <a:pt x="1640" y="1253"/>
                  </a:lnTo>
                  <a:lnTo>
                    <a:pt x="1584" y="1311"/>
                  </a:lnTo>
                  <a:lnTo>
                    <a:pt x="1523" y="1365"/>
                  </a:lnTo>
                  <a:lnTo>
                    <a:pt x="1455" y="1413"/>
                  </a:lnTo>
                  <a:lnTo>
                    <a:pt x="1382" y="1455"/>
                  </a:lnTo>
                  <a:lnTo>
                    <a:pt x="1305" y="1492"/>
                  </a:lnTo>
                  <a:lnTo>
                    <a:pt x="1223" y="1521"/>
                  </a:lnTo>
                  <a:lnTo>
                    <a:pt x="1138" y="1545"/>
                  </a:lnTo>
                  <a:lnTo>
                    <a:pt x="1049" y="1560"/>
                  </a:lnTo>
                  <a:lnTo>
                    <a:pt x="957" y="1568"/>
                  </a:lnTo>
                  <a:lnTo>
                    <a:pt x="911" y="1568"/>
                  </a:lnTo>
                  <a:lnTo>
                    <a:pt x="863" y="1568"/>
                  </a:lnTo>
                  <a:lnTo>
                    <a:pt x="771" y="1560"/>
                  </a:lnTo>
                  <a:lnTo>
                    <a:pt x="682" y="1545"/>
                  </a:lnTo>
                  <a:lnTo>
                    <a:pt x="597" y="1521"/>
                  </a:lnTo>
                  <a:lnTo>
                    <a:pt x="515" y="1492"/>
                  </a:lnTo>
                  <a:lnTo>
                    <a:pt x="438" y="1455"/>
                  </a:lnTo>
                  <a:lnTo>
                    <a:pt x="365" y="1413"/>
                  </a:lnTo>
                  <a:lnTo>
                    <a:pt x="297" y="1365"/>
                  </a:lnTo>
                  <a:lnTo>
                    <a:pt x="236" y="1311"/>
                  </a:lnTo>
                  <a:lnTo>
                    <a:pt x="180" y="1253"/>
                  </a:lnTo>
                  <a:lnTo>
                    <a:pt x="131" y="1191"/>
                  </a:lnTo>
                  <a:lnTo>
                    <a:pt x="89" y="1124"/>
                  </a:lnTo>
                  <a:lnTo>
                    <a:pt x="55" y="1054"/>
                  </a:lnTo>
                  <a:lnTo>
                    <a:pt x="28" y="980"/>
                  </a:lnTo>
                  <a:lnTo>
                    <a:pt x="10" y="904"/>
                  </a:lnTo>
                  <a:lnTo>
                    <a:pt x="1" y="824"/>
                  </a:lnTo>
                  <a:lnTo>
                    <a:pt x="0" y="784"/>
                  </a:lnTo>
                  <a:lnTo>
                    <a:pt x="1" y="744"/>
                  </a:lnTo>
                  <a:lnTo>
                    <a:pt x="10" y="664"/>
                  </a:lnTo>
                  <a:lnTo>
                    <a:pt x="28" y="588"/>
                  </a:lnTo>
                  <a:lnTo>
                    <a:pt x="55" y="515"/>
                  </a:lnTo>
                  <a:lnTo>
                    <a:pt x="89" y="444"/>
                  </a:lnTo>
                  <a:lnTo>
                    <a:pt x="131" y="377"/>
                  </a:lnTo>
                  <a:lnTo>
                    <a:pt x="180" y="315"/>
                  </a:lnTo>
                  <a:lnTo>
                    <a:pt x="236" y="257"/>
                  </a:lnTo>
                  <a:lnTo>
                    <a:pt x="297" y="203"/>
                  </a:lnTo>
                  <a:lnTo>
                    <a:pt x="365" y="155"/>
                  </a:lnTo>
                  <a:lnTo>
                    <a:pt x="438" y="113"/>
                  </a:lnTo>
                  <a:lnTo>
                    <a:pt x="515" y="77"/>
                  </a:lnTo>
                  <a:lnTo>
                    <a:pt x="597" y="47"/>
                  </a:lnTo>
                  <a:lnTo>
                    <a:pt x="682" y="24"/>
                  </a:lnTo>
                  <a:lnTo>
                    <a:pt x="771" y="8"/>
                  </a:lnTo>
                  <a:lnTo>
                    <a:pt x="863" y="0"/>
                  </a:lnTo>
                  <a:lnTo>
                    <a:pt x="911" y="0"/>
                  </a:lnTo>
                  <a:lnTo>
                    <a:pt x="957" y="0"/>
                  </a:lnTo>
                  <a:lnTo>
                    <a:pt x="1049" y="8"/>
                  </a:lnTo>
                  <a:lnTo>
                    <a:pt x="1138" y="24"/>
                  </a:lnTo>
                  <a:lnTo>
                    <a:pt x="1223" y="47"/>
                  </a:lnTo>
                  <a:lnTo>
                    <a:pt x="1305" y="77"/>
                  </a:lnTo>
                  <a:lnTo>
                    <a:pt x="1382" y="113"/>
                  </a:lnTo>
                  <a:lnTo>
                    <a:pt x="1455" y="155"/>
                  </a:lnTo>
                  <a:lnTo>
                    <a:pt x="1523" y="203"/>
                  </a:lnTo>
                  <a:lnTo>
                    <a:pt x="1584" y="257"/>
                  </a:lnTo>
                  <a:lnTo>
                    <a:pt x="1640" y="315"/>
                  </a:lnTo>
                  <a:lnTo>
                    <a:pt x="1689" y="377"/>
                  </a:lnTo>
                  <a:lnTo>
                    <a:pt x="1731" y="444"/>
                  </a:lnTo>
                  <a:lnTo>
                    <a:pt x="1765" y="515"/>
                  </a:lnTo>
                  <a:lnTo>
                    <a:pt x="1792" y="588"/>
                  </a:lnTo>
                  <a:lnTo>
                    <a:pt x="1810" y="664"/>
                  </a:lnTo>
                  <a:lnTo>
                    <a:pt x="1819" y="744"/>
                  </a:lnTo>
                  <a:lnTo>
                    <a:pt x="1820" y="784"/>
                  </a:lnTo>
                  <a:close/>
                </a:path>
              </a:pathLst>
            </a:custGeom>
            <a:solidFill>
              <a:srgbClr val="FFD7D7"/>
            </a:solidFill>
            <a:ln w="2698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31"/>
            <p:cNvSpPr>
              <a:spLocks/>
            </p:cNvSpPr>
            <p:nvPr/>
          </p:nvSpPr>
          <p:spPr bwMode="auto">
            <a:xfrm>
              <a:off x="3611" y="2683"/>
              <a:ext cx="213" cy="338"/>
            </a:xfrm>
            <a:custGeom>
              <a:avLst/>
              <a:gdLst>
                <a:gd name="T0" fmla="*/ 520 w 853"/>
                <a:gd name="T1" fmla="*/ 0 h 1353"/>
                <a:gd name="T2" fmla="*/ 467 w 853"/>
                <a:gd name="T3" fmla="*/ 85 h 1353"/>
                <a:gd name="T4" fmla="*/ 214 w 853"/>
                <a:gd name="T5" fmla="*/ 535 h 1353"/>
                <a:gd name="T6" fmla="*/ 100 w 853"/>
                <a:gd name="T7" fmla="*/ 768 h 1353"/>
                <a:gd name="T8" fmla="*/ 47 w 853"/>
                <a:gd name="T9" fmla="*/ 900 h 1353"/>
                <a:gd name="T10" fmla="*/ 32 w 853"/>
                <a:gd name="T11" fmla="*/ 953 h 1353"/>
                <a:gd name="T12" fmla="*/ 20 w 853"/>
                <a:gd name="T13" fmla="*/ 1003 h 1353"/>
                <a:gd name="T14" fmla="*/ 6 w 853"/>
                <a:gd name="T15" fmla="*/ 1095 h 1353"/>
                <a:gd name="T16" fmla="*/ 0 w 853"/>
                <a:gd name="T17" fmla="*/ 1178 h 1353"/>
                <a:gd name="T18" fmla="*/ 6 w 853"/>
                <a:gd name="T19" fmla="*/ 1247 h 1353"/>
                <a:gd name="T20" fmla="*/ 21 w 853"/>
                <a:gd name="T21" fmla="*/ 1301 h 1353"/>
                <a:gd name="T22" fmla="*/ 38 w 853"/>
                <a:gd name="T23" fmla="*/ 1329 h 1353"/>
                <a:gd name="T24" fmla="*/ 51 w 853"/>
                <a:gd name="T25" fmla="*/ 1343 h 1353"/>
                <a:gd name="T26" fmla="*/ 69 w 853"/>
                <a:gd name="T27" fmla="*/ 1351 h 1353"/>
                <a:gd name="T28" fmla="*/ 87 w 853"/>
                <a:gd name="T29" fmla="*/ 1353 h 1353"/>
                <a:gd name="T30" fmla="*/ 119 w 853"/>
                <a:gd name="T31" fmla="*/ 1346 h 1353"/>
                <a:gd name="T32" fmla="*/ 143 w 853"/>
                <a:gd name="T33" fmla="*/ 1331 h 1353"/>
                <a:gd name="T34" fmla="*/ 156 w 853"/>
                <a:gd name="T35" fmla="*/ 1320 h 1353"/>
                <a:gd name="T36" fmla="*/ 191 w 853"/>
                <a:gd name="T37" fmla="*/ 1280 h 1353"/>
                <a:gd name="T38" fmla="*/ 257 w 853"/>
                <a:gd name="T39" fmla="*/ 1186 h 1353"/>
                <a:gd name="T40" fmla="*/ 366 w 853"/>
                <a:gd name="T41" fmla="*/ 1005 h 1353"/>
                <a:gd name="T42" fmla="*/ 486 w 853"/>
                <a:gd name="T43" fmla="*/ 789 h 1353"/>
                <a:gd name="T44" fmla="*/ 781 w 853"/>
                <a:gd name="T45" fmla="*/ 232 h 1353"/>
                <a:gd name="T46" fmla="*/ 853 w 853"/>
                <a:gd name="T47" fmla="*/ 88 h 1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53" h="1353">
                  <a:moveTo>
                    <a:pt x="520" y="0"/>
                  </a:moveTo>
                  <a:lnTo>
                    <a:pt x="467" y="85"/>
                  </a:lnTo>
                  <a:lnTo>
                    <a:pt x="214" y="535"/>
                  </a:lnTo>
                  <a:lnTo>
                    <a:pt x="100" y="768"/>
                  </a:lnTo>
                  <a:lnTo>
                    <a:pt x="47" y="900"/>
                  </a:lnTo>
                  <a:lnTo>
                    <a:pt x="32" y="953"/>
                  </a:lnTo>
                  <a:lnTo>
                    <a:pt x="20" y="1003"/>
                  </a:lnTo>
                  <a:lnTo>
                    <a:pt x="6" y="1095"/>
                  </a:lnTo>
                  <a:lnTo>
                    <a:pt x="0" y="1178"/>
                  </a:lnTo>
                  <a:lnTo>
                    <a:pt x="6" y="1247"/>
                  </a:lnTo>
                  <a:lnTo>
                    <a:pt x="21" y="1301"/>
                  </a:lnTo>
                  <a:lnTo>
                    <a:pt x="38" y="1329"/>
                  </a:lnTo>
                  <a:lnTo>
                    <a:pt x="51" y="1343"/>
                  </a:lnTo>
                  <a:lnTo>
                    <a:pt x="69" y="1351"/>
                  </a:lnTo>
                  <a:lnTo>
                    <a:pt x="87" y="1353"/>
                  </a:lnTo>
                  <a:lnTo>
                    <a:pt x="119" y="1346"/>
                  </a:lnTo>
                  <a:lnTo>
                    <a:pt x="143" y="1331"/>
                  </a:lnTo>
                  <a:lnTo>
                    <a:pt x="156" y="1320"/>
                  </a:lnTo>
                  <a:lnTo>
                    <a:pt x="191" y="1280"/>
                  </a:lnTo>
                  <a:lnTo>
                    <a:pt x="257" y="1186"/>
                  </a:lnTo>
                  <a:lnTo>
                    <a:pt x="366" y="1005"/>
                  </a:lnTo>
                  <a:lnTo>
                    <a:pt x="486" y="789"/>
                  </a:lnTo>
                  <a:lnTo>
                    <a:pt x="781" y="232"/>
                  </a:lnTo>
                  <a:lnTo>
                    <a:pt x="853" y="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32"/>
            <p:cNvSpPr>
              <a:spLocks/>
            </p:cNvSpPr>
            <p:nvPr/>
          </p:nvSpPr>
          <p:spPr bwMode="auto">
            <a:xfrm>
              <a:off x="3611" y="2683"/>
              <a:ext cx="213" cy="338"/>
            </a:xfrm>
            <a:custGeom>
              <a:avLst/>
              <a:gdLst>
                <a:gd name="T0" fmla="*/ 520 w 853"/>
                <a:gd name="T1" fmla="*/ 0 h 1353"/>
                <a:gd name="T2" fmla="*/ 467 w 853"/>
                <a:gd name="T3" fmla="*/ 85 h 1353"/>
                <a:gd name="T4" fmla="*/ 214 w 853"/>
                <a:gd name="T5" fmla="*/ 535 h 1353"/>
                <a:gd name="T6" fmla="*/ 100 w 853"/>
                <a:gd name="T7" fmla="*/ 768 h 1353"/>
                <a:gd name="T8" fmla="*/ 47 w 853"/>
                <a:gd name="T9" fmla="*/ 900 h 1353"/>
                <a:gd name="T10" fmla="*/ 32 w 853"/>
                <a:gd name="T11" fmla="*/ 953 h 1353"/>
                <a:gd name="T12" fmla="*/ 20 w 853"/>
                <a:gd name="T13" fmla="*/ 1003 h 1353"/>
                <a:gd name="T14" fmla="*/ 6 w 853"/>
                <a:gd name="T15" fmla="*/ 1095 h 1353"/>
                <a:gd name="T16" fmla="*/ 0 w 853"/>
                <a:gd name="T17" fmla="*/ 1178 h 1353"/>
                <a:gd name="T18" fmla="*/ 6 w 853"/>
                <a:gd name="T19" fmla="*/ 1247 h 1353"/>
                <a:gd name="T20" fmla="*/ 21 w 853"/>
                <a:gd name="T21" fmla="*/ 1301 h 1353"/>
                <a:gd name="T22" fmla="*/ 38 w 853"/>
                <a:gd name="T23" fmla="*/ 1329 h 1353"/>
                <a:gd name="T24" fmla="*/ 51 w 853"/>
                <a:gd name="T25" fmla="*/ 1343 h 1353"/>
                <a:gd name="T26" fmla="*/ 69 w 853"/>
                <a:gd name="T27" fmla="*/ 1351 h 1353"/>
                <a:gd name="T28" fmla="*/ 87 w 853"/>
                <a:gd name="T29" fmla="*/ 1353 h 1353"/>
                <a:gd name="T30" fmla="*/ 119 w 853"/>
                <a:gd name="T31" fmla="*/ 1346 h 1353"/>
                <a:gd name="T32" fmla="*/ 143 w 853"/>
                <a:gd name="T33" fmla="*/ 1331 h 1353"/>
                <a:gd name="T34" fmla="*/ 156 w 853"/>
                <a:gd name="T35" fmla="*/ 1320 h 1353"/>
                <a:gd name="T36" fmla="*/ 191 w 853"/>
                <a:gd name="T37" fmla="*/ 1280 h 1353"/>
                <a:gd name="T38" fmla="*/ 257 w 853"/>
                <a:gd name="T39" fmla="*/ 1186 h 1353"/>
                <a:gd name="T40" fmla="*/ 366 w 853"/>
                <a:gd name="T41" fmla="*/ 1005 h 1353"/>
                <a:gd name="T42" fmla="*/ 486 w 853"/>
                <a:gd name="T43" fmla="*/ 789 h 1353"/>
                <a:gd name="T44" fmla="*/ 781 w 853"/>
                <a:gd name="T45" fmla="*/ 232 h 1353"/>
                <a:gd name="T46" fmla="*/ 853 w 853"/>
                <a:gd name="T47" fmla="*/ 88 h 1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53" h="1353">
                  <a:moveTo>
                    <a:pt x="520" y="0"/>
                  </a:moveTo>
                  <a:lnTo>
                    <a:pt x="467" y="85"/>
                  </a:lnTo>
                  <a:lnTo>
                    <a:pt x="214" y="535"/>
                  </a:lnTo>
                  <a:lnTo>
                    <a:pt x="100" y="768"/>
                  </a:lnTo>
                  <a:lnTo>
                    <a:pt x="47" y="900"/>
                  </a:lnTo>
                  <a:lnTo>
                    <a:pt x="32" y="953"/>
                  </a:lnTo>
                  <a:lnTo>
                    <a:pt x="20" y="1003"/>
                  </a:lnTo>
                  <a:lnTo>
                    <a:pt x="6" y="1095"/>
                  </a:lnTo>
                  <a:lnTo>
                    <a:pt x="0" y="1178"/>
                  </a:lnTo>
                  <a:lnTo>
                    <a:pt x="6" y="1247"/>
                  </a:lnTo>
                  <a:lnTo>
                    <a:pt x="21" y="1301"/>
                  </a:lnTo>
                  <a:lnTo>
                    <a:pt x="38" y="1329"/>
                  </a:lnTo>
                  <a:lnTo>
                    <a:pt x="51" y="1343"/>
                  </a:lnTo>
                  <a:lnTo>
                    <a:pt x="69" y="1351"/>
                  </a:lnTo>
                  <a:lnTo>
                    <a:pt x="87" y="1353"/>
                  </a:lnTo>
                  <a:lnTo>
                    <a:pt x="119" y="1346"/>
                  </a:lnTo>
                  <a:lnTo>
                    <a:pt x="143" y="1331"/>
                  </a:lnTo>
                  <a:lnTo>
                    <a:pt x="156" y="1320"/>
                  </a:lnTo>
                  <a:lnTo>
                    <a:pt x="191" y="1280"/>
                  </a:lnTo>
                  <a:lnTo>
                    <a:pt x="257" y="1186"/>
                  </a:lnTo>
                  <a:lnTo>
                    <a:pt x="366" y="1005"/>
                  </a:lnTo>
                  <a:lnTo>
                    <a:pt x="486" y="789"/>
                  </a:lnTo>
                  <a:lnTo>
                    <a:pt x="781" y="232"/>
                  </a:lnTo>
                  <a:lnTo>
                    <a:pt x="853" y="88"/>
                  </a:lnTo>
                </a:path>
              </a:pathLst>
            </a:custGeom>
            <a:solidFill>
              <a:srgbClr val="FFD7D7"/>
            </a:solidFill>
            <a:ln w="23813">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33"/>
            <p:cNvSpPr>
              <a:spLocks/>
            </p:cNvSpPr>
            <p:nvPr/>
          </p:nvSpPr>
          <p:spPr bwMode="auto">
            <a:xfrm>
              <a:off x="3728" y="2541"/>
              <a:ext cx="67" cy="78"/>
            </a:xfrm>
            <a:custGeom>
              <a:avLst/>
              <a:gdLst>
                <a:gd name="T0" fmla="*/ 239 w 269"/>
                <a:gd name="T1" fmla="*/ 193 h 313"/>
                <a:gd name="T2" fmla="*/ 220 w 269"/>
                <a:gd name="T3" fmla="*/ 223 h 313"/>
                <a:gd name="T4" fmla="*/ 174 w 269"/>
                <a:gd name="T5" fmla="*/ 273 h 313"/>
                <a:gd name="T6" fmla="*/ 122 w 269"/>
                <a:gd name="T7" fmla="*/ 304 h 313"/>
                <a:gd name="T8" fmla="*/ 85 w 269"/>
                <a:gd name="T9" fmla="*/ 313 h 313"/>
                <a:gd name="T10" fmla="*/ 61 w 269"/>
                <a:gd name="T11" fmla="*/ 312 h 313"/>
                <a:gd name="T12" fmla="*/ 50 w 269"/>
                <a:gd name="T13" fmla="*/ 309 h 313"/>
                <a:gd name="T14" fmla="*/ 40 w 269"/>
                <a:gd name="T15" fmla="*/ 305 h 313"/>
                <a:gd name="T16" fmla="*/ 23 w 269"/>
                <a:gd name="T17" fmla="*/ 292 h 313"/>
                <a:gd name="T18" fmla="*/ 10 w 269"/>
                <a:gd name="T19" fmla="*/ 273 h 313"/>
                <a:gd name="T20" fmla="*/ 2 w 269"/>
                <a:gd name="T21" fmla="*/ 251 h 313"/>
                <a:gd name="T22" fmla="*/ 0 w 269"/>
                <a:gd name="T23" fmla="*/ 211 h 313"/>
                <a:gd name="T24" fmla="*/ 14 w 269"/>
                <a:gd name="T25" fmla="*/ 151 h 313"/>
                <a:gd name="T26" fmla="*/ 30 w 269"/>
                <a:gd name="T27" fmla="*/ 119 h 313"/>
                <a:gd name="T28" fmla="*/ 49 w 269"/>
                <a:gd name="T29" fmla="*/ 89 h 313"/>
                <a:gd name="T30" fmla="*/ 95 w 269"/>
                <a:gd name="T31" fmla="*/ 40 h 313"/>
                <a:gd name="T32" fmla="*/ 146 w 269"/>
                <a:gd name="T33" fmla="*/ 8 h 313"/>
                <a:gd name="T34" fmla="*/ 184 w 269"/>
                <a:gd name="T35" fmla="*/ 0 h 313"/>
                <a:gd name="T36" fmla="*/ 208 w 269"/>
                <a:gd name="T37" fmla="*/ 1 h 313"/>
                <a:gd name="T38" fmla="*/ 219 w 269"/>
                <a:gd name="T39" fmla="*/ 4 h 313"/>
                <a:gd name="T40" fmla="*/ 229 w 269"/>
                <a:gd name="T41" fmla="*/ 8 h 313"/>
                <a:gd name="T42" fmla="*/ 246 w 269"/>
                <a:gd name="T43" fmla="*/ 22 h 313"/>
                <a:gd name="T44" fmla="*/ 259 w 269"/>
                <a:gd name="T45" fmla="*/ 40 h 313"/>
                <a:gd name="T46" fmla="*/ 266 w 269"/>
                <a:gd name="T47" fmla="*/ 62 h 313"/>
                <a:gd name="T48" fmla="*/ 269 w 269"/>
                <a:gd name="T49" fmla="*/ 101 h 313"/>
                <a:gd name="T50" fmla="*/ 255 w 269"/>
                <a:gd name="T51" fmla="*/ 161 h 313"/>
                <a:gd name="T52" fmla="*/ 239 w 269"/>
                <a:gd name="T53" fmla="*/ 19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9" h="313">
                  <a:moveTo>
                    <a:pt x="239" y="193"/>
                  </a:moveTo>
                  <a:lnTo>
                    <a:pt x="220" y="223"/>
                  </a:lnTo>
                  <a:lnTo>
                    <a:pt x="174" y="273"/>
                  </a:lnTo>
                  <a:lnTo>
                    <a:pt x="122" y="304"/>
                  </a:lnTo>
                  <a:lnTo>
                    <a:pt x="85" y="313"/>
                  </a:lnTo>
                  <a:lnTo>
                    <a:pt x="61" y="312"/>
                  </a:lnTo>
                  <a:lnTo>
                    <a:pt x="50" y="309"/>
                  </a:lnTo>
                  <a:lnTo>
                    <a:pt x="40" y="305"/>
                  </a:lnTo>
                  <a:lnTo>
                    <a:pt x="23" y="292"/>
                  </a:lnTo>
                  <a:lnTo>
                    <a:pt x="10" y="273"/>
                  </a:lnTo>
                  <a:lnTo>
                    <a:pt x="2" y="251"/>
                  </a:lnTo>
                  <a:lnTo>
                    <a:pt x="0" y="211"/>
                  </a:lnTo>
                  <a:lnTo>
                    <a:pt x="14" y="151"/>
                  </a:lnTo>
                  <a:lnTo>
                    <a:pt x="30" y="119"/>
                  </a:lnTo>
                  <a:lnTo>
                    <a:pt x="49" y="89"/>
                  </a:lnTo>
                  <a:lnTo>
                    <a:pt x="95" y="40"/>
                  </a:lnTo>
                  <a:lnTo>
                    <a:pt x="146" y="8"/>
                  </a:lnTo>
                  <a:lnTo>
                    <a:pt x="184" y="0"/>
                  </a:lnTo>
                  <a:lnTo>
                    <a:pt x="208" y="1"/>
                  </a:lnTo>
                  <a:lnTo>
                    <a:pt x="219" y="4"/>
                  </a:lnTo>
                  <a:lnTo>
                    <a:pt x="229" y="8"/>
                  </a:lnTo>
                  <a:lnTo>
                    <a:pt x="246" y="22"/>
                  </a:lnTo>
                  <a:lnTo>
                    <a:pt x="259" y="40"/>
                  </a:lnTo>
                  <a:lnTo>
                    <a:pt x="266" y="62"/>
                  </a:lnTo>
                  <a:lnTo>
                    <a:pt x="269" y="101"/>
                  </a:lnTo>
                  <a:lnTo>
                    <a:pt x="255" y="161"/>
                  </a:lnTo>
                  <a:lnTo>
                    <a:pt x="239" y="193"/>
                  </a:lnTo>
                  <a:close/>
                </a:path>
              </a:pathLst>
            </a:custGeom>
            <a:solidFill>
              <a:srgbClr val="FFFFFF"/>
            </a:solidFill>
            <a:ln w="444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34"/>
            <p:cNvSpPr>
              <a:spLocks/>
            </p:cNvSpPr>
            <p:nvPr/>
          </p:nvSpPr>
          <p:spPr bwMode="auto">
            <a:xfrm>
              <a:off x="3850" y="2581"/>
              <a:ext cx="67" cy="79"/>
            </a:xfrm>
            <a:custGeom>
              <a:avLst/>
              <a:gdLst>
                <a:gd name="T0" fmla="*/ 239 w 266"/>
                <a:gd name="T1" fmla="*/ 193 h 317"/>
                <a:gd name="T2" fmla="*/ 220 w 266"/>
                <a:gd name="T3" fmla="*/ 223 h 317"/>
                <a:gd name="T4" fmla="*/ 177 w 266"/>
                <a:gd name="T5" fmla="*/ 274 h 317"/>
                <a:gd name="T6" fmla="*/ 126 w 266"/>
                <a:gd name="T7" fmla="*/ 307 h 317"/>
                <a:gd name="T8" fmla="*/ 88 w 266"/>
                <a:gd name="T9" fmla="*/ 317 h 317"/>
                <a:gd name="T10" fmla="*/ 64 w 266"/>
                <a:gd name="T11" fmla="*/ 316 h 317"/>
                <a:gd name="T12" fmla="*/ 53 w 266"/>
                <a:gd name="T13" fmla="*/ 314 h 317"/>
                <a:gd name="T14" fmla="*/ 43 w 266"/>
                <a:gd name="T15" fmla="*/ 310 h 317"/>
                <a:gd name="T16" fmla="*/ 26 w 266"/>
                <a:gd name="T17" fmla="*/ 297 h 317"/>
                <a:gd name="T18" fmla="*/ 12 w 266"/>
                <a:gd name="T19" fmla="*/ 279 h 317"/>
                <a:gd name="T20" fmla="*/ 4 w 266"/>
                <a:gd name="T21" fmla="*/ 257 h 317"/>
                <a:gd name="T22" fmla="*/ 0 w 266"/>
                <a:gd name="T23" fmla="*/ 218 h 317"/>
                <a:gd name="T24" fmla="*/ 12 w 266"/>
                <a:gd name="T25" fmla="*/ 157 h 317"/>
                <a:gd name="T26" fmla="*/ 28 w 266"/>
                <a:gd name="T27" fmla="*/ 126 h 317"/>
                <a:gd name="T28" fmla="*/ 45 w 266"/>
                <a:gd name="T29" fmla="*/ 94 h 317"/>
                <a:gd name="T30" fmla="*/ 90 w 266"/>
                <a:gd name="T31" fmla="*/ 44 h 317"/>
                <a:gd name="T32" fmla="*/ 140 w 266"/>
                <a:gd name="T33" fmla="*/ 10 h 317"/>
                <a:gd name="T34" fmla="*/ 178 w 266"/>
                <a:gd name="T35" fmla="*/ 0 h 317"/>
                <a:gd name="T36" fmla="*/ 202 w 266"/>
                <a:gd name="T37" fmla="*/ 1 h 317"/>
                <a:gd name="T38" fmla="*/ 213 w 266"/>
                <a:gd name="T39" fmla="*/ 4 h 317"/>
                <a:gd name="T40" fmla="*/ 223 w 266"/>
                <a:gd name="T41" fmla="*/ 8 h 317"/>
                <a:gd name="T42" fmla="*/ 241 w 266"/>
                <a:gd name="T43" fmla="*/ 21 h 317"/>
                <a:gd name="T44" fmla="*/ 254 w 266"/>
                <a:gd name="T45" fmla="*/ 39 h 317"/>
                <a:gd name="T46" fmla="*/ 262 w 266"/>
                <a:gd name="T47" fmla="*/ 60 h 317"/>
                <a:gd name="T48" fmla="*/ 266 w 266"/>
                <a:gd name="T49" fmla="*/ 100 h 317"/>
                <a:gd name="T50" fmla="*/ 253 w 266"/>
                <a:gd name="T51" fmla="*/ 160 h 317"/>
                <a:gd name="T52" fmla="*/ 239 w 266"/>
                <a:gd name="T53" fmla="*/ 193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6" h="317">
                  <a:moveTo>
                    <a:pt x="239" y="193"/>
                  </a:moveTo>
                  <a:lnTo>
                    <a:pt x="220" y="223"/>
                  </a:lnTo>
                  <a:lnTo>
                    <a:pt x="177" y="274"/>
                  </a:lnTo>
                  <a:lnTo>
                    <a:pt x="126" y="307"/>
                  </a:lnTo>
                  <a:lnTo>
                    <a:pt x="88" y="317"/>
                  </a:lnTo>
                  <a:lnTo>
                    <a:pt x="64" y="316"/>
                  </a:lnTo>
                  <a:lnTo>
                    <a:pt x="53" y="314"/>
                  </a:lnTo>
                  <a:lnTo>
                    <a:pt x="43" y="310"/>
                  </a:lnTo>
                  <a:lnTo>
                    <a:pt x="26" y="297"/>
                  </a:lnTo>
                  <a:lnTo>
                    <a:pt x="12" y="279"/>
                  </a:lnTo>
                  <a:lnTo>
                    <a:pt x="4" y="257"/>
                  </a:lnTo>
                  <a:lnTo>
                    <a:pt x="0" y="218"/>
                  </a:lnTo>
                  <a:lnTo>
                    <a:pt x="12" y="157"/>
                  </a:lnTo>
                  <a:lnTo>
                    <a:pt x="28" y="126"/>
                  </a:lnTo>
                  <a:lnTo>
                    <a:pt x="45" y="94"/>
                  </a:lnTo>
                  <a:lnTo>
                    <a:pt x="90" y="44"/>
                  </a:lnTo>
                  <a:lnTo>
                    <a:pt x="140" y="10"/>
                  </a:lnTo>
                  <a:lnTo>
                    <a:pt x="178" y="0"/>
                  </a:lnTo>
                  <a:lnTo>
                    <a:pt x="202" y="1"/>
                  </a:lnTo>
                  <a:lnTo>
                    <a:pt x="213" y="4"/>
                  </a:lnTo>
                  <a:lnTo>
                    <a:pt x="223" y="8"/>
                  </a:lnTo>
                  <a:lnTo>
                    <a:pt x="241" y="21"/>
                  </a:lnTo>
                  <a:lnTo>
                    <a:pt x="254" y="39"/>
                  </a:lnTo>
                  <a:lnTo>
                    <a:pt x="262" y="60"/>
                  </a:lnTo>
                  <a:lnTo>
                    <a:pt x="266" y="100"/>
                  </a:lnTo>
                  <a:lnTo>
                    <a:pt x="253" y="160"/>
                  </a:lnTo>
                  <a:lnTo>
                    <a:pt x="239" y="193"/>
                  </a:lnTo>
                  <a:close/>
                </a:path>
              </a:pathLst>
            </a:custGeom>
            <a:solidFill>
              <a:srgbClr val="FFFFFF"/>
            </a:solidFill>
            <a:ln w="44450">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35"/>
            <p:cNvSpPr>
              <a:spLocks/>
            </p:cNvSpPr>
            <p:nvPr/>
          </p:nvSpPr>
          <p:spPr bwMode="auto">
            <a:xfrm>
              <a:off x="3722" y="2240"/>
              <a:ext cx="177" cy="184"/>
            </a:xfrm>
            <a:custGeom>
              <a:avLst/>
              <a:gdLst>
                <a:gd name="T0" fmla="*/ 36 w 706"/>
                <a:gd name="T1" fmla="*/ 733 h 733"/>
                <a:gd name="T2" fmla="*/ 25 w 706"/>
                <a:gd name="T3" fmla="*/ 635 h 733"/>
                <a:gd name="T4" fmla="*/ 18 w 706"/>
                <a:gd name="T5" fmla="*/ 593 h 733"/>
                <a:gd name="T6" fmla="*/ 16 w 706"/>
                <a:gd name="T7" fmla="*/ 592 h 733"/>
                <a:gd name="T8" fmla="*/ 15 w 706"/>
                <a:gd name="T9" fmla="*/ 602 h 733"/>
                <a:gd name="T10" fmla="*/ 2 w 706"/>
                <a:gd name="T11" fmla="*/ 417 h 733"/>
                <a:gd name="T12" fmla="*/ 0 w 706"/>
                <a:gd name="T13" fmla="*/ 373 h 733"/>
                <a:gd name="T14" fmla="*/ 7 w 706"/>
                <a:gd name="T15" fmla="*/ 294 h 733"/>
                <a:gd name="T16" fmla="*/ 27 w 706"/>
                <a:gd name="T17" fmla="*/ 223 h 733"/>
                <a:gd name="T18" fmla="*/ 58 w 706"/>
                <a:gd name="T19" fmla="*/ 162 h 733"/>
                <a:gd name="T20" fmla="*/ 98 w 706"/>
                <a:gd name="T21" fmla="*/ 109 h 733"/>
                <a:gd name="T22" fmla="*/ 144 w 706"/>
                <a:gd name="T23" fmla="*/ 66 h 733"/>
                <a:gd name="T24" fmla="*/ 197 w 706"/>
                <a:gd name="T25" fmla="*/ 34 h 733"/>
                <a:gd name="T26" fmla="*/ 254 w 706"/>
                <a:gd name="T27" fmla="*/ 11 h 733"/>
                <a:gd name="T28" fmla="*/ 314 w 706"/>
                <a:gd name="T29" fmla="*/ 0 h 733"/>
                <a:gd name="T30" fmla="*/ 374 w 706"/>
                <a:gd name="T31" fmla="*/ 0 h 733"/>
                <a:gd name="T32" fmla="*/ 433 w 706"/>
                <a:gd name="T33" fmla="*/ 12 h 733"/>
                <a:gd name="T34" fmla="*/ 489 w 706"/>
                <a:gd name="T35" fmla="*/ 36 h 733"/>
                <a:gd name="T36" fmla="*/ 540 w 706"/>
                <a:gd name="T37" fmla="*/ 72 h 733"/>
                <a:gd name="T38" fmla="*/ 586 w 706"/>
                <a:gd name="T39" fmla="*/ 121 h 733"/>
                <a:gd name="T40" fmla="*/ 623 w 706"/>
                <a:gd name="T41" fmla="*/ 184 h 733"/>
                <a:gd name="T42" fmla="*/ 652 w 706"/>
                <a:gd name="T43" fmla="*/ 261 h 733"/>
                <a:gd name="T44" fmla="*/ 661 w 706"/>
                <a:gd name="T45" fmla="*/ 306 h 733"/>
                <a:gd name="T46" fmla="*/ 677 w 706"/>
                <a:gd name="T47" fmla="*/ 391 h 733"/>
                <a:gd name="T48" fmla="*/ 697 w 706"/>
                <a:gd name="T49" fmla="*/ 523 h 733"/>
                <a:gd name="T50" fmla="*/ 706 w 706"/>
                <a:gd name="T51" fmla="*/ 611 h 733"/>
                <a:gd name="T52" fmla="*/ 706 w 706"/>
                <a:gd name="T53" fmla="*/ 666 h 733"/>
                <a:gd name="T54" fmla="*/ 701 w 706"/>
                <a:gd name="T55" fmla="*/ 695 h 733"/>
                <a:gd name="T56" fmla="*/ 693 w 706"/>
                <a:gd name="T57" fmla="*/ 705 h 733"/>
                <a:gd name="T58" fmla="*/ 680 w 706"/>
                <a:gd name="T59" fmla="*/ 701 h 733"/>
                <a:gd name="T60" fmla="*/ 678 w 706"/>
                <a:gd name="T61" fmla="*/ 698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06" h="733">
                  <a:moveTo>
                    <a:pt x="36" y="733"/>
                  </a:moveTo>
                  <a:lnTo>
                    <a:pt x="25" y="635"/>
                  </a:lnTo>
                  <a:lnTo>
                    <a:pt x="18" y="593"/>
                  </a:lnTo>
                  <a:lnTo>
                    <a:pt x="16" y="592"/>
                  </a:lnTo>
                  <a:lnTo>
                    <a:pt x="15" y="602"/>
                  </a:lnTo>
                  <a:lnTo>
                    <a:pt x="2" y="417"/>
                  </a:lnTo>
                  <a:lnTo>
                    <a:pt x="0" y="373"/>
                  </a:lnTo>
                  <a:lnTo>
                    <a:pt x="7" y="294"/>
                  </a:lnTo>
                  <a:lnTo>
                    <a:pt x="27" y="223"/>
                  </a:lnTo>
                  <a:lnTo>
                    <a:pt x="58" y="162"/>
                  </a:lnTo>
                  <a:lnTo>
                    <a:pt x="98" y="109"/>
                  </a:lnTo>
                  <a:lnTo>
                    <a:pt x="144" y="66"/>
                  </a:lnTo>
                  <a:lnTo>
                    <a:pt x="197" y="34"/>
                  </a:lnTo>
                  <a:lnTo>
                    <a:pt x="254" y="11"/>
                  </a:lnTo>
                  <a:lnTo>
                    <a:pt x="314" y="0"/>
                  </a:lnTo>
                  <a:lnTo>
                    <a:pt x="374" y="0"/>
                  </a:lnTo>
                  <a:lnTo>
                    <a:pt x="433" y="12"/>
                  </a:lnTo>
                  <a:lnTo>
                    <a:pt x="489" y="36"/>
                  </a:lnTo>
                  <a:lnTo>
                    <a:pt x="540" y="72"/>
                  </a:lnTo>
                  <a:lnTo>
                    <a:pt x="586" y="121"/>
                  </a:lnTo>
                  <a:lnTo>
                    <a:pt x="623" y="184"/>
                  </a:lnTo>
                  <a:lnTo>
                    <a:pt x="652" y="261"/>
                  </a:lnTo>
                  <a:lnTo>
                    <a:pt x="661" y="306"/>
                  </a:lnTo>
                  <a:lnTo>
                    <a:pt x="677" y="391"/>
                  </a:lnTo>
                  <a:lnTo>
                    <a:pt x="697" y="523"/>
                  </a:lnTo>
                  <a:lnTo>
                    <a:pt x="706" y="611"/>
                  </a:lnTo>
                  <a:lnTo>
                    <a:pt x="706" y="666"/>
                  </a:lnTo>
                  <a:lnTo>
                    <a:pt x="701" y="695"/>
                  </a:lnTo>
                  <a:lnTo>
                    <a:pt x="693" y="705"/>
                  </a:lnTo>
                  <a:lnTo>
                    <a:pt x="680" y="701"/>
                  </a:lnTo>
                  <a:lnTo>
                    <a:pt x="678" y="6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7" name="Freeform 36"/>
            <p:cNvSpPr>
              <a:spLocks/>
            </p:cNvSpPr>
            <p:nvPr/>
          </p:nvSpPr>
          <p:spPr bwMode="auto">
            <a:xfrm>
              <a:off x="3722" y="2240"/>
              <a:ext cx="177" cy="184"/>
            </a:xfrm>
            <a:custGeom>
              <a:avLst/>
              <a:gdLst>
                <a:gd name="T0" fmla="*/ 36 w 706"/>
                <a:gd name="T1" fmla="*/ 733 h 733"/>
                <a:gd name="T2" fmla="*/ 25 w 706"/>
                <a:gd name="T3" fmla="*/ 635 h 733"/>
                <a:gd name="T4" fmla="*/ 18 w 706"/>
                <a:gd name="T5" fmla="*/ 593 h 733"/>
                <a:gd name="T6" fmla="*/ 16 w 706"/>
                <a:gd name="T7" fmla="*/ 592 h 733"/>
                <a:gd name="T8" fmla="*/ 15 w 706"/>
                <a:gd name="T9" fmla="*/ 602 h 733"/>
                <a:gd name="T10" fmla="*/ 2 w 706"/>
                <a:gd name="T11" fmla="*/ 417 h 733"/>
                <a:gd name="T12" fmla="*/ 0 w 706"/>
                <a:gd name="T13" fmla="*/ 373 h 733"/>
                <a:gd name="T14" fmla="*/ 7 w 706"/>
                <a:gd name="T15" fmla="*/ 294 h 733"/>
                <a:gd name="T16" fmla="*/ 27 w 706"/>
                <a:gd name="T17" fmla="*/ 223 h 733"/>
                <a:gd name="T18" fmla="*/ 58 w 706"/>
                <a:gd name="T19" fmla="*/ 162 h 733"/>
                <a:gd name="T20" fmla="*/ 98 w 706"/>
                <a:gd name="T21" fmla="*/ 109 h 733"/>
                <a:gd name="T22" fmla="*/ 144 w 706"/>
                <a:gd name="T23" fmla="*/ 66 h 733"/>
                <a:gd name="T24" fmla="*/ 197 w 706"/>
                <a:gd name="T25" fmla="*/ 34 h 733"/>
                <a:gd name="T26" fmla="*/ 254 w 706"/>
                <a:gd name="T27" fmla="*/ 11 h 733"/>
                <a:gd name="T28" fmla="*/ 314 w 706"/>
                <a:gd name="T29" fmla="*/ 0 h 733"/>
                <a:gd name="T30" fmla="*/ 374 w 706"/>
                <a:gd name="T31" fmla="*/ 0 h 733"/>
                <a:gd name="T32" fmla="*/ 433 w 706"/>
                <a:gd name="T33" fmla="*/ 12 h 733"/>
                <a:gd name="T34" fmla="*/ 489 w 706"/>
                <a:gd name="T35" fmla="*/ 36 h 733"/>
                <a:gd name="T36" fmla="*/ 540 w 706"/>
                <a:gd name="T37" fmla="*/ 72 h 733"/>
                <a:gd name="T38" fmla="*/ 586 w 706"/>
                <a:gd name="T39" fmla="*/ 121 h 733"/>
                <a:gd name="T40" fmla="*/ 623 w 706"/>
                <a:gd name="T41" fmla="*/ 184 h 733"/>
                <a:gd name="T42" fmla="*/ 652 w 706"/>
                <a:gd name="T43" fmla="*/ 261 h 733"/>
                <a:gd name="T44" fmla="*/ 661 w 706"/>
                <a:gd name="T45" fmla="*/ 306 h 733"/>
                <a:gd name="T46" fmla="*/ 677 w 706"/>
                <a:gd name="T47" fmla="*/ 391 h 733"/>
                <a:gd name="T48" fmla="*/ 697 w 706"/>
                <a:gd name="T49" fmla="*/ 523 h 733"/>
                <a:gd name="T50" fmla="*/ 706 w 706"/>
                <a:gd name="T51" fmla="*/ 611 h 733"/>
                <a:gd name="T52" fmla="*/ 706 w 706"/>
                <a:gd name="T53" fmla="*/ 666 h 733"/>
                <a:gd name="T54" fmla="*/ 701 w 706"/>
                <a:gd name="T55" fmla="*/ 695 h 733"/>
                <a:gd name="T56" fmla="*/ 693 w 706"/>
                <a:gd name="T57" fmla="*/ 705 h 733"/>
                <a:gd name="T58" fmla="*/ 680 w 706"/>
                <a:gd name="T59" fmla="*/ 701 h 733"/>
                <a:gd name="T60" fmla="*/ 678 w 706"/>
                <a:gd name="T61" fmla="*/ 698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06" h="733">
                  <a:moveTo>
                    <a:pt x="36" y="733"/>
                  </a:moveTo>
                  <a:lnTo>
                    <a:pt x="25" y="635"/>
                  </a:lnTo>
                  <a:lnTo>
                    <a:pt x="18" y="593"/>
                  </a:lnTo>
                  <a:lnTo>
                    <a:pt x="16" y="592"/>
                  </a:lnTo>
                  <a:lnTo>
                    <a:pt x="15" y="602"/>
                  </a:lnTo>
                  <a:lnTo>
                    <a:pt x="2" y="417"/>
                  </a:lnTo>
                  <a:lnTo>
                    <a:pt x="0" y="373"/>
                  </a:lnTo>
                  <a:lnTo>
                    <a:pt x="7" y="294"/>
                  </a:lnTo>
                  <a:lnTo>
                    <a:pt x="27" y="223"/>
                  </a:lnTo>
                  <a:lnTo>
                    <a:pt x="58" y="162"/>
                  </a:lnTo>
                  <a:lnTo>
                    <a:pt x="98" y="109"/>
                  </a:lnTo>
                  <a:lnTo>
                    <a:pt x="144" y="66"/>
                  </a:lnTo>
                  <a:lnTo>
                    <a:pt x="197" y="34"/>
                  </a:lnTo>
                  <a:lnTo>
                    <a:pt x="254" y="11"/>
                  </a:lnTo>
                  <a:lnTo>
                    <a:pt x="314" y="0"/>
                  </a:lnTo>
                  <a:lnTo>
                    <a:pt x="374" y="0"/>
                  </a:lnTo>
                  <a:lnTo>
                    <a:pt x="433" y="12"/>
                  </a:lnTo>
                  <a:lnTo>
                    <a:pt x="489" y="36"/>
                  </a:lnTo>
                  <a:lnTo>
                    <a:pt x="540" y="72"/>
                  </a:lnTo>
                  <a:lnTo>
                    <a:pt x="586" y="121"/>
                  </a:lnTo>
                  <a:lnTo>
                    <a:pt x="623" y="184"/>
                  </a:lnTo>
                  <a:lnTo>
                    <a:pt x="652" y="261"/>
                  </a:lnTo>
                  <a:lnTo>
                    <a:pt x="661" y="306"/>
                  </a:lnTo>
                  <a:lnTo>
                    <a:pt x="677" y="391"/>
                  </a:lnTo>
                  <a:lnTo>
                    <a:pt x="697" y="523"/>
                  </a:lnTo>
                  <a:lnTo>
                    <a:pt x="706" y="611"/>
                  </a:lnTo>
                  <a:lnTo>
                    <a:pt x="706" y="666"/>
                  </a:lnTo>
                  <a:lnTo>
                    <a:pt x="701" y="695"/>
                  </a:lnTo>
                  <a:lnTo>
                    <a:pt x="693" y="705"/>
                  </a:lnTo>
                  <a:lnTo>
                    <a:pt x="680" y="701"/>
                  </a:lnTo>
                  <a:lnTo>
                    <a:pt x="678" y="698"/>
                  </a:lnTo>
                </a:path>
              </a:pathLst>
            </a:custGeom>
            <a:noFill/>
            <a:ln w="238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 name="Freeform 37"/>
            <p:cNvSpPr>
              <a:spLocks/>
            </p:cNvSpPr>
            <p:nvPr/>
          </p:nvSpPr>
          <p:spPr bwMode="auto">
            <a:xfrm>
              <a:off x="3650" y="2385"/>
              <a:ext cx="322" cy="52"/>
            </a:xfrm>
            <a:custGeom>
              <a:avLst/>
              <a:gdLst>
                <a:gd name="T0" fmla="*/ 0 w 1288"/>
                <a:gd name="T1" fmla="*/ 199 h 210"/>
                <a:gd name="T2" fmla="*/ 101 w 1288"/>
                <a:gd name="T3" fmla="*/ 204 h 210"/>
                <a:gd name="T4" fmla="*/ 285 w 1288"/>
                <a:gd name="T5" fmla="*/ 210 h 210"/>
                <a:gd name="T6" fmla="*/ 449 w 1288"/>
                <a:gd name="T7" fmla="*/ 209 h 210"/>
                <a:gd name="T8" fmla="*/ 594 w 1288"/>
                <a:gd name="T9" fmla="*/ 201 h 210"/>
                <a:gd name="T10" fmla="*/ 724 w 1288"/>
                <a:gd name="T11" fmla="*/ 190 h 210"/>
                <a:gd name="T12" fmla="*/ 836 w 1288"/>
                <a:gd name="T13" fmla="*/ 174 h 210"/>
                <a:gd name="T14" fmla="*/ 979 w 1288"/>
                <a:gd name="T15" fmla="*/ 145 h 210"/>
                <a:gd name="T16" fmla="*/ 1117 w 1288"/>
                <a:gd name="T17" fmla="*/ 103 h 210"/>
                <a:gd name="T18" fmla="*/ 1210 w 1288"/>
                <a:gd name="T19" fmla="*/ 59 h 210"/>
                <a:gd name="T20" fmla="*/ 1281 w 1288"/>
                <a:gd name="T21" fmla="*/ 8 h 210"/>
                <a:gd name="T22" fmla="*/ 1288 w 1288"/>
                <a:gd name="T2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8" h="210">
                  <a:moveTo>
                    <a:pt x="0" y="199"/>
                  </a:moveTo>
                  <a:lnTo>
                    <a:pt x="101" y="204"/>
                  </a:lnTo>
                  <a:lnTo>
                    <a:pt x="285" y="210"/>
                  </a:lnTo>
                  <a:lnTo>
                    <a:pt x="449" y="209"/>
                  </a:lnTo>
                  <a:lnTo>
                    <a:pt x="594" y="201"/>
                  </a:lnTo>
                  <a:lnTo>
                    <a:pt x="724" y="190"/>
                  </a:lnTo>
                  <a:lnTo>
                    <a:pt x="836" y="174"/>
                  </a:lnTo>
                  <a:lnTo>
                    <a:pt x="979" y="145"/>
                  </a:lnTo>
                  <a:lnTo>
                    <a:pt x="1117" y="103"/>
                  </a:lnTo>
                  <a:lnTo>
                    <a:pt x="1210" y="59"/>
                  </a:lnTo>
                  <a:lnTo>
                    <a:pt x="1281" y="8"/>
                  </a:lnTo>
                  <a:lnTo>
                    <a:pt x="1288" y="0"/>
                  </a:lnTo>
                </a:path>
              </a:pathLst>
            </a:custGeom>
            <a:noFill/>
            <a:ln w="238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 name="Freeform 38"/>
            <p:cNvSpPr>
              <a:spLocks/>
            </p:cNvSpPr>
            <p:nvPr/>
          </p:nvSpPr>
          <p:spPr bwMode="auto">
            <a:xfrm>
              <a:off x="3742" y="2586"/>
              <a:ext cx="20" cy="28"/>
            </a:xfrm>
            <a:custGeom>
              <a:avLst/>
              <a:gdLst>
                <a:gd name="T0" fmla="*/ 78 w 80"/>
                <a:gd name="T1" fmla="*/ 68 h 114"/>
                <a:gd name="T2" fmla="*/ 75 w 80"/>
                <a:gd name="T3" fmla="*/ 79 h 114"/>
                <a:gd name="T4" fmla="*/ 63 w 80"/>
                <a:gd name="T5" fmla="*/ 97 h 114"/>
                <a:gd name="T6" fmla="*/ 50 w 80"/>
                <a:gd name="T7" fmla="*/ 110 h 114"/>
                <a:gd name="T8" fmla="*/ 34 w 80"/>
                <a:gd name="T9" fmla="*/ 114 h 114"/>
                <a:gd name="T10" fmla="*/ 27 w 80"/>
                <a:gd name="T11" fmla="*/ 112 h 114"/>
                <a:gd name="T12" fmla="*/ 20 w 80"/>
                <a:gd name="T13" fmla="*/ 109 h 114"/>
                <a:gd name="T14" fmla="*/ 7 w 80"/>
                <a:gd name="T15" fmla="*/ 95 h 114"/>
                <a:gd name="T16" fmla="*/ 1 w 80"/>
                <a:gd name="T17" fmla="*/ 77 h 114"/>
                <a:gd name="T18" fmla="*/ 0 w 80"/>
                <a:gd name="T19" fmla="*/ 56 h 114"/>
                <a:gd name="T20" fmla="*/ 3 w 80"/>
                <a:gd name="T21" fmla="*/ 44 h 114"/>
                <a:gd name="T22" fmla="*/ 6 w 80"/>
                <a:gd name="T23" fmla="*/ 33 h 114"/>
                <a:gd name="T24" fmla="*/ 17 w 80"/>
                <a:gd name="T25" fmla="*/ 15 h 114"/>
                <a:gd name="T26" fmla="*/ 31 w 80"/>
                <a:gd name="T27" fmla="*/ 4 h 114"/>
                <a:gd name="T28" fmla="*/ 46 w 80"/>
                <a:gd name="T29" fmla="*/ 0 h 114"/>
                <a:gd name="T30" fmla="*/ 54 w 80"/>
                <a:gd name="T31" fmla="*/ 1 h 114"/>
                <a:gd name="T32" fmla="*/ 61 w 80"/>
                <a:gd name="T33" fmla="*/ 4 h 114"/>
                <a:gd name="T34" fmla="*/ 73 w 80"/>
                <a:gd name="T35" fmla="*/ 17 h 114"/>
                <a:gd name="T36" fmla="*/ 80 w 80"/>
                <a:gd name="T37" fmla="*/ 35 h 114"/>
                <a:gd name="T38" fmla="*/ 80 w 80"/>
                <a:gd name="T39" fmla="*/ 57 h 114"/>
                <a:gd name="T40" fmla="*/ 78 w 80"/>
                <a:gd name="T41" fmla="*/ 6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114">
                  <a:moveTo>
                    <a:pt x="78" y="68"/>
                  </a:moveTo>
                  <a:lnTo>
                    <a:pt x="75" y="79"/>
                  </a:lnTo>
                  <a:lnTo>
                    <a:pt x="63" y="97"/>
                  </a:lnTo>
                  <a:lnTo>
                    <a:pt x="50" y="110"/>
                  </a:lnTo>
                  <a:lnTo>
                    <a:pt x="34" y="114"/>
                  </a:lnTo>
                  <a:lnTo>
                    <a:pt x="27" y="112"/>
                  </a:lnTo>
                  <a:lnTo>
                    <a:pt x="20" y="109"/>
                  </a:lnTo>
                  <a:lnTo>
                    <a:pt x="7" y="95"/>
                  </a:lnTo>
                  <a:lnTo>
                    <a:pt x="1" y="77"/>
                  </a:lnTo>
                  <a:lnTo>
                    <a:pt x="0" y="56"/>
                  </a:lnTo>
                  <a:lnTo>
                    <a:pt x="3" y="44"/>
                  </a:lnTo>
                  <a:lnTo>
                    <a:pt x="6" y="33"/>
                  </a:lnTo>
                  <a:lnTo>
                    <a:pt x="17" y="15"/>
                  </a:lnTo>
                  <a:lnTo>
                    <a:pt x="31" y="4"/>
                  </a:lnTo>
                  <a:lnTo>
                    <a:pt x="46" y="0"/>
                  </a:lnTo>
                  <a:lnTo>
                    <a:pt x="54" y="1"/>
                  </a:lnTo>
                  <a:lnTo>
                    <a:pt x="61" y="4"/>
                  </a:lnTo>
                  <a:lnTo>
                    <a:pt x="73" y="17"/>
                  </a:lnTo>
                  <a:lnTo>
                    <a:pt x="80" y="35"/>
                  </a:lnTo>
                  <a:lnTo>
                    <a:pt x="80" y="57"/>
                  </a:lnTo>
                  <a:lnTo>
                    <a:pt x="78" y="68"/>
                  </a:lnTo>
                  <a:close/>
                </a:path>
              </a:pathLst>
            </a:custGeom>
            <a:solidFill>
              <a:srgbClr val="000000"/>
            </a:solidFill>
            <a:ln w="349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39"/>
            <p:cNvSpPr>
              <a:spLocks/>
            </p:cNvSpPr>
            <p:nvPr/>
          </p:nvSpPr>
          <p:spPr bwMode="auto">
            <a:xfrm>
              <a:off x="3857" y="2625"/>
              <a:ext cx="23" cy="26"/>
            </a:xfrm>
            <a:custGeom>
              <a:avLst/>
              <a:gdLst>
                <a:gd name="T0" fmla="*/ 74 w 91"/>
                <a:gd name="T1" fmla="*/ 79 h 104"/>
                <a:gd name="T2" fmla="*/ 67 w 91"/>
                <a:gd name="T3" fmla="*/ 87 h 104"/>
                <a:gd name="T4" fmla="*/ 50 w 91"/>
                <a:gd name="T5" fmla="*/ 99 h 104"/>
                <a:gd name="T6" fmla="*/ 32 w 91"/>
                <a:gd name="T7" fmla="*/ 104 h 104"/>
                <a:gd name="T8" fmla="*/ 17 w 91"/>
                <a:gd name="T9" fmla="*/ 102 h 104"/>
                <a:gd name="T10" fmla="*/ 10 w 91"/>
                <a:gd name="T11" fmla="*/ 97 h 104"/>
                <a:gd name="T12" fmla="*/ 5 w 91"/>
                <a:gd name="T13" fmla="*/ 91 h 104"/>
                <a:gd name="T14" fmla="*/ 0 w 91"/>
                <a:gd name="T15" fmla="*/ 76 h 104"/>
                <a:gd name="T16" fmla="*/ 1 w 91"/>
                <a:gd name="T17" fmla="*/ 57 h 104"/>
                <a:gd name="T18" fmla="*/ 9 w 91"/>
                <a:gd name="T19" fmla="*/ 36 h 104"/>
                <a:gd name="T20" fmla="*/ 16 w 91"/>
                <a:gd name="T21" fmla="*/ 26 h 104"/>
                <a:gd name="T22" fmla="*/ 23 w 91"/>
                <a:gd name="T23" fmla="*/ 18 h 104"/>
                <a:gd name="T24" fmla="*/ 40 w 91"/>
                <a:gd name="T25" fmla="*/ 6 h 104"/>
                <a:gd name="T26" fmla="*/ 58 w 91"/>
                <a:gd name="T27" fmla="*/ 0 h 104"/>
                <a:gd name="T28" fmla="*/ 74 w 91"/>
                <a:gd name="T29" fmla="*/ 3 h 104"/>
                <a:gd name="T30" fmla="*/ 80 w 91"/>
                <a:gd name="T31" fmla="*/ 8 h 104"/>
                <a:gd name="T32" fmla="*/ 86 w 91"/>
                <a:gd name="T33" fmla="*/ 14 h 104"/>
                <a:gd name="T34" fmla="*/ 91 w 91"/>
                <a:gd name="T35" fmla="*/ 30 h 104"/>
                <a:gd name="T36" fmla="*/ 89 w 91"/>
                <a:gd name="T37" fmla="*/ 49 h 104"/>
                <a:gd name="T38" fmla="*/ 81 w 91"/>
                <a:gd name="T39" fmla="*/ 69 h 104"/>
                <a:gd name="T40" fmla="*/ 74 w 91"/>
                <a:gd name="T41" fmla="*/ 7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1" h="104">
                  <a:moveTo>
                    <a:pt x="74" y="79"/>
                  </a:moveTo>
                  <a:lnTo>
                    <a:pt x="67" y="87"/>
                  </a:lnTo>
                  <a:lnTo>
                    <a:pt x="50" y="99"/>
                  </a:lnTo>
                  <a:lnTo>
                    <a:pt x="32" y="104"/>
                  </a:lnTo>
                  <a:lnTo>
                    <a:pt x="17" y="102"/>
                  </a:lnTo>
                  <a:lnTo>
                    <a:pt x="10" y="97"/>
                  </a:lnTo>
                  <a:lnTo>
                    <a:pt x="5" y="91"/>
                  </a:lnTo>
                  <a:lnTo>
                    <a:pt x="0" y="76"/>
                  </a:lnTo>
                  <a:lnTo>
                    <a:pt x="1" y="57"/>
                  </a:lnTo>
                  <a:lnTo>
                    <a:pt x="9" y="36"/>
                  </a:lnTo>
                  <a:lnTo>
                    <a:pt x="16" y="26"/>
                  </a:lnTo>
                  <a:lnTo>
                    <a:pt x="23" y="18"/>
                  </a:lnTo>
                  <a:lnTo>
                    <a:pt x="40" y="6"/>
                  </a:lnTo>
                  <a:lnTo>
                    <a:pt x="58" y="0"/>
                  </a:lnTo>
                  <a:lnTo>
                    <a:pt x="74" y="3"/>
                  </a:lnTo>
                  <a:lnTo>
                    <a:pt x="80" y="8"/>
                  </a:lnTo>
                  <a:lnTo>
                    <a:pt x="86" y="14"/>
                  </a:lnTo>
                  <a:lnTo>
                    <a:pt x="91" y="30"/>
                  </a:lnTo>
                  <a:lnTo>
                    <a:pt x="89" y="49"/>
                  </a:lnTo>
                  <a:lnTo>
                    <a:pt x="81" y="69"/>
                  </a:lnTo>
                  <a:lnTo>
                    <a:pt x="74" y="79"/>
                  </a:lnTo>
                  <a:close/>
                </a:path>
              </a:pathLst>
            </a:custGeom>
            <a:solidFill>
              <a:srgbClr val="000000"/>
            </a:solidFill>
            <a:ln w="349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cxnSp>
        <p:nvCxnSpPr>
          <p:cNvPr id="42" name="Straight Connector 41"/>
          <p:cNvCxnSpPr/>
          <p:nvPr/>
        </p:nvCxnSpPr>
        <p:spPr>
          <a:xfrm flipV="1">
            <a:off x="3854548" y="3052763"/>
            <a:ext cx="4944794" cy="9525"/>
          </a:xfrm>
          <a:prstGeom prst="line">
            <a:avLst/>
          </a:prstGeom>
          <a:ln w="63500"/>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4" name="Rectangle 43"/>
              <p:cNvSpPr/>
              <p:nvPr/>
            </p:nvSpPr>
            <p:spPr>
              <a:xfrm>
                <a:off x="2755945" y="2272784"/>
                <a:ext cx="43954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GB" sz="2800" b="1" i="0" smtClean="0">
                          <a:solidFill>
                            <a:srgbClr val="FF0000"/>
                          </a:solidFill>
                          <a:latin typeface="Cambria Math" panose="02040503050406030204" pitchFamily="18" charset="0"/>
                        </a:rPr>
                        <m:t>x</m:t>
                      </m:r>
                    </m:oMath>
                  </m:oMathPara>
                </a14:m>
                <a:endParaRPr lang="en-GB" sz="2800" b="1" dirty="0"/>
              </a:p>
            </p:txBody>
          </p:sp>
        </mc:Choice>
        <mc:Fallback xmlns="">
          <p:sp>
            <p:nvSpPr>
              <p:cNvPr id="44" name="Rectangle 43"/>
              <p:cNvSpPr>
                <a:spLocks noRot="1" noChangeAspect="1" noMove="1" noResize="1" noEditPoints="1" noAdjustHandles="1" noChangeArrowheads="1" noChangeShapeType="1" noTextEdit="1"/>
              </p:cNvSpPr>
              <p:nvPr/>
            </p:nvSpPr>
            <p:spPr>
              <a:xfrm>
                <a:off x="2755945" y="2272784"/>
                <a:ext cx="439543" cy="52322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2754439" y="4593591"/>
                <a:ext cx="44755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GB" sz="2800" b="1" i="0">
                          <a:latin typeface="Cambria Math" panose="02040503050406030204" pitchFamily="18" charset="0"/>
                        </a:rPr>
                        <m:t>y</m:t>
                      </m:r>
                    </m:oMath>
                  </m:oMathPara>
                </a14:m>
                <a:endParaRPr lang="en-GB" sz="2800" b="1" dirty="0"/>
              </a:p>
            </p:txBody>
          </p:sp>
        </mc:Choice>
        <mc:Fallback xmlns="">
          <p:sp>
            <p:nvSpPr>
              <p:cNvPr id="45" name="Rectangle 44"/>
              <p:cNvSpPr>
                <a:spLocks noRot="1" noChangeAspect="1" noMove="1" noResize="1" noEditPoints="1" noAdjustHandles="1" noChangeArrowheads="1" noChangeShapeType="1" noTextEdit="1"/>
              </p:cNvSpPr>
              <p:nvPr/>
            </p:nvSpPr>
            <p:spPr>
              <a:xfrm>
                <a:off x="2754439" y="4593591"/>
                <a:ext cx="447558" cy="523220"/>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4202704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Classical Treatment</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Assume </a:t>
                </a:r>
                <a:r>
                  <a:rPr lang="en-GB" i="1" dirty="0" smtClean="0"/>
                  <a:t>a priori</a:t>
                </a:r>
                <a:r>
                  <a:rPr lang="en-GB" dirty="0" smtClean="0"/>
                  <a:t> that </a:t>
                </a:r>
              </a:p>
              <a:p>
                <a:pPr marL="0" indent="0">
                  <a:buNone/>
                </a:pPr>
                <a14:m>
                  <m:oMathPara xmlns:m="http://schemas.openxmlformats.org/officeDocument/2006/math">
                    <m:oMathParaPr>
                      <m:jc m:val="centerGroup"/>
                    </m:oMathParaPr>
                    <m:oMath xmlns:m="http://schemas.openxmlformats.org/officeDocument/2006/math">
                      <m:r>
                        <m:rPr>
                          <m:nor/>
                        </m:rPr>
                        <a:rPr lang="en-GB" b="1" i="0" smtClean="0">
                          <a:latin typeface="Cambria Math" panose="02040503050406030204" pitchFamily="18" charset="0"/>
                        </a:rPr>
                        <m:t>x</m:t>
                      </m:r>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m:t>
                      </m:r>
                      <m:r>
                        <a:rPr lang="en-GB" b="1" i="1" smtClean="0">
                          <a:latin typeface="Cambria Math" panose="02040503050406030204" pitchFamily="18" charset="0"/>
                        </a:rPr>
                        <m:t>𝟎</m:t>
                      </m:r>
                      <m:r>
                        <a:rPr lang="en-GB" b="0" i="1" smtClean="0">
                          <a:latin typeface="Cambria Math" panose="02040503050406030204" pitchFamily="18" charset="0"/>
                        </a:rPr>
                        <m:t>,</m:t>
                      </m:r>
                      <m:r>
                        <m:rPr>
                          <m:nor/>
                        </m:rPr>
                        <a:rPr lang="en-GB" b="1" i="0" smtClean="0">
                          <a:latin typeface="Cambria Math" panose="02040503050406030204" pitchFamily="18" charset="0"/>
                        </a:rPr>
                        <m:t>I</m:t>
                      </m:r>
                      <m:r>
                        <m:rPr>
                          <m:nor/>
                        </m:rPr>
                        <a:rPr lang="en-GB" i="0" smtClean="0">
                          <a:latin typeface="Cambria Math" panose="02040503050406030204" pitchFamily="18" charset="0"/>
                        </a:rPr>
                        <m:t>)</m:t>
                      </m:r>
                    </m:oMath>
                  </m:oMathPara>
                </a14:m>
                <a:endParaRPr lang="en-GB" dirty="0" smtClean="0"/>
              </a:p>
              <a:p>
                <a:r>
                  <a:rPr lang="en-GB" dirty="0" smtClean="0"/>
                  <a:t>Relate  linearly to </a:t>
                </a:r>
                <a14:m>
                  <m:oMath xmlns:m="http://schemas.openxmlformats.org/officeDocument/2006/math">
                    <m:r>
                      <m:rPr>
                        <m:nor/>
                      </m:rPr>
                      <a:rPr lang="en-GB" b="1">
                        <a:latin typeface="Cambria Math" panose="02040503050406030204" pitchFamily="18" charset="0"/>
                      </a:rPr>
                      <m:t>y</m:t>
                    </m:r>
                  </m:oMath>
                </a14:m>
                <a:endParaRPr lang="en-GB" dirty="0"/>
              </a:p>
              <a:p>
                <a:pPr marL="0" indent="0">
                  <a:buNone/>
                </a:pPr>
                <a14:m>
                  <m:oMathPara xmlns:m="http://schemas.openxmlformats.org/officeDocument/2006/math">
                    <m:oMathParaPr>
                      <m:jc m:val="centerGroup"/>
                    </m:oMathParaPr>
                    <m:oMath xmlns:m="http://schemas.openxmlformats.org/officeDocument/2006/math">
                      <m:r>
                        <m:rPr>
                          <m:nor/>
                        </m:rPr>
                        <a:rPr lang="en-GB" b="1" i="0" smtClean="0">
                          <a:latin typeface="Cambria Math" panose="02040503050406030204" pitchFamily="18" charset="0"/>
                        </a:rPr>
                        <m:t>y</m:t>
                      </m:r>
                      <m:r>
                        <m:rPr>
                          <m:nor/>
                        </m:rPr>
                        <a:rPr lang="en-GB" b="1" i="0" smtClean="0">
                          <a:latin typeface="Cambria Math" panose="02040503050406030204" pitchFamily="18" charset="0"/>
                        </a:rPr>
                        <m:t> </m:t>
                      </m:r>
                      <m:r>
                        <m:rPr>
                          <m:nor/>
                        </m:rPr>
                        <a:rPr lang="en-GB" i="0" smtClean="0">
                          <a:latin typeface="Cambria Math" panose="02040503050406030204" pitchFamily="18" charset="0"/>
                        </a:rPr>
                        <m:t>=</m:t>
                      </m:r>
                      <m:r>
                        <m:rPr>
                          <m:nor/>
                        </m:rPr>
                        <a:rPr lang="en-GB" b="1" i="0" smtClean="0">
                          <a:latin typeface="Cambria Math" panose="02040503050406030204" pitchFamily="18" charset="0"/>
                        </a:rPr>
                        <m:t> </m:t>
                      </m:r>
                      <m:r>
                        <m:rPr>
                          <m:nor/>
                        </m:rPr>
                        <a:rPr lang="en-GB" b="1" i="0" smtClean="0">
                          <a:latin typeface="Cambria Math" panose="02040503050406030204" pitchFamily="18" charset="0"/>
                        </a:rPr>
                        <m:t>Wx</m:t>
                      </m:r>
                      <m:r>
                        <m:rPr>
                          <m:nor/>
                        </m:rPr>
                        <a:rPr lang="en-GB" b="1" i="0" smtClean="0">
                          <a:latin typeface="Cambria Math" panose="02040503050406030204" pitchFamily="18" charset="0"/>
                        </a:rPr>
                        <m:t> </m:t>
                      </m:r>
                      <m:r>
                        <m:rPr>
                          <m:nor/>
                        </m:rPr>
                        <a:rPr lang="en-GB"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ϵ</m:t>
                      </m:r>
                    </m:oMath>
                  </m:oMathPara>
                </a14:m>
                <a:endParaRPr lang="en-GB" dirty="0"/>
              </a:p>
              <a:p>
                <a:pPr marL="0" indent="0">
                  <a:buNone/>
                </a:pPr>
                <a:endParaRPr lang="en-GB" dirty="0" smtClean="0"/>
              </a:p>
              <a:p>
                <a:r>
                  <a:rPr lang="en-GB" dirty="0" smtClean="0"/>
                  <a:t>Framework covers many classical models PCA, Factor Analysis, ICA</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Tree>
    <p:extLst>
      <p:ext uri="{BB962C8B-B14F-4D97-AF65-F5344CB8AC3E}">
        <p14:creationId xmlns:p14="http://schemas.microsoft.com/office/powerpoint/2010/main" val="10937601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980065" y="2517430"/>
              <a:ext cx="2568600" cy="1847520"/>
            </p14:xfrm>
          </p:contentPart>
        </mc:Choice>
        <mc:Fallback xmlns="">
          <p:pic>
            <p:nvPicPr>
              <p:cNvPr id="3" name="Ink 2"/>
              <p:cNvPicPr/>
              <p:nvPr/>
            </p:nvPicPr>
            <p:blipFill>
              <a:blip r:embed="rId4"/>
              <a:stretch>
                <a:fillRect/>
              </a:stretch>
            </p:blipFill>
            <p:spPr>
              <a:xfrm>
                <a:off x="971425" y="2499790"/>
                <a:ext cx="2586240" cy="1873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4774105" y="2990830"/>
              <a:ext cx="1826280" cy="59400"/>
            </p14:xfrm>
          </p:contentPart>
        </mc:Choice>
        <mc:Fallback xmlns="">
          <p:pic>
            <p:nvPicPr>
              <p:cNvPr id="5" name="Ink 4"/>
              <p:cNvPicPr/>
              <p:nvPr/>
            </p:nvPicPr>
            <p:blipFill>
              <a:blip r:embed="rId6"/>
              <a:stretch>
                <a:fillRect/>
              </a:stretch>
            </p:blipFill>
            <p:spPr>
              <a:xfrm>
                <a:off x="4763305" y="2977150"/>
                <a:ext cx="184428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p14:cNvContentPartPr/>
              <p14:nvPr/>
            </p14:nvContentPartPr>
            <p14:xfrm>
              <a:off x="6366745" y="2790310"/>
              <a:ext cx="469440" cy="452880"/>
            </p14:xfrm>
          </p:contentPart>
        </mc:Choice>
        <mc:Fallback xmlns="">
          <p:pic>
            <p:nvPicPr>
              <p:cNvPr id="7" name="Ink 6"/>
              <p:cNvPicPr/>
              <p:nvPr/>
            </p:nvPicPr>
            <p:blipFill>
              <a:blip r:embed="rId8"/>
              <a:stretch>
                <a:fillRect/>
              </a:stretch>
            </p:blipFill>
            <p:spPr>
              <a:xfrm>
                <a:off x="6353785" y="2778790"/>
                <a:ext cx="50184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2" name="Ink 41"/>
              <p14:cNvContentPartPr/>
              <p14:nvPr/>
            </p14:nvContentPartPr>
            <p14:xfrm>
              <a:off x="570745" y="3435070"/>
              <a:ext cx="209520" cy="1072800"/>
            </p14:xfrm>
          </p:contentPart>
        </mc:Choice>
        <mc:Fallback xmlns="">
          <p:pic>
            <p:nvPicPr>
              <p:cNvPr id="42" name="Ink 41"/>
              <p:cNvPicPr/>
              <p:nvPr/>
            </p:nvPicPr>
            <p:blipFill>
              <a:blip r:embed="rId14"/>
              <a:stretch>
                <a:fillRect/>
              </a:stretch>
            </p:blipFill>
            <p:spPr>
              <a:xfrm>
                <a:off x="558865" y="3416350"/>
                <a:ext cx="228960" cy="1103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4" name="Ink 83"/>
              <p14:cNvContentPartPr/>
              <p14:nvPr/>
            </p14:nvContentPartPr>
            <p14:xfrm>
              <a:off x="7096825" y="3355150"/>
              <a:ext cx="472320" cy="978120"/>
            </p14:xfrm>
          </p:contentPart>
        </mc:Choice>
        <mc:Fallback xmlns="">
          <p:pic>
            <p:nvPicPr>
              <p:cNvPr id="84" name="Ink 83"/>
              <p:cNvPicPr/>
              <p:nvPr/>
            </p:nvPicPr>
            <p:blipFill>
              <a:blip r:embed="rId16"/>
              <a:stretch>
                <a:fillRect/>
              </a:stretch>
            </p:blipFill>
            <p:spPr>
              <a:xfrm>
                <a:off x="7084945" y="3334270"/>
                <a:ext cx="496440" cy="1022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85" name="Ink 84"/>
              <p14:cNvContentPartPr/>
              <p14:nvPr/>
            </p14:nvContentPartPr>
            <p14:xfrm>
              <a:off x="7539265" y="4215550"/>
              <a:ext cx="165960" cy="189000"/>
            </p14:xfrm>
          </p:contentPart>
        </mc:Choice>
        <mc:Fallback xmlns="">
          <p:pic>
            <p:nvPicPr>
              <p:cNvPr id="85" name="Ink 84"/>
              <p:cNvPicPr/>
              <p:nvPr/>
            </p:nvPicPr>
            <p:blipFill>
              <a:blip r:embed="rId18"/>
              <a:stretch>
                <a:fillRect/>
              </a:stretch>
            </p:blipFill>
            <p:spPr>
              <a:xfrm>
                <a:off x="7524505" y="4198630"/>
                <a:ext cx="2005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6" name="Ink 85"/>
              <p14:cNvContentPartPr/>
              <p14:nvPr/>
            </p14:nvContentPartPr>
            <p14:xfrm>
              <a:off x="747505" y="4504630"/>
              <a:ext cx="406440" cy="192240"/>
            </p14:xfrm>
          </p:contentPart>
        </mc:Choice>
        <mc:Fallback xmlns="">
          <p:pic>
            <p:nvPicPr>
              <p:cNvPr id="86" name="Ink 85"/>
              <p:cNvPicPr/>
              <p:nvPr/>
            </p:nvPicPr>
            <p:blipFill>
              <a:blip r:embed="rId20"/>
              <a:stretch>
                <a:fillRect/>
              </a:stretch>
            </p:blipFill>
            <p:spPr>
              <a:xfrm>
                <a:off x="735636" y="4493110"/>
                <a:ext cx="43989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3" name="Ink 112"/>
              <p14:cNvContentPartPr/>
              <p14:nvPr/>
            </p14:nvContentPartPr>
            <p14:xfrm>
              <a:off x="5224825" y="3432190"/>
              <a:ext cx="942120" cy="552600"/>
            </p14:xfrm>
          </p:contentPart>
        </mc:Choice>
        <mc:Fallback xmlns="">
          <p:pic>
            <p:nvPicPr>
              <p:cNvPr id="113" name="Ink 112"/>
              <p:cNvPicPr/>
              <p:nvPr/>
            </p:nvPicPr>
            <p:blipFill>
              <a:blip r:embed="rId24"/>
              <a:stretch>
                <a:fillRect/>
              </a:stretch>
            </p:blipFill>
            <p:spPr>
              <a:xfrm>
                <a:off x="5208985" y="3413110"/>
                <a:ext cx="984600" cy="592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24" name="Ink 123"/>
              <p14:cNvContentPartPr/>
              <p14:nvPr/>
            </p14:nvContentPartPr>
            <p14:xfrm>
              <a:off x="4902265" y="3474310"/>
              <a:ext cx="483840" cy="869400"/>
            </p14:xfrm>
          </p:contentPart>
        </mc:Choice>
        <mc:Fallback xmlns="">
          <p:pic>
            <p:nvPicPr>
              <p:cNvPr id="124" name="Ink 123"/>
              <p:cNvPicPr/>
              <p:nvPr/>
            </p:nvPicPr>
            <p:blipFill>
              <a:blip r:embed="rId28"/>
              <a:stretch>
                <a:fillRect/>
              </a:stretch>
            </p:blipFill>
            <p:spPr>
              <a:xfrm>
                <a:off x="4881745" y="3450190"/>
                <a:ext cx="523080" cy="915120"/>
              </a:xfrm>
              <a:prstGeom prst="rect">
                <a:avLst/>
              </a:prstGeom>
            </p:spPr>
          </p:pic>
        </mc:Fallback>
      </mc:AlternateContent>
      <p:sp>
        <p:nvSpPr>
          <p:cNvPr id="2" name="Title 1"/>
          <p:cNvSpPr>
            <a:spLocks noGrp="1"/>
          </p:cNvSpPr>
          <p:nvPr>
            <p:ph type="title"/>
          </p:nvPr>
        </p:nvSpPr>
        <p:spPr/>
        <p:txBody>
          <a:bodyPr/>
          <a:lstStyle/>
          <a:p>
            <a:r>
              <a:rPr lang="en-GB" dirty="0" smtClean="0"/>
              <a:t>Render Gaussian Non Gaussian</a:t>
            </a:r>
            <a:endParaRPr lang="en-GB" dirty="0"/>
          </a:p>
        </p:txBody>
      </p:sp>
      <p:pic>
        <p:nvPicPr>
          <p:cNvPr id="6" name="Content Placeholder 5" descr="gaussianThroughNonlinear2_slides.pdf - Adobe Acrobat Reader DC"/>
          <p:cNvPicPr>
            <a:picLocks noGrp="1" noChangeAspect="1"/>
          </p:cNvPicPr>
          <p:nvPr>
            <p:ph idx="1"/>
          </p:nvPr>
        </p:nvPicPr>
        <p:blipFill rotWithShape="1">
          <a:blip r:embed="rId29" cstate="print">
            <a:extLst>
              <a:ext uri="{28A0092B-C50C-407E-A947-70E740481C1C}">
                <a14:useLocalDpi xmlns:a14="http://schemas.microsoft.com/office/drawing/2010/main" val="0"/>
              </a:ext>
            </a:extLst>
          </a:blip>
          <a:srcRect l="11758" t="34343" r="11256" b="30418"/>
          <a:stretch/>
        </p:blipFill>
        <p:spPr>
          <a:xfrm>
            <a:off x="114637" y="2374871"/>
            <a:ext cx="11239163" cy="2384999"/>
          </a:xfrm>
        </p:spPr>
      </p:pic>
      <p:sp>
        <p:nvSpPr>
          <p:cNvPr id="8" name="Right Arrow 7"/>
          <p:cNvSpPr/>
          <p:nvPr/>
        </p:nvSpPr>
        <p:spPr>
          <a:xfrm>
            <a:off x="3674986" y="3509545"/>
            <a:ext cx="4621237" cy="3293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10" name="TextBox 9"/>
              <p:cNvSpPr txBox="1"/>
              <p:nvPr/>
            </p:nvSpPr>
            <p:spPr>
              <a:xfrm>
                <a:off x="4902265" y="3937520"/>
                <a:ext cx="206672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𝑦</m:t>
                      </m:r>
                      <m:r>
                        <a:rPr lang="en-GB" sz="3600" b="0" i="1" smtClean="0">
                          <a:latin typeface="Cambria Math" panose="02040503050406030204" pitchFamily="18" charset="0"/>
                        </a:rPr>
                        <m:t>=</m:t>
                      </m:r>
                      <m:r>
                        <a:rPr lang="en-GB" sz="3600" b="0" i="1" smtClean="0">
                          <a:latin typeface="Cambria Math" panose="02040503050406030204" pitchFamily="18" charset="0"/>
                        </a:rPr>
                        <m:t>𝑓</m:t>
                      </m:r>
                      <m:r>
                        <a:rPr lang="en-GB" sz="3600" b="0" i="1" smtClean="0">
                          <a:latin typeface="Cambria Math" panose="02040503050406030204" pitchFamily="18" charset="0"/>
                        </a:rPr>
                        <m:t>(</m:t>
                      </m:r>
                      <m:r>
                        <a:rPr lang="en-GB" sz="3600" b="0" i="1" smtClean="0">
                          <a:latin typeface="Cambria Math" panose="02040503050406030204" pitchFamily="18" charset="0"/>
                        </a:rPr>
                        <m:t>𝑥</m:t>
                      </m:r>
                      <m:r>
                        <a:rPr lang="en-GB" sz="3600" b="0" i="1" smtClean="0">
                          <a:latin typeface="Cambria Math" panose="02040503050406030204" pitchFamily="18" charset="0"/>
                        </a:rPr>
                        <m:t>)</m:t>
                      </m:r>
                    </m:oMath>
                  </m:oMathPara>
                </a14:m>
                <a:endParaRPr lang="en-GB" sz="3600" dirty="0"/>
              </a:p>
            </p:txBody>
          </p:sp>
        </mc:Choice>
        <mc:Fallback xmlns="">
          <p:sp>
            <p:nvSpPr>
              <p:cNvPr id="10" name="TextBox 9"/>
              <p:cNvSpPr txBox="1">
                <a:spLocks noRot="1" noChangeAspect="1" noMove="1" noResize="1" noEditPoints="1" noAdjustHandles="1" noChangeArrowheads="1" noChangeShapeType="1" noTextEdit="1"/>
              </p:cNvSpPr>
              <p:nvPr/>
            </p:nvSpPr>
            <p:spPr>
              <a:xfrm>
                <a:off x="4902265" y="3937520"/>
                <a:ext cx="2066720" cy="646331"/>
              </a:xfrm>
              <a:prstGeom prst="rect">
                <a:avLst/>
              </a:prstGeom>
              <a:blipFill>
                <a:blip r:embed="rId3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569896" y="4759870"/>
                <a:ext cx="548099"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𝑥</m:t>
                      </m:r>
                    </m:oMath>
                  </m:oMathPara>
                </a14:m>
                <a:endParaRPr lang="en-GB" sz="3600" dirty="0"/>
              </a:p>
            </p:txBody>
          </p:sp>
        </mc:Choice>
        <mc:Fallback xmlns="">
          <p:sp>
            <p:nvSpPr>
              <p:cNvPr id="22" name="TextBox 21"/>
              <p:cNvSpPr txBox="1">
                <a:spLocks noRot="1" noChangeAspect="1" noMove="1" noResize="1" noEditPoints="1" noAdjustHandles="1" noChangeArrowheads="1" noChangeShapeType="1" noTextEdit="1"/>
              </p:cNvSpPr>
              <p:nvPr/>
            </p:nvSpPr>
            <p:spPr>
              <a:xfrm>
                <a:off x="1569896" y="4759870"/>
                <a:ext cx="548099" cy="646331"/>
              </a:xfrm>
              <a:prstGeom prst="rect">
                <a:avLst/>
              </a:prstGeom>
              <a:blipFill>
                <a:blip r:embed="rId3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9689969" y="4797722"/>
                <a:ext cx="55483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𝑦</m:t>
                      </m:r>
                    </m:oMath>
                  </m:oMathPara>
                </a14:m>
                <a:endParaRPr lang="en-GB" sz="3600" dirty="0"/>
              </a:p>
            </p:txBody>
          </p:sp>
        </mc:Choice>
        <mc:Fallback xmlns="">
          <p:sp>
            <p:nvSpPr>
              <p:cNvPr id="23" name="TextBox 22"/>
              <p:cNvSpPr txBox="1">
                <a:spLocks noRot="1" noChangeAspect="1" noMove="1" noResize="1" noEditPoints="1" noAdjustHandles="1" noChangeArrowheads="1" noChangeShapeType="1" noTextEdit="1"/>
              </p:cNvSpPr>
              <p:nvPr/>
            </p:nvSpPr>
            <p:spPr>
              <a:xfrm>
                <a:off x="9689969" y="4797722"/>
                <a:ext cx="554832" cy="646331"/>
              </a:xfrm>
              <a:prstGeom prst="rect">
                <a:avLst/>
              </a:prstGeom>
              <a:blipFill>
                <a:blip r:embed="rId3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694614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Stochastic Process Composition</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A new approach to forming stochastic processes</a:t>
                </a:r>
              </a:p>
              <a:p>
                <a:r>
                  <a:rPr lang="en-GB" dirty="0" smtClean="0"/>
                  <a:t>Mathematical composition:</a:t>
                </a:r>
              </a:p>
              <a:p>
                <a:pPr marL="0" indent="0">
                  <a:buNone/>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𝑦</m:t>
                      </m:r>
                      <m:d>
                        <m:dPr>
                          <m:ctrlPr>
                            <a:rPr lang="en-GB" i="1" dirty="0">
                              <a:latin typeface="Cambria Math" panose="02040503050406030204" pitchFamily="18" charset="0"/>
                            </a:rPr>
                          </m:ctrlPr>
                        </m:dPr>
                        <m:e>
                          <m:r>
                            <a:rPr lang="en-GB" i="1" dirty="0">
                              <a:latin typeface="Cambria Math" panose="02040503050406030204" pitchFamily="18" charset="0"/>
                            </a:rPr>
                            <m:t>𝑥</m:t>
                          </m:r>
                        </m:e>
                      </m:d>
                      <m:r>
                        <a:rPr lang="en-GB" i="0"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𝑓</m:t>
                          </m:r>
                        </m:e>
                        <m:sub>
                          <m:r>
                            <a:rPr lang="en-GB" i="0" dirty="0">
                              <a:latin typeface="Cambria Math" panose="02040503050406030204" pitchFamily="18" charset="0"/>
                            </a:rPr>
                            <m:t>1</m:t>
                          </m:r>
                        </m:sub>
                      </m:sSub>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i="1" dirty="0">
                                  <a:latin typeface="Cambria Math" panose="02040503050406030204" pitchFamily="18" charset="0"/>
                                </a:rPr>
                                <m:t>𝑓</m:t>
                              </m:r>
                            </m:e>
                            <m:sub>
                              <m:r>
                                <a:rPr lang="en-GB" i="0" dirty="0">
                                  <a:latin typeface="Cambria Math" panose="02040503050406030204" pitchFamily="18" charset="0"/>
                                </a:rPr>
                                <m:t>2</m:t>
                              </m:r>
                            </m:sub>
                          </m:sSub>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i="1" dirty="0">
                                      <a:latin typeface="Cambria Math" panose="02040503050406030204" pitchFamily="18" charset="0"/>
                                    </a:rPr>
                                    <m:t>𝑓</m:t>
                                  </m:r>
                                </m:e>
                                <m:sub>
                                  <m:r>
                                    <a:rPr lang="en-GB" i="0" dirty="0">
                                      <a:latin typeface="Cambria Math" panose="02040503050406030204" pitchFamily="18" charset="0"/>
                                    </a:rPr>
                                    <m:t>3</m:t>
                                  </m:r>
                                </m:sub>
                              </m:sSub>
                              <m:d>
                                <m:dPr>
                                  <m:ctrlPr>
                                    <a:rPr lang="en-GB" i="1" dirty="0">
                                      <a:latin typeface="Cambria Math" panose="02040503050406030204" pitchFamily="18" charset="0"/>
                                    </a:rPr>
                                  </m:ctrlPr>
                                </m:dPr>
                                <m:e>
                                  <m:r>
                                    <a:rPr lang="en-GB" i="1" dirty="0">
                                      <a:latin typeface="Cambria Math" panose="02040503050406030204" pitchFamily="18" charset="0"/>
                                    </a:rPr>
                                    <m:t>𝑥</m:t>
                                  </m:r>
                                </m:e>
                              </m:d>
                            </m:e>
                          </m:d>
                        </m:e>
                      </m:d>
                    </m:oMath>
                  </m:oMathPara>
                </a14:m>
                <a:endParaRPr lang="en-GB" dirty="0" smtClean="0"/>
              </a:p>
              <a:p>
                <a:r>
                  <a:rPr lang="en-GB" dirty="0" smtClean="0"/>
                  <a:t>Properties of resulting process highly non-Gaussian</a:t>
                </a:r>
              </a:p>
              <a:p>
                <a:r>
                  <a:rPr lang="en-GB" dirty="0" smtClean="0"/>
                  <a:t>Allows for hierarchical structured form of model.</a:t>
                </a:r>
              </a:p>
              <a:p>
                <a:r>
                  <a:rPr lang="en-GB" dirty="0" smtClean="0"/>
                  <a:t>Learning in models of this type has become known as:</a:t>
                </a:r>
                <a:r>
                  <a:rPr lang="en-GB" b="1" dirty="0"/>
                  <a:t> </a:t>
                </a:r>
                <a:r>
                  <a:rPr lang="en-GB" b="1" dirty="0" smtClean="0"/>
                  <a:t>deep learning</a:t>
                </a:r>
                <a:r>
                  <a:rPr lang="en-GB" dirty="0" smtClean="0"/>
                  <a:t>.</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116"/>
                </a:stretch>
              </a:blipFill>
            </p:spPr>
            <p:txBody>
              <a:bodyPr/>
              <a:lstStyle/>
              <a:p>
                <a:r>
                  <a:rPr lang="en-GB">
                    <a:noFill/>
                  </a:rPr>
                  <a:t> </a:t>
                </a:r>
              </a:p>
            </p:txBody>
          </p:sp>
        </mc:Fallback>
      </mc:AlternateContent>
    </p:spTree>
    <p:extLst>
      <p:ext uri="{BB962C8B-B14F-4D97-AF65-F5344CB8AC3E}">
        <p14:creationId xmlns:p14="http://schemas.microsoft.com/office/powerpoint/2010/main" val="20638823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 Abstraction for Complex Systems</a:t>
            </a:r>
            <a:endParaRPr lang="en-GB" dirty="0"/>
          </a:p>
        </p:txBody>
      </p:sp>
      <p:grpSp>
        <p:nvGrpSpPr>
          <p:cNvPr id="4" name="Group 3"/>
          <p:cNvGrpSpPr/>
          <p:nvPr/>
        </p:nvGrpSpPr>
        <p:grpSpPr>
          <a:xfrm>
            <a:off x="3779836" y="2090039"/>
            <a:ext cx="4681313" cy="622137"/>
            <a:chOff x="4576" y="0"/>
            <a:chExt cx="4681313" cy="622137"/>
          </a:xfrm>
        </p:grpSpPr>
        <p:sp>
          <p:nvSpPr>
            <p:cNvPr id="5" name="Rounded Rectangle 4"/>
            <p:cNvSpPr/>
            <p:nvPr/>
          </p:nvSpPr>
          <p:spPr>
            <a:xfrm>
              <a:off x="4576" y="0"/>
              <a:ext cx="4681313" cy="622137"/>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p:sp>
          <p:nvSpPr>
            <p:cNvPr id="6" name="Rounded Rectangle 4"/>
            <p:cNvSpPr txBox="1"/>
            <p:nvPr/>
          </p:nvSpPr>
          <p:spPr>
            <a:xfrm>
              <a:off x="22798" y="18222"/>
              <a:ext cx="4644869" cy="58569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dirty="0" smtClean="0"/>
                <a:t>High Level Ideas</a:t>
              </a:r>
              <a:endParaRPr lang="en-US" sz="2700" kern="1200" dirty="0"/>
            </a:p>
          </p:txBody>
        </p:sp>
      </p:grpSp>
      <p:grpSp>
        <p:nvGrpSpPr>
          <p:cNvPr id="7" name="Group 6"/>
          <p:cNvGrpSpPr/>
          <p:nvPr/>
        </p:nvGrpSpPr>
        <p:grpSpPr>
          <a:xfrm>
            <a:off x="3798058" y="3453839"/>
            <a:ext cx="4681313" cy="622137"/>
            <a:chOff x="4576" y="0"/>
            <a:chExt cx="4681313" cy="622137"/>
          </a:xfrm>
        </p:grpSpPr>
        <p:sp>
          <p:nvSpPr>
            <p:cNvPr id="8" name="Rounded Rectangle 7"/>
            <p:cNvSpPr/>
            <p:nvPr/>
          </p:nvSpPr>
          <p:spPr>
            <a:xfrm>
              <a:off x="4576" y="0"/>
              <a:ext cx="4681313" cy="622137"/>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p:sp>
          <p:nvSpPr>
            <p:cNvPr id="9" name="Rounded Rectangle 4"/>
            <p:cNvSpPr txBox="1"/>
            <p:nvPr/>
          </p:nvSpPr>
          <p:spPr>
            <a:xfrm>
              <a:off x="22798" y="18222"/>
              <a:ext cx="4644869" cy="58569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algn="ctr" defTabSz="1200150">
                <a:lnSpc>
                  <a:spcPct val="90000"/>
                </a:lnSpc>
                <a:spcBef>
                  <a:spcPct val="0"/>
                </a:spcBef>
                <a:spcAft>
                  <a:spcPct val="35000"/>
                </a:spcAft>
              </a:pPr>
              <a:r>
                <a:rPr lang="en-GB" sz="2700" dirty="0" smtClean="0"/>
                <a:t>Stratification of Concepts</a:t>
              </a:r>
              <a:endParaRPr lang="en-GB" sz="2400" dirty="0">
                <a:solidFill>
                  <a:schemeClr val="accent2">
                    <a:lumMod val="75000"/>
                  </a:schemeClr>
                </a:solidFill>
              </a:endParaRPr>
            </a:p>
          </p:txBody>
        </p:sp>
      </p:grpSp>
      <p:grpSp>
        <p:nvGrpSpPr>
          <p:cNvPr id="10" name="Group 9"/>
          <p:cNvGrpSpPr/>
          <p:nvPr/>
        </p:nvGrpSpPr>
        <p:grpSpPr>
          <a:xfrm>
            <a:off x="3779836" y="4872331"/>
            <a:ext cx="4681313" cy="622137"/>
            <a:chOff x="4576" y="0"/>
            <a:chExt cx="4681313" cy="622137"/>
          </a:xfrm>
        </p:grpSpPr>
        <p:sp>
          <p:nvSpPr>
            <p:cNvPr id="11" name="Rounded Rectangle 10"/>
            <p:cNvSpPr/>
            <p:nvPr/>
          </p:nvSpPr>
          <p:spPr>
            <a:xfrm>
              <a:off x="4576" y="0"/>
              <a:ext cx="4681313" cy="622137"/>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p:sp>
          <p:nvSpPr>
            <p:cNvPr id="12" name="Rounded Rectangle 4"/>
            <p:cNvSpPr txBox="1"/>
            <p:nvPr/>
          </p:nvSpPr>
          <p:spPr>
            <a:xfrm>
              <a:off x="22798" y="18222"/>
              <a:ext cx="4644869" cy="58569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dirty="0" smtClean="0"/>
                <a:t>Low Level Mechanisms</a:t>
              </a:r>
              <a:endParaRPr lang="en-US" sz="2700" kern="1200" dirty="0"/>
            </a:p>
          </p:txBody>
        </p:sp>
      </p:grpSp>
      <p:sp>
        <p:nvSpPr>
          <p:cNvPr id="13" name="Up-Down Arrow 12"/>
          <p:cNvSpPr/>
          <p:nvPr/>
        </p:nvSpPr>
        <p:spPr>
          <a:xfrm>
            <a:off x="5946991" y="2842592"/>
            <a:ext cx="386861" cy="537869"/>
          </a:xfrm>
          <a:prstGeom prst="up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Up-Down Arrow 13"/>
          <p:cNvSpPr/>
          <p:nvPr/>
        </p:nvSpPr>
        <p:spPr>
          <a:xfrm>
            <a:off x="5927061" y="4206392"/>
            <a:ext cx="386861" cy="537869"/>
          </a:xfrm>
          <a:prstGeom prst="up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775461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620" y="380365"/>
            <a:ext cx="10515600" cy="1325563"/>
          </a:xfrm>
        </p:spPr>
        <p:txBody>
          <a:bodyPr/>
          <a:lstStyle/>
          <a:p>
            <a:r>
              <a:rPr lang="en-GB" dirty="0" smtClean="0"/>
              <a:t>Biology and Health</a:t>
            </a:r>
            <a:endParaRPr lang="en-GB" dirty="0"/>
          </a:p>
        </p:txBody>
      </p:sp>
      <p:grpSp>
        <p:nvGrpSpPr>
          <p:cNvPr id="4" name="Group 3"/>
          <p:cNvGrpSpPr/>
          <p:nvPr/>
        </p:nvGrpSpPr>
        <p:grpSpPr>
          <a:xfrm>
            <a:off x="3779836" y="2090039"/>
            <a:ext cx="4681313" cy="622137"/>
            <a:chOff x="4576" y="0"/>
            <a:chExt cx="4681313" cy="622137"/>
          </a:xfrm>
        </p:grpSpPr>
        <p:sp>
          <p:nvSpPr>
            <p:cNvPr id="6" name="Rounded Rectangle 5"/>
            <p:cNvSpPr/>
            <p:nvPr/>
          </p:nvSpPr>
          <p:spPr>
            <a:xfrm>
              <a:off x="4576" y="0"/>
              <a:ext cx="4681313" cy="622137"/>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p:sp>
          <p:nvSpPr>
            <p:cNvPr id="7" name="Rounded Rectangle 4"/>
            <p:cNvSpPr txBox="1"/>
            <p:nvPr/>
          </p:nvSpPr>
          <p:spPr>
            <a:xfrm>
              <a:off x="22798" y="18222"/>
              <a:ext cx="4644869" cy="58569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dirty="0" smtClean="0"/>
                <a:t>Health</a:t>
              </a:r>
              <a:endParaRPr lang="en-US" sz="2700" kern="1200" dirty="0"/>
            </a:p>
          </p:txBody>
        </p:sp>
      </p:grpSp>
      <p:grpSp>
        <p:nvGrpSpPr>
          <p:cNvPr id="8" name="Group 7"/>
          <p:cNvGrpSpPr/>
          <p:nvPr/>
        </p:nvGrpSpPr>
        <p:grpSpPr>
          <a:xfrm>
            <a:off x="3798058" y="3453839"/>
            <a:ext cx="4681313" cy="622137"/>
            <a:chOff x="4576" y="0"/>
            <a:chExt cx="4681313" cy="622137"/>
          </a:xfrm>
        </p:grpSpPr>
        <p:sp>
          <p:nvSpPr>
            <p:cNvPr id="9" name="Rounded Rectangle 8"/>
            <p:cNvSpPr/>
            <p:nvPr/>
          </p:nvSpPr>
          <p:spPr>
            <a:xfrm>
              <a:off x="4576" y="0"/>
              <a:ext cx="4681313" cy="622137"/>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p:sp>
          <p:nvSpPr>
            <p:cNvPr id="10" name="Rounded Rectangle 4"/>
            <p:cNvSpPr txBox="1"/>
            <p:nvPr/>
          </p:nvSpPr>
          <p:spPr>
            <a:xfrm>
              <a:off x="22798" y="18222"/>
              <a:ext cx="4644869" cy="58569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algn="ctr" defTabSz="1200150">
                <a:lnSpc>
                  <a:spcPct val="90000"/>
                </a:lnSpc>
                <a:spcBef>
                  <a:spcPct val="0"/>
                </a:spcBef>
                <a:spcAft>
                  <a:spcPct val="35000"/>
                </a:spcAft>
              </a:pPr>
              <a:r>
                <a:rPr lang="en-GB" sz="2700" dirty="0" smtClean="0"/>
                <a:t>? ? ?</a:t>
              </a:r>
              <a:endParaRPr lang="en-GB" sz="2400" dirty="0">
                <a:solidFill>
                  <a:schemeClr val="accent2">
                    <a:lumMod val="75000"/>
                  </a:schemeClr>
                </a:solidFill>
              </a:endParaRPr>
            </a:p>
          </p:txBody>
        </p:sp>
      </p:grpSp>
      <p:grpSp>
        <p:nvGrpSpPr>
          <p:cNvPr id="11" name="Group 10"/>
          <p:cNvGrpSpPr/>
          <p:nvPr/>
        </p:nvGrpSpPr>
        <p:grpSpPr>
          <a:xfrm>
            <a:off x="3779836" y="4872331"/>
            <a:ext cx="4681313" cy="622137"/>
            <a:chOff x="4576" y="0"/>
            <a:chExt cx="4681313" cy="622137"/>
          </a:xfrm>
        </p:grpSpPr>
        <p:sp>
          <p:nvSpPr>
            <p:cNvPr id="12" name="Rounded Rectangle 11"/>
            <p:cNvSpPr/>
            <p:nvPr/>
          </p:nvSpPr>
          <p:spPr>
            <a:xfrm>
              <a:off x="4576" y="0"/>
              <a:ext cx="4681313" cy="622137"/>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p:sp>
          <p:nvSpPr>
            <p:cNvPr id="13" name="Rounded Rectangle 4"/>
            <p:cNvSpPr txBox="1"/>
            <p:nvPr/>
          </p:nvSpPr>
          <p:spPr>
            <a:xfrm>
              <a:off x="22798" y="18222"/>
              <a:ext cx="4644869" cy="58569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dirty="0" smtClean="0"/>
                <a:t>Molecular Biology</a:t>
              </a:r>
              <a:endParaRPr lang="en-US" sz="2700" kern="1200" dirty="0"/>
            </a:p>
          </p:txBody>
        </p:sp>
      </p:grpSp>
      <p:sp>
        <p:nvSpPr>
          <p:cNvPr id="14" name="Up-Down Arrow 13"/>
          <p:cNvSpPr/>
          <p:nvPr/>
        </p:nvSpPr>
        <p:spPr>
          <a:xfrm>
            <a:off x="5946991" y="2842592"/>
            <a:ext cx="386861" cy="537869"/>
          </a:xfrm>
          <a:prstGeom prst="up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Up-Down Arrow 14"/>
          <p:cNvSpPr/>
          <p:nvPr/>
        </p:nvSpPr>
        <p:spPr>
          <a:xfrm>
            <a:off x="5927061" y="4206392"/>
            <a:ext cx="386861" cy="537869"/>
          </a:xfrm>
          <a:prstGeom prst="up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876420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Neuroscience</a:t>
            </a:r>
            <a:endParaRPr lang="en-GB" dirty="0"/>
          </a:p>
        </p:txBody>
      </p:sp>
      <p:grpSp>
        <p:nvGrpSpPr>
          <p:cNvPr id="5" name="Group 4"/>
          <p:cNvGrpSpPr/>
          <p:nvPr/>
        </p:nvGrpSpPr>
        <p:grpSpPr>
          <a:xfrm>
            <a:off x="3779836" y="2090039"/>
            <a:ext cx="4681313" cy="622137"/>
            <a:chOff x="4576" y="0"/>
            <a:chExt cx="4681313" cy="622137"/>
          </a:xfrm>
        </p:grpSpPr>
        <p:sp>
          <p:nvSpPr>
            <p:cNvPr id="6" name="Rounded Rectangle 5"/>
            <p:cNvSpPr/>
            <p:nvPr/>
          </p:nvSpPr>
          <p:spPr>
            <a:xfrm>
              <a:off x="4576" y="0"/>
              <a:ext cx="4681313" cy="622137"/>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p:sp>
          <p:nvSpPr>
            <p:cNvPr id="7" name="Rounded Rectangle 4"/>
            <p:cNvSpPr txBox="1"/>
            <p:nvPr/>
          </p:nvSpPr>
          <p:spPr>
            <a:xfrm>
              <a:off x="22798" y="18222"/>
              <a:ext cx="4644869" cy="58569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dirty="0" smtClean="0"/>
                <a:t>Behaviour</a:t>
              </a:r>
              <a:endParaRPr lang="en-US" sz="2700" kern="1200" dirty="0"/>
            </a:p>
          </p:txBody>
        </p:sp>
      </p:grpSp>
      <p:grpSp>
        <p:nvGrpSpPr>
          <p:cNvPr id="8" name="Group 7"/>
          <p:cNvGrpSpPr/>
          <p:nvPr/>
        </p:nvGrpSpPr>
        <p:grpSpPr>
          <a:xfrm>
            <a:off x="3798058" y="3453839"/>
            <a:ext cx="4681313" cy="622137"/>
            <a:chOff x="4576" y="0"/>
            <a:chExt cx="4681313" cy="622137"/>
          </a:xfrm>
        </p:grpSpPr>
        <p:sp>
          <p:nvSpPr>
            <p:cNvPr id="9" name="Rounded Rectangle 8"/>
            <p:cNvSpPr/>
            <p:nvPr/>
          </p:nvSpPr>
          <p:spPr>
            <a:xfrm>
              <a:off x="4576" y="0"/>
              <a:ext cx="4681313" cy="622137"/>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p:sp>
          <p:nvSpPr>
            <p:cNvPr id="10" name="Rounded Rectangle 4"/>
            <p:cNvSpPr txBox="1"/>
            <p:nvPr/>
          </p:nvSpPr>
          <p:spPr>
            <a:xfrm>
              <a:off x="22798" y="18222"/>
              <a:ext cx="4644869" cy="58569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algn="ctr" defTabSz="1200150">
                <a:lnSpc>
                  <a:spcPct val="90000"/>
                </a:lnSpc>
                <a:spcBef>
                  <a:spcPct val="0"/>
                </a:spcBef>
                <a:spcAft>
                  <a:spcPct val="35000"/>
                </a:spcAft>
              </a:pPr>
              <a:r>
                <a:rPr lang="en-GB" sz="2700" dirty="0" smtClean="0"/>
                <a:t>? ? ?</a:t>
              </a:r>
              <a:endParaRPr lang="en-GB" sz="2400" dirty="0">
                <a:solidFill>
                  <a:schemeClr val="accent2">
                    <a:lumMod val="75000"/>
                  </a:schemeClr>
                </a:solidFill>
              </a:endParaRPr>
            </a:p>
          </p:txBody>
        </p:sp>
      </p:grpSp>
      <p:grpSp>
        <p:nvGrpSpPr>
          <p:cNvPr id="11" name="Group 10"/>
          <p:cNvGrpSpPr/>
          <p:nvPr/>
        </p:nvGrpSpPr>
        <p:grpSpPr>
          <a:xfrm>
            <a:off x="3779836" y="4872331"/>
            <a:ext cx="4681313" cy="622137"/>
            <a:chOff x="4576" y="0"/>
            <a:chExt cx="4681313" cy="622137"/>
          </a:xfrm>
        </p:grpSpPr>
        <p:sp>
          <p:nvSpPr>
            <p:cNvPr id="12" name="Rounded Rectangle 11"/>
            <p:cNvSpPr/>
            <p:nvPr/>
          </p:nvSpPr>
          <p:spPr>
            <a:xfrm>
              <a:off x="4576" y="0"/>
              <a:ext cx="4681313" cy="622137"/>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p:sp>
          <p:nvSpPr>
            <p:cNvPr id="13" name="Rounded Rectangle 4"/>
            <p:cNvSpPr txBox="1"/>
            <p:nvPr/>
          </p:nvSpPr>
          <p:spPr>
            <a:xfrm>
              <a:off x="22798" y="18222"/>
              <a:ext cx="4644869" cy="58569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sz="2700" dirty="0" smtClean="0"/>
                <a:t>Neuron Firing</a:t>
              </a:r>
              <a:endParaRPr lang="en-US" sz="2700" kern="1200" dirty="0"/>
            </a:p>
          </p:txBody>
        </p:sp>
      </p:grpSp>
      <p:sp>
        <p:nvSpPr>
          <p:cNvPr id="14" name="Up-Down Arrow 13"/>
          <p:cNvSpPr/>
          <p:nvPr/>
        </p:nvSpPr>
        <p:spPr>
          <a:xfrm>
            <a:off x="5946991" y="2842592"/>
            <a:ext cx="386861" cy="537869"/>
          </a:xfrm>
          <a:prstGeom prst="up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Up-Down Arrow 14"/>
          <p:cNvSpPr/>
          <p:nvPr/>
        </p:nvSpPr>
        <p:spPr>
          <a:xfrm>
            <a:off x="5927061" y="4206392"/>
            <a:ext cx="386861" cy="537869"/>
          </a:xfrm>
          <a:prstGeom prst="up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227425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Straight Connector 76"/>
          <p:cNvCxnSpPr/>
          <p:nvPr/>
        </p:nvCxnSpPr>
        <p:spPr>
          <a:xfrm>
            <a:off x="10508323" y="716530"/>
            <a:ext cx="36078" cy="27590"/>
          </a:xfrm>
          <a:prstGeom prst="line">
            <a:avLst/>
          </a:prstGeom>
          <a:ln w="48000">
            <a:solidFill>
              <a:srgbClr val="C55A1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GB" dirty="0" smtClean="0"/>
              <a:t>Example: Motion Capture Modelling</a:t>
            </a:r>
            <a:endParaRPr lang="en-GB"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40347" y="1410855"/>
            <a:ext cx="7863195" cy="5110543"/>
          </a:xfrm>
          <a:prstGeom prst="rect">
            <a:avLst/>
          </a:prstGeom>
        </p:spPr>
      </p:pic>
    </p:spTree>
    <p:extLst>
      <p:ext uri="{BB962C8B-B14F-4D97-AF65-F5344CB8AC3E}">
        <p14:creationId xmlns:p14="http://schemas.microsoft.com/office/powerpoint/2010/main" val="17295770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MATLAB Demo</a:t>
            </a:r>
            <a:endParaRPr lang="en-GB" dirty="0"/>
          </a:p>
        </p:txBody>
      </p:sp>
      <p:sp>
        <p:nvSpPr>
          <p:cNvPr id="3" name="Content Placeholder 2"/>
          <p:cNvSpPr>
            <a:spLocks noGrp="1"/>
          </p:cNvSpPr>
          <p:nvPr>
            <p:ph idx="1"/>
          </p:nvPr>
        </p:nvSpPr>
        <p:spPr/>
        <p:txBody>
          <a:bodyPr/>
          <a:lstStyle/>
          <a:p>
            <a:r>
              <a:rPr lang="en-GB" dirty="0"/>
              <a:t> </a:t>
            </a:r>
            <a:r>
              <a:rPr lang="en-GB" dirty="0" smtClean="0"/>
              <a:t>demo_2016_01_29_OxWaSP.m</a:t>
            </a:r>
            <a:endParaRPr lang="en-GB" dirty="0"/>
          </a:p>
        </p:txBody>
      </p:sp>
    </p:spTree>
    <p:extLst>
      <p:ext uri="{BB962C8B-B14F-4D97-AF65-F5344CB8AC3E}">
        <p14:creationId xmlns:p14="http://schemas.microsoft.com/office/powerpoint/2010/main" val="3178029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Modelling Digits</a:t>
            </a:r>
            <a:endParaRPr lang="en-GB" dirty="0"/>
          </a:p>
        </p:txBody>
      </p:sp>
      <p:pic>
        <p:nvPicPr>
          <p:cNvPr id="4" name="Content Placeholder 3" descr="deepgp_icmldeep15.pdf - Adobe Acrobat Reader DC"/>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0869" t="18461" r="11336" b="19198"/>
          <a:stretch/>
        </p:blipFill>
        <p:spPr>
          <a:xfrm>
            <a:off x="1619807" y="1569721"/>
            <a:ext cx="8952385" cy="4785360"/>
          </a:xfrm>
        </p:spPr>
      </p:pic>
      <p:pic>
        <p:nvPicPr>
          <p:cNvPr id="2050" name="Picture 2" descr="andrea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2192" y="1142684"/>
            <a:ext cx="1323975"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567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hilosophical Essay on Probabilities - Marquis De Laplace Pierre-Simon - Google Libri - Google Chrome"/>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30698" t="24589" r="28493" b="1405"/>
          <a:stretch/>
        </p:blipFill>
        <p:spPr>
          <a:xfrm>
            <a:off x="2950369" y="174733"/>
            <a:ext cx="5750718" cy="6683267"/>
          </a:xfrm>
        </p:spPr>
      </p:pic>
      <p:pic>
        <p:nvPicPr>
          <p:cNvPr id="4" name="Content Placeholder 4" descr="A Philosophical Essay on Probabilities - Marquis De Laplace Pierre-Simon - Google Libri - Google Chrome"/>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30698" t="24589" r="28493" b="1405"/>
          <a:stretch/>
        </p:blipFill>
        <p:spPr>
          <a:xfrm>
            <a:off x="921775" y="-4274911"/>
            <a:ext cx="10214006" cy="11870331"/>
          </a:xfrm>
        </p:spPr>
      </p:pic>
      <p:sp>
        <p:nvSpPr>
          <p:cNvPr id="6" name="Rectangle 5"/>
          <p:cNvSpPr/>
          <p:nvPr/>
        </p:nvSpPr>
        <p:spPr>
          <a:xfrm>
            <a:off x="1438082" y="1379314"/>
            <a:ext cx="8775291" cy="2389239"/>
          </a:xfrm>
          <a:prstGeom prst="rect">
            <a:avLst/>
          </a:prstGeom>
          <a:solidFill>
            <a:schemeClr val="accent4">
              <a:lumMod val="60000"/>
              <a:lumOff val="40000"/>
              <a:alpha val="54000"/>
            </a:schemeClr>
          </a:solidFill>
          <a:ln>
            <a:solidFill>
              <a:schemeClr val="accent4">
                <a:alpha val="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45071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MATLAB Demo</a:t>
            </a:r>
            <a:endParaRPr lang="en-GB" dirty="0"/>
          </a:p>
        </p:txBody>
      </p:sp>
      <p:sp>
        <p:nvSpPr>
          <p:cNvPr id="3" name="Content Placeholder 2"/>
          <p:cNvSpPr>
            <a:spLocks noGrp="1"/>
          </p:cNvSpPr>
          <p:nvPr>
            <p:ph idx="1"/>
          </p:nvPr>
        </p:nvSpPr>
        <p:spPr/>
        <p:txBody>
          <a:bodyPr/>
          <a:lstStyle/>
          <a:p>
            <a:r>
              <a:rPr lang="en-GB" dirty="0"/>
              <a:t> </a:t>
            </a:r>
            <a:r>
              <a:rPr lang="en-GB" dirty="0" smtClean="0"/>
              <a:t>demo_2016_01_29_OxWaSP.m</a:t>
            </a:r>
            <a:endParaRPr lang="en-GB" dirty="0"/>
          </a:p>
        </p:txBody>
      </p:sp>
    </p:spTree>
    <p:extLst>
      <p:ext uri="{BB962C8B-B14F-4D97-AF65-F5344CB8AC3E}">
        <p14:creationId xmlns:p14="http://schemas.microsoft.com/office/powerpoint/2010/main" val="2007873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Health</a:t>
            </a:r>
            <a:endParaRPr lang="en-GB" dirty="0"/>
          </a:p>
        </p:txBody>
      </p:sp>
      <p:sp>
        <p:nvSpPr>
          <p:cNvPr id="3" name="Content Placeholder 2"/>
          <p:cNvSpPr>
            <a:spLocks noGrp="1"/>
          </p:cNvSpPr>
          <p:nvPr>
            <p:ph sz="half" idx="1"/>
          </p:nvPr>
        </p:nvSpPr>
        <p:spPr>
          <a:xfrm>
            <a:off x="838200" y="1825625"/>
            <a:ext cx="2828925" cy="4351338"/>
          </a:xfrm>
        </p:spPr>
        <p:txBody>
          <a:bodyPr/>
          <a:lstStyle/>
          <a:p>
            <a:r>
              <a:rPr lang="en-GB" dirty="0" smtClean="0"/>
              <a:t>Complex system</a:t>
            </a:r>
          </a:p>
          <a:p>
            <a:r>
              <a:rPr lang="en-GB" dirty="0" smtClean="0"/>
              <a:t>Scarce data</a:t>
            </a:r>
          </a:p>
          <a:p>
            <a:r>
              <a:rPr lang="en-GB" dirty="0" smtClean="0"/>
              <a:t>Different modalities</a:t>
            </a:r>
          </a:p>
          <a:p>
            <a:r>
              <a:rPr lang="en-GB" dirty="0" smtClean="0"/>
              <a:t>Poor understanding of mechanism</a:t>
            </a:r>
          </a:p>
          <a:p>
            <a:r>
              <a:rPr lang="en-GB" dirty="0" smtClean="0"/>
              <a:t>Large scale</a:t>
            </a:r>
            <a:endParaRPr lang="en-GB" dirty="0"/>
          </a:p>
        </p:txBody>
      </p:sp>
      <p:pic>
        <p:nvPicPr>
          <p:cNvPr id="3076" name="Picture 4" descr="http://nicolofusi.com/images/pic00cu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25075" y="149195"/>
            <a:ext cx="1545540" cy="154149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mlpm.eu/static/media/uploads/portraits/2013portrait069_200px.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0344" y="167069"/>
            <a:ext cx="1505745" cy="150574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lan Saul"/>
          <p:cNvPicPr>
            <a:picLocks noChangeAspect="1" noChangeArrowheads="1"/>
          </p:cNvPicPr>
          <p:nvPr/>
        </p:nvPicPr>
        <p:blipFill rotWithShape="1">
          <a:blip r:embed="rId5">
            <a:extLst>
              <a:ext uri="{28A0092B-C50C-407E-A947-70E740481C1C}">
                <a14:useLocalDpi xmlns:a14="http://schemas.microsoft.com/office/drawing/2010/main" val="0"/>
              </a:ext>
            </a:extLst>
          </a:blip>
          <a:srcRect l="26666" t="8612" r="28646" b="22013"/>
          <a:stretch/>
        </p:blipFill>
        <p:spPr bwMode="auto">
          <a:xfrm>
            <a:off x="6911352" y="158880"/>
            <a:ext cx="1300255" cy="151393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Dr Zhenwen Dai bio phot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41662" y="149195"/>
            <a:ext cx="1104569" cy="152613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https://encrypted-tbn0.gstatic.com/images?q=tbn:ANd9GcR2YkY2cxS0OGB5PHmvQJI4eP_3zGrxapttUmAjDiV-MGiqL6aQcWvkBdU"/>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0959" y="128968"/>
            <a:ext cx="1561717" cy="1561719"/>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6302326" y="3137095"/>
            <a:ext cx="478302" cy="4783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6902448" y="3124223"/>
            <a:ext cx="478302" cy="4783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6327543" y="3967941"/>
            <a:ext cx="478302" cy="4783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6902448" y="3951783"/>
            <a:ext cx="478302" cy="4783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7474584" y="3943531"/>
            <a:ext cx="478302" cy="4783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8046720" y="3944495"/>
            <a:ext cx="478302" cy="4783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8339846" y="4776998"/>
            <a:ext cx="478302" cy="4783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7767710" y="4776998"/>
            <a:ext cx="478302" cy="4783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7176817" y="4776998"/>
            <a:ext cx="478302" cy="4783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6586024" y="4779343"/>
            <a:ext cx="478302" cy="4783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5995231" y="4776998"/>
            <a:ext cx="478302" cy="4783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a:off x="7474584" y="3117144"/>
            <a:ext cx="478302" cy="4783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8063625" y="3122445"/>
            <a:ext cx="478302" cy="4783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3854549" y="4001294"/>
            <a:ext cx="1197474" cy="646331"/>
          </a:xfrm>
          <a:prstGeom prst="rect">
            <a:avLst/>
          </a:prstGeom>
          <a:noFill/>
        </p:spPr>
        <p:txBody>
          <a:bodyPr wrap="square" rtlCol="0">
            <a:spAutoFit/>
          </a:bodyPr>
          <a:lstStyle/>
          <a:p>
            <a:pPr algn="ctr"/>
            <a:r>
              <a:rPr lang="en-GB" dirty="0"/>
              <a:t>g</a:t>
            </a:r>
            <a:r>
              <a:rPr lang="en-GB" dirty="0" smtClean="0"/>
              <a:t>ene expression</a:t>
            </a:r>
            <a:endParaRPr lang="en-GB" dirty="0"/>
          </a:p>
        </p:txBody>
      </p:sp>
      <p:sp>
        <p:nvSpPr>
          <p:cNvPr id="24" name="Oval 23"/>
          <p:cNvSpPr/>
          <p:nvPr/>
        </p:nvSpPr>
        <p:spPr>
          <a:xfrm>
            <a:off x="5091496" y="2290689"/>
            <a:ext cx="478302" cy="47830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6900335" y="2307743"/>
            <a:ext cx="478302" cy="47830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8674914" y="2307743"/>
            <a:ext cx="478302" cy="47830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5090487" y="3943531"/>
            <a:ext cx="478302" cy="478302"/>
          </a:xfrm>
          <a:prstGeom prst="ellipse">
            <a:avLst/>
          </a:prstGeom>
          <a:solidFill>
            <a:schemeClr val="accent4">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4">
                    <a:lumMod val="75000"/>
                  </a:schemeClr>
                </a:solidFill>
              </a:ln>
              <a:solidFill>
                <a:schemeClr val="accent4">
                  <a:lumMod val="75000"/>
                </a:schemeClr>
              </a:solidFill>
            </a:endParaRPr>
          </a:p>
        </p:txBody>
      </p:sp>
      <p:sp>
        <p:nvSpPr>
          <p:cNvPr id="28" name="Oval 27"/>
          <p:cNvSpPr/>
          <p:nvPr/>
        </p:nvSpPr>
        <p:spPr>
          <a:xfrm>
            <a:off x="5071353" y="4776998"/>
            <a:ext cx="478302" cy="478302"/>
          </a:xfrm>
          <a:prstGeom prst="ellipse">
            <a:avLst/>
          </a:prstGeom>
          <a:solidFill>
            <a:schemeClr val="accent4">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4">
                    <a:lumMod val="75000"/>
                  </a:schemeClr>
                </a:solidFill>
              </a:ln>
              <a:solidFill>
                <a:schemeClr val="accent4">
                  <a:lumMod val="75000"/>
                </a:schemeClr>
              </a:solidFill>
            </a:endParaRPr>
          </a:p>
        </p:txBody>
      </p:sp>
      <p:sp>
        <p:nvSpPr>
          <p:cNvPr id="29" name="Oval 28"/>
          <p:cNvSpPr/>
          <p:nvPr/>
        </p:nvSpPr>
        <p:spPr>
          <a:xfrm>
            <a:off x="9835876" y="5515032"/>
            <a:ext cx="478302" cy="478302"/>
          </a:xfrm>
          <a:prstGeom prst="ellipse">
            <a:avLst/>
          </a:prstGeom>
          <a:solidFill>
            <a:schemeClr val="accent4">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9761519" y="3624673"/>
            <a:ext cx="478302" cy="478302"/>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6873403" y="5588400"/>
            <a:ext cx="478302" cy="478302"/>
          </a:xfrm>
          <a:prstGeom prst="ellipse">
            <a:avLst/>
          </a:prstGeom>
          <a:solidFill>
            <a:schemeClr val="accent4">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4">
                    <a:lumMod val="75000"/>
                  </a:schemeClr>
                </a:solidFill>
              </a:ln>
              <a:solidFill>
                <a:schemeClr val="accent4">
                  <a:lumMod val="75000"/>
                </a:schemeClr>
              </a:solidFill>
            </a:endParaRPr>
          </a:p>
        </p:txBody>
      </p:sp>
      <p:sp>
        <p:nvSpPr>
          <p:cNvPr id="32" name="Oval 31"/>
          <p:cNvSpPr/>
          <p:nvPr/>
        </p:nvSpPr>
        <p:spPr>
          <a:xfrm>
            <a:off x="8045711" y="5615915"/>
            <a:ext cx="478302" cy="478302"/>
          </a:xfrm>
          <a:prstGeom prst="ellipse">
            <a:avLst/>
          </a:prstGeom>
          <a:solidFill>
            <a:schemeClr val="accent4">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n>
                <a:solidFill>
                  <a:schemeClr val="accent4">
                    <a:lumMod val="75000"/>
                  </a:schemeClr>
                </a:solidFill>
              </a:ln>
              <a:solidFill>
                <a:schemeClr val="accent4">
                  <a:lumMod val="75000"/>
                </a:schemeClr>
              </a:solidFill>
            </a:endParaRPr>
          </a:p>
        </p:txBody>
      </p:sp>
      <p:sp>
        <p:nvSpPr>
          <p:cNvPr id="7" name="TextBox 6"/>
          <p:cNvSpPr txBox="1"/>
          <p:nvPr/>
        </p:nvSpPr>
        <p:spPr>
          <a:xfrm>
            <a:off x="3973795" y="4704706"/>
            <a:ext cx="928916" cy="646331"/>
          </a:xfrm>
          <a:prstGeom prst="rect">
            <a:avLst/>
          </a:prstGeom>
          <a:noFill/>
        </p:spPr>
        <p:txBody>
          <a:bodyPr wrap="square" rtlCol="0">
            <a:spAutoFit/>
          </a:bodyPr>
          <a:lstStyle/>
          <a:p>
            <a:pPr algn="ctr"/>
            <a:r>
              <a:rPr lang="en-GB" dirty="0"/>
              <a:t>c</a:t>
            </a:r>
            <a:r>
              <a:rPr lang="en-GB" dirty="0" smtClean="0"/>
              <a:t>linical notes</a:t>
            </a:r>
            <a:endParaRPr lang="en-GB" dirty="0"/>
          </a:p>
        </p:txBody>
      </p:sp>
      <p:sp>
        <p:nvSpPr>
          <p:cNvPr id="35" name="TextBox 34"/>
          <p:cNvSpPr txBox="1"/>
          <p:nvPr/>
        </p:nvSpPr>
        <p:spPr>
          <a:xfrm>
            <a:off x="6712359" y="6156109"/>
            <a:ext cx="928916" cy="369332"/>
          </a:xfrm>
          <a:prstGeom prst="rect">
            <a:avLst/>
          </a:prstGeom>
          <a:noFill/>
        </p:spPr>
        <p:txBody>
          <a:bodyPr wrap="square" rtlCol="0">
            <a:spAutoFit/>
          </a:bodyPr>
          <a:lstStyle/>
          <a:p>
            <a:pPr algn="ctr"/>
            <a:r>
              <a:rPr lang="en-GB" dirty="0" smtClean="0"/>
              <a:t>biopsy</a:t>
            </a:r>
            <a:endParaRPr lang="en-GB" dirty="0"/>
          </a:p>
        </p:txBody>
      </p:sp>
      <p:sp>
        <p:nvSpPr>
          <p:cNvPr id="36" name="TextBox 35"/>
          <p:cNvSpPr txBox="1"/>
          <p:nvPr/>
        </p:nvSpPr>
        <p:spPr>
          <a:xfrm>
            <a:off x="7889232" y="6096425"/>
            <a:ext cx="928916" cy="369332"/>
          </a:xfrm>
          <a:prstGeom prst="rect">
            <a:avLst/>
          </a:prstGeom>
          <a:noFill/>
        </p:spPr>
        <p:txBody>
          <a:bodyPr wrap="square" rtlCol="0">
            <a:spAutoFit/>
          </a:bodyPr>
          <a:lstStyle/>
          <a:p>
            <a:pPr algn="ctr"/>
            <a:r>
              <a:rPr lang="en-GB" dirty="0" smtClean="0"/>
              <a:t>X-ray</a:t>
            </a:r>
            <a:endParaRPr lang="en-GB" dirty="0"/>
          </a:p>
        </p:txBody>
      </p:sp>
      <p:sp>
        <p:nvSpPr>
          <p:cNvPr id="37" name="TextBox 36"/>
          <p:cNvSpPr txBox="1"/>
          <p:nvPr/>
        </p:nvSpPr>
        <p:spPr>
          <a:xfrm>
            <a:off x="4837699" y="1810541"/>
            <a:ext cx="1157531" cy="369332"/>
          </a:xfrm>
          <a:prstGeom prst="rect">
            <a:avLst/>
          </a:prstGeom>
          <a:noFill/>
        </p:spPr>
        <p:txBody>
          <a:bodyPr wrap="square" rtlCol="0">
            <a:spAutoFit/>
          </a:bodyPr>
          <a:lstStyle/>
          <a:p>
            <a:pPr algn="ctr"/>
            <a:r>
              <a:rPr lang="en-GB" dirty="0" smtClean="0"/>
              <a:t>genotype</a:t>
            </a:r>
            <a:endParaRPr lang="en-GB" dirty="0"/>
          </a:p>
        </p:txBody>
      </p:sp>
      <p:sp>
        <p:nvSpPr>
          <p:cNvPr id="38" name="TextBox 37"/>
          <p:cNvSpPr txBox="1"/>
          <p:nvPr/>
        </p:nvSpPr>
        <p:spPr>
          <a:xfrm>
            <a:off x="8400344" y="1870868"/>
            <a:ext cx="1435532" cy="369332"/>
          </a:xfrm>
          <a:prstGeom prst="rect">
            <a:avLst/>
          </a:prstGeom>
          <a:noFill/>
        </p:spPr>
        <p:txBody>
          <a:bodyPr wrap="square" rtlCol="0">
            <a:spAutoFit/>
          </a:bodyPr>
          <a:lstStyle/>
          <a:p>
            <a:pPr algn="ctr"/>
            <a:r>
              <a:rPr lang="en-GB" dirty="0" err="1" smtClean="0"/>
              <a:t>epigenotype</a:t>
            </a:r>
            <a:endParaRPr lang="en-GB" dirty="0"/>
          </a:p>
        </p:txBody>
      </p:sp>
      <p:sp>
        <p:nvSpPr>
          <p:cNvPr id="39" name="TextBox 38"/>
          <p:cNvSpPr txBox="1"/>
          <p:nvPr/>
        </p:nvSpPr>
        <p:spPr>
          <a:xfrm>
            <a:off x="6394788" y="1882639"/>
            <a:ext cx="1435532" cy="369332"/>
          </a:xfrm>
          <a:prstGeom prst="rect">
            <a:avLst/>
          </a:prstGeom>
          <a:noFill/>
        </p:spPr>
        <p:txBody>
          <a:bodyPr wrap="square" rtlCol="0">
            <a:spAutoFit/>
          </a:bodyPr>
          <a:lstStyle/>
          <a:p>
            <a:pPr algn="ctr"/>
            <a:r>
              <a:rPr lang="en-GB" dirty="0" smtClean="0"/>
              <a:t>environment</a:t>
            </a:r>
            <a:endParaRPr lang="en-GB" dirty="0"/>
          </a:p>
        </p:txBody>
      </p:sp>
      <p:sp>
        <p:nvSpPr>
          <p:cNvPr id="40" name="TextBox 39"/>
          <p:cNvSpPr txBox="1"/>
          <p:nvPr/>
        </p:nvSpPr>
        <p:spPr>
          <a:xfrm>
            <a:off x="10500238" y="5390629"/>
            <a:ext cx="1435532" cy="646331"/>
          </a:xfrm>
          <a:prstGeom prst="rect">
            <a:avLst/>
          </a:prstGeom>
          <a:noFill/>
        </p:spPr>
        <p:txBody>
          <a:bodyPr wrap="square" rtlCol="0">
            <a:spAutoFit/>
          </a:bodyPr>
          <a:lstStyle/>
          <a:p>
            <a:pPr algn="ctr"/>
            <a:r>
              <a:rPr lang="en-GB" dirty="0"/>
              <a:t>s</a:t>
            </a:r>
            <a:r>
              <a:rPr lang="en-GB" dirty="0" smtClean="0"/>
              <a:t>urvival analysis</a:t>
            </a:r>
            <a:endParaRPr lang="en-GB" dirty="0"/>
          </a:p>
        </p:txBody>
      </p:sp>
      <p:sp>
        <p:nvSpPr>
          <p:cNvPr id="41" name="TextBox 40"/>
          <p:cNvSpPr txBox="1"/>
          <p:nvPr/>
        </p:nvSpPr>
        <p:spPr>
          <a:xfrm>
            <a:off x="10346291" y="3608392"/>
            <a:ext cx="1589479" cy="369332"/>
          </a:xfrm>
          <a:prstGeom prst="rect">
            <a:avLst/>
          </a:prstGeom>
          <a:noFill/>
        </p:spPr>
        <p:txBody>
          <a:bodyPr wrap="square" rtlCol="0">
            <a:spAutoFit/>
          </a:bodyPr>
          <a:lstStyle/>
          <a:p>
            <a:pPr algn="ctr"/>
            <a:r>
              <a:rPr lang="en-GB" dirty="0" smtClean="0"/>
              <a:t>clinical tests</a:t>
            </a:r>
            <a:endParaRPr lang="en-GB" dirty="0"/>
          </a:p>
        </p:txBody>
      </p:sp>
      <p:cxnSp>
        <p:nvCxnSpPr>
          <p:cNvPr id="44" name="Straight Arrow Connector 43"/>
          <p:cNvCxnSpPr>
            <a:stCxn id="24" idx="5"/>
            <a:endCxn id="4" idx="0"/>
          </p:cNvCxnSpPr>
          <p:nvPr/>
        </p:nvCxnSpPr>
        <p:spPr>
          <a:xfrm>
            <a:off x="5499752" y="2698945"/>
            <a:ext cx="1041725" cy="438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4" idx="5"/>
            <a:endCxn id="11" idx="0"/>
          </p:cNvCxnSpPr>
          <p:nvPr/>
        </p:nvCxnSpPr>
        <p:spPr>
          <a:xfrm>
            <a:off x="5499752" y="2698945"/>
            <a:ext cx="1641847" cy="425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 idx="5"/>
            <a:endCxn id="21" idx="0"/>
          </p:cNvCxnSpPr>
          <p:nvPr/>
        </p:nvCxnSpPr>
        <p:spPr>
          <a:xfrm>
            <a:off x="5499752" y="2698945"/>
            <a:ext cx="2213983" cy="418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4" idx="5"/>
            <a:endCxn id="22" idx="0"/>
          </p:cNvCxnSpPr>
          <p:nvPr/>
        </p:nvCxnSpPr>
        <p:spPr>
          <a:xfrm>
            <a:off x="5499752" y="2698945"/>
            <a:ext cx="2803024" cy="42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25" idx="4"/>
            <a:endCxn id="4" idx="0"/>
          </p:cNvCxnSpPr>
          <p:nvPr/>
        </p:nvCxnSpPr>
        <p:spPr>
          <a:xfrm flipH="1">
            <a:off x="6541477" y="2786045"/>
            <a:ext cx="598009" cy="351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25" idx="4"/>
            <a:endCxn id="11" idx="0"/>
          </p:cNvCxnSpPr>
          <p:nvPr/>
        </p:nvCxnSpPr>
        <p:spPr>
          <a:xfrm>
            <a:off x="7139486" y="2786045"/>
            <a:ext cx="2113" cy="338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25" idx="4"/>
            <a:endCxn id="21" idx="0"/>
          </p:cNvCxnSpPr>
          <p:nvPr/>
        </p:nvCxnSpPr>
        <p:spPr>
          <a:xfrm>
            <a:off x="7139486" y="2786045"/>
            <a:ext cx="574249" cy="331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25" idx="4"/>
            <a:endCxn id="22" idx="0"/>
          </p:cNvCxnSpPr>
          <p:nvPr/>
        </p:nvCxnSpPr>
        <p:spPr>
          <a:xfrm>
            <a:off x="7139486" y="2786045"/>
            <a:ext cx="1163290" cy="33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26" idx="4"/>
            <a:endCxn id="22" idx="0"/>
          </p:cNvCxnSpPr>
          <p:nvPr/>
        </p:nvCxnSpPr>
        <p:spPr>
          <a:xfrm flipH="1">
            <a:off x="8302776" y="2786045"/>
            <a:ext cx="611289" cy="33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26" idx="4"/>
            <a:endCxn id="21" idx="0"/>
          </p:cNvCxnSpPr>
          <p:nvPr/>
        </p:nvCxnSpPr>
        <p:spPr>
          <a:xfrm flipH="1">
            <a:off x="7713735" y="2786045"/>
            <a:ext cx="1200330" cy="331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26" idx="4"/>
            <a:endCxn id="11" idx="0"/>
          </p:cNvCxnSpPr>
          <p:nvPr/>
        </p:nvCxnSpPr>
        <p:spPr>
          <a:xfrm flipH="1">
            <a:off x="7141599" y="2786045"/>
            <a:ext cx="1772466" cy="3381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26" idx="4"/>
            <a:endCxn id="4" idx="0"/>
          </p:cNvCxnSpPr>
          <p:nvPr/>
        </p:nvCxnSpPr>
        <p:spPr>
          <a:xfrm flipH="1">
            <a:off x="6541477" y="2786045"/>
            <a:ext cx="2372588" cy="351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22" idx="4"/>
            <a:endCxn id="15" idx="0"/>
          </p:cNvCxnSpPr>
          <p:nvPr/>
        </p:nvCxnSpPr>
        <p:spPr>
          <a:xfrm flipH="1">
            <a:off x="8285871" y="3600747"/>
            <a:ext cx="16905" cy="343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15" idx="4"/>
            <a:endCxn id="16" idx="0"/>
          </p:cNvCxnSpPr>
          <p:nvPr/>
        </p:nvCxnSpPr>
        <p:spPr>
          <a:xfrm>
            <a:off x="8285871" y="4422797"/>
            <a:ext cx="293126" cy="35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15" idx="4"/>
            <a:endCxn id="17" idx="0"/>
          </p:cNvCxnSpPr>
          <p:nvPr/>
        </p:nvCxnSpPr>
        <p:spPr>
          <a:xfrm flipH="1">
            <a:off x="8006861" y="4422797"/>
            <a:ext cx="279010" cy="35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15" idx="4"/>
            <a:endCxn id="18" idx="0"/>
          </p:cNvCxnSpPr>
          <p:nvPr/>
        </p:nvCxnSpPr>
        <p:spPr>
          <a:xfrm flipH="1">
            <a:off x="7415968" y="4422797"/>
            <a:ext cx="869903" cy="35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22" idx="4"/>
            <a:endCxn id="14" idx="0"/>
          </p:cNvCxnSpPr>
          <p:nvPr/>
        </p:nvCxnSpPr>
        <p:spPr>
          <a:xfrm flipH="1">
            <a:off x="7713735" y="3600747"/>
            <a:ext cx="589041" cy="342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22" idx="4"/>
            <a:endCxn id="13" idx="0"/>
          </p:cNvCxnSpPr>
          <p:nvPr/>
        </p:nvCxnSpPr>
        <p:spPr>
          <a:xfrm flipH="1">
            <a:off x="7141599" y="3600747"/>
            <a:ext cx="1161177" cy="351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22" idx="4"/>
            <a:endCxn id="12" idx="0"/>
          </p:cNvCxnSpPr>
          <p:nvPr/>
        </p:nvCxnSpPr>
        <p:spPr>
          <a:xfrm flipH="1">
            <a:off x="6566694" y="3600747"/>
            <a:ext cx="1736082" cy="367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21" idx="4"/>
            <a:endCxn id="15" idx="0"/>
          </p:cNvCxnSpPr>
          <p:nvPr/>
        </p:nvCxnSpPr>
        <p:spPr>
          <a:xfrm>
            <a:off x="7713735" y="3595446"/>
            <a:ext cx="572136" cy="349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21" idx="4"/>
            <a:endCxn id="14" idx="0"/>
          </p:cNvCxnSpPr>
          <p:nvPr/>
        </p:nvCxnSpPr>
        <p:spPr>
          <a:xfrm>
            <a:off x="7713735" y="3595446"/>
            <a:ext cx="0" cy="348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21" idx="4"/>
            <a:endCxn id="13" idx="0"/>
          </p:cNvCxnSpPr>
          <p:nvPr/>
        </p:nvCxnSpPr>
        <p:spPr>
          <a:xfrm flipH="1">
            <a:off x="7141599" y="3595446"/>
            <a:ext cx="572136" cy="356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21" idx="4"/>
            <a:endCxn id="12" idx="0"/>
          </p:cNvCxnSpPr>
          <p:nvPr/>
        </p:nvCxnSpPr>
        <p:spPr>
          <a:xfrm flipH="1">
            <a:off x="6566694" y="3595446"/>
            <a:ext cx="1147041" cy="372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 idx="4"/>
            <a:endCxn id="15" idx="0"/>
          </p:cNvCxnSpPr>
          <p:nvPr/>
        </p:nvCxnSpPr>
        <p:spPr>
          <a:xfrm>
            <a:off x="7141599" y="3602525"/>
            <a:ext cx="1144272" cy="341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1" idx="4"/>
            <a:endCxn id="14" idx="0"/>
          </p:cNvCxnSpPr>
          <p:nvPr/>
        </p:nvCxnSpPr>
        <p:spPr>
          <a:xfrm>
            <a:off x="7141599" y="3602525"/>
            <a:ext cx="572136" cy="341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11" idx="4"/>
            <a:endCxn id="13" idx="0"/>
          </p:cNvCxnSpPr>
          <p:nvPr/>
        </p:nvCxnSpPr>
        <p:spPr>
          <a:xfrm>
            <a:off x="7141599" y="3602525"/>
            <a:ext cx="0" cy="349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11" idx="4"/>
            <a:endCxn id="12" idx="0"/>
          </p:cNvCxnSpPr>
          <p:nvPr/>
        </p:nvCxnSpPr>
        <p:spPr>
          <a:xfrm flipH="1">
            <a:off x="6566694" y="3602525"/>
            <a:ext cx="574905" cy="365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p:cNvCxnSpPr>
            <a:stCxn id="4" idx="4"/>
            <a:endCxn id="12" idx="0"/>
          </p:cNvCxnSpPr>
          <p:nvPr/>
        </p:nvCxnSpPr>
        <p:spPr>
          <a:xfrm>
            <a:off x="6541477" y="3615397"/>
            <a:ext cx="25217" cy="352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5" idx="4"/>
            <a:endCxn id="19" idx="0"/>
          </p:cNvCxnSpPr>
          <p:nvPr/>
        </p:nvCxnSpPr>
        <p:spPr>
          <a:xfrm flipH="1">
            <a:off x="6825175" y="4422797"/>
            <a:ext cx="1460696" cy="356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15" idx="4"/>
            <a:endCxn id="20" idx="0"/>
          </p:cNvCxnSpPr>
          <p:nvPr/>
        </p:nvCxnSpPr>
        <p:spPr>
          <a:xfrm flipH="1">
            <a:off x="6234382" y="4422797"/>
            <a:ext cx="2051489" cy="354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4" idx="4"/>
            <a:endCxn id="16" idx="0"/>
          </p:cNvCxnSpPr>
          <p:nvPr/>
        </p:nvCxnSpPr>
        <p:spPr>
          <a:xfrm>
            <a:off x="7713735" y="4421833"/>
            <a:ext cx="865262" cy="355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4" idx="4"/>
            <a:endCxn id="17" idx="0"/>
          </p:cNvCxnSpPr>
          <p:nvPr/>
        </p:nvCxnSpPr>
        <p:spPr>
          <a:xfrm>
            <a:off x="7713735" y="4421833"/>
            <a:ext cx="293126" cy="355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4" idx="4"/>
            <a:endCxn id="18" idx="0"/>
          </p:cNvCxnSpPr>
          <p:nvPr/>
        </p:nvCxnSpPr>
        <p:spPr>
          <a:xfrm flipH="1">
            <a:off x="7415968" y="4421833"/>
            <a:ext cx="297767" cy="355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13" idx="4"/>
            <a:endCxn id="16" idx="0"/>
          </p:cNvCxnSpPr>
          <p:nvPr/>
        </p:nvCxnSpPr>
        <p:spPr>
          <a:xfrm>
            <a:off x="7141599" y="4430085"/>
            <a:ext cx="1437398" cy="346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3" idx="4"/>
            <a:endCxn id="17" idx="0"/>
          </p:cNvCxnSpPr>
          <p:nvPr/>
        </p:nvCxnSpPr>
        <p:spPr>
          <a:xfrm>
            <a:off x="7141599" y="4430085"/>
            <a:ext cx="865262" cy="346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3" idx="4"/>
            <a:endCxn id="18" idx="0"/>
          </p:cNvCxnSpPr>
          <p:nvPr/>
        </p:nvCxnSpPr>
        <p:spPr>
          <a:xfrm>
            <a:off x="7141599" y="4430085"/>
            <a:ext cx="274369" cy="346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a:stCxn id="13" idx="4"/>
            <a:endCxn id="19" idx="0"/>
          </p:cNvCxnSpPr>
          <p:nvPr/>
        </p:nvCxnSpPr>
        <p:spPr>
          <a:xfrm flipH="1">
            <a:off x="6825175" y="4430085"/>
            <a:ext cx="316424" cy="349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p:cNvCxnSpPr>
            <a:stCxn id="13" idx="4"/>
            <a:endCxn id="20" idx="0"/>
          </p:cNvCxnSpPr>
          <p:nvPr/>
        </p:nvCxnSpPr>
        <p:spPr>
          <a:xfrm flipH="1">
            <a:off x="6234382" y="4430085"/>
            <a:ext cx="907217" cy="346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12" idx="4"/>
            <a:endCxn id="19" idx="0"/>
          </p:cNvCxnSpPr>
          <p:nvPr/>
        </p:nvCxnSpPr>
        <p:spPr>
          <a:xfrm>
            <a:off x="6566694" y="4446243"/>
            <a:ext cx="258481" cy="333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12" idx="4"/>
            <a:endCxn id="20" idx="0"/>
          </p:cNvCxnSpPr>
          <p:nvPr/>
        </p:nvCxnSpPr>
        <p:spPr>
          <a:xfrm flipH="1">
            <a:off x="6234382" y="4446243"/>
            <a:ext cx="332312" cy="330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p:cNvCxnSpPr>
            <a:stCxn id="20" idx="4"/>
            <a:endCxn id="31" idx="0"/>
          </p:cNvCxnSpPr>
          <p:nvPr/>
        </p:nvCxnSpPr>
        <p:spPr>
          <a:xfrm>
            <a:off x="6234382" y="5255300"/>
            <a:ext cx="878172" cy="333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a:stCxn id="20" idx="4"/>
            <a:endCxn id="32" idx="0"/>
          </p:cNvCxnSpPr>
          <p:nvPr/>
        </p:nvCxnSpPr>
        <p:spPr>
          <a:xfrm>
            <a:off x="6234382" y="5255300"/>
            <a:ext cx="2050480" cy="360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7" idx="4"/>
            <a:endCxn id="32" idx="0"/>
          </p:cNvCxnSpPr>
          <p:nvPr/>
        </p:nvCxnSpPr>
        <p:spPr>
          <a:xfrm>
            <a:off x="8006861" y="5255300"/>
            <a:ext cx="278001" cy="360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16" idx="4"/>
            <a:endCxn id="32" idx="0"/>
          </p:cNvCxnSpPr>
          <p:nvPr/>
        </p:nvCxnSpPr>
        <p:spPr>
          <a:xfrm flipH="1">
            <a:off x="8284862" y="5255300"/>
            <a:ext cx="294135" cy="360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a:stCxn id="18" idx="4"/>
            <a:endCxn id="32" idx="0"/>
          </p:cNvCxnSpPr>
          <p:nvPr/>
        </p:nvCxnSpPr>
        <p:spPr>
          <a:xfrm>
            <a:off x="7415968" y="5255300"/>
            <a:ext cx="868894" cy="360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a:stCxn id="19" idx="4"/>
            <a:endCxn id="31" idx="0"/>
          </p:cNvCxnSpPr>
          <p:nvPr/>
        </p:nvCxnSpPr>
        <p:spPr>
          <a:xfrm>
            <a:off x="6825175" y="5257645"/>
            <a:ext cx="287379" cy="330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stCxn id="18" idx="4"/>
            <a:endCxn id="31" idx="0"/>
          </p:cNvCxnSpPr>
          <p:nvPr/>
        </p:nvCxnSpPr>
        <p:spPr>
          <a:xfrm flipH="1">
            <a:off x="7112554" y="5255300"/>
            <a:ext cx="303414" cy="333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4" idx="4"/>
            <a:endCxn id="27" idx="6"/>
          </p:cNvCxnSpPr>
          <p:nvPr/>
        </p:nvCxnSpPr>
        <p:spPr>
          <a:xfrm flipH="1">
            <a:off x="5568789" y="3615397"/>
            <a:ext cx="972688" cy="567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p:cNvCxnSpPr>
            <a:stCxn id="12" idx="2"/>
            <a:endCxn id="27" idx="6"/>
          </p:cNvCxnSpPr>
          <p:nvPr/>
        </p:nvCxnSpPr>
        <p:spPr>
          <a:xfrm flipH="1" flipV="1">
            <a:off x="5568789" y="4182682"/>
            <a:ext cx="758754" cy="24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p:cNvCxnSpPr>
            <a:stCxn id="12" idx="4"/>
            <a:endCxn id="28" idx="6"/>
          </p:cNvCxnSpPr>
          <p:nvPr/>
        </p:nvCxnSpPr>
        <p:spPr>
          <a:xfrm flipH="1">
            <a:off x="5549655" y="4446243"/>
            <a:ext cx="1017039" cy="569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stCxn id="13" idx="4"/>
            <a:endCxn id="28" idx="6"/>
          </p:cNvCxnSpPr>
          <p:nvPr/>
        </p:nvCxnSpPr>
        <p:spPr>
          <a:xfrm flipH="1">
            <a:off x="5549655" y="4430085"/>
            <a:ext cx="1591944" cy="5860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p:cNvCxnSpPr>
            <a:stCxn id="22" idx="4"/>
            <a:endCxn id="29" idx="2"/>
          </p:cNvCxnSpPr>
          <p:nvPr/>
        </p:nvCxnSpPr>
        <p:spPr>
          <a:xfrm>
            <a:off x="8302776" y="3600747"/>
            <a:ext cx="1533100" cy="2153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a:stCxn id="15" idx="6"/>
            <a:endCxn id="29" idx="2"/>
          </p:cNvCxnSpPr>
          <p:nvPr/>
        </p:nvCxnSpPr>
        <p:spPr>
          <a:xfrm>
            <a:off x="8525022" y="4183646"/>
            <a:ext cx="1310854" cy="1570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7" name="Group 176"/>
          <p:cNvGrpSpPr/>
          <p:nvPr/>
        </p:nvGrpSpPr>
        <p:grpSpPr>
          <a:xfrm>
            <a:off x="5943245" y="3177247"/>
            <a:ext cx="2874904" cy="1988646"/>
            <a:chOff x="3523229" y="2090040"/>
            <a:chExt cx="4699538" cy="3404430"/>
          </a:xfrm>
        </p:grpSpPr>
        <p:grpSp>
          <p:nvGrpSpPr>
            <p:cNvPr id="222" name="Group 221"/>
            <p:cNvGrpSpPr/>
            <p:nvPr/>
          </p:nvGrpSpPr>
          <p:grpSpPr>
            <a:xfrm>
              <a:off x="3523229" y="2090040"/>
              <a:ext cx="4681316" cy="622137"/>
              <a:chOff x="4576" y="0"/>
              <a:chExt cx="4681313" cy="622137"/>
            </a:xfrm>
          </p:grpSpPr>
          <p:sp>
            <p:nvSpPr>
              <p:cNvPr id="223" name="Rounded Rectangle 222"/>
              <p:cNvSpPr/>
              <p:nvPr/>
            </p:nvSpPr>
            <p:spPr>
              <a:xfrm>
                <a:off x="4576" y="0"/>
                <a:ext cx="4681313" cy="622137"/>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p:sp>
            <p:nvSpPr>
              <p:cNvPr id="224" name="Rounded Rectangle 4"/>
              <p:cNvSpPr txBox="1"/>
              <p:nvPr/>
            </p:nvSpPr>
            <p:spPr>
              <a:xfrm>
                <a:off x="22798" y="18222"/>
                <a:ext cx="4644870" cy="58569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dirty="0" smtClean="0"/>
                  <a:t>State of health</a:t>
                </a:r>
                <a:endParaRPr lang="en-US" sz="2700" kern="1200" dirty="0"/>
              </a:p>
            </p:txBody>
          </p:sp>
        </p:grpSp>
        <p:grpSp>
          <p:nvGrpSpPr>
            <p:cNvPr id="225" name="Group 224"/>
            <p:cNvGrpSpPr/>
            <p:nvPr/>
          </p:nvGrpSpPr>
          <p:grpSpPr>
            <a:xfrm>
              <a:off x="3541451" y="3453840"/>
              <a:ext cx="4681316" cy="622137"/>
              <a:chOff x="4576" y="0"/>
              <a:chExt cx="4681313" cy="622137"/>
            </a:xfrm>
          </p:grpSpPr>
          <p:sp>
            <p:nvSpPr>
              <p:cNvPr id="226" name="Rounded Rectangle 225"/>
              <p:cNvSpPr/>
              <p:nvPr/>
            </p:nvSpPr>
            <p:spPr>
              <a:xfrm>
                <a:off x="4576" y="0"/>
                <a:ext cx="4681313" cy="622137"/>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p:sp>
            <p:nvSpPr>
              <p:cNvPr id="227" name="Rounded Rectangle 4"/>
              <p:cNvSpPr txBox="1"/>
              <p:nvPr/>
            </p:nvSpPr>
            <p:spPr>
              <a:xfrm>
                <a:off x="22798" y="18222"/>
                <a:ext cx="4644869" cy="58569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dirty="0" smtClean="0"/>
                  <a:t>Organ states</a:t>
                </a:r>
                <a:endParaRPr lang="en-US" sz="2700" kern="1200" dirty="0"/>
              </a:p>
            </p:txBody>
          </p:sp>
        </p:grpSp>
        <p:grpSp>
          <p:nvGrpSpPr>
            <p:cNvPr id="228" name="Group 227"/>
            <p:cNvGrpSpPr/>
            <p:nvPr/>
          </p:nvGrpSpPr>
          <p:grpSpPr>
            <a:xfrm>
              <a:off x="3523229" y="4872333"/>
              <a:ext cx="4681316" cy="622137"/>
              <a:chOff x="4576" y="0"/>
              <a:chExt cx="4681313" cy="622137"/>
            </a:xfrm>
          </p:grpSpPr>
          <p:sp>
            <p:nvSpPr>
              <p:cNvPr id="229" name="Rounded Rectangle 228"/>
              <p:cNvSpPr/>
              <p:nvPr/>
            </p:nvSpPr>
            <p:spPr>
              <a:xfrm>
                <a:off x="4576" y="0"/>
                <a:ext cx="4681313" cy="622137"/>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p:sp>
            <p:nvSpPr>
              <p:cNvPr id="230" name="Rounded Rectangle 4"/>
              <p:cNvSpPr txBox="1"/>
              <p:nvPr/>
            </p:nvSpPr>
            <p:spPr>
              <a:xfrm>
                <a:off x="22798" y="18222"/>
                <a:ext cx="4644869" cy="58569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dirty="0" smtClean="0"/>
                  <a:t>Cell states</a:t>
                </a:r>
                <a:endParaRPr lang="en-US" sz="2700" kern="1200" dirty="0"/>
              </a:p>
            </p:txBody>
          </p:sp>
        </p:grpSp>
        <p:sp>
          <p:nvSpPr>
            <p:cNvPr id="231" name="Down Arrow 230"/>
            <p:cNvSpPr/>
            <p:nvPr/>
          </p:nvSpPr>
          <p:spPr>
            <a:xfrm>
              <a:off x="5690385" y="2842594"/>
              <a:ext cx="386861" cy="537869"/>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2" name="Down Arrow 231"/>
            <p:cNvSpPr/>
            <p:nvPr/>
          </p:nvSpPr>
          <p:spPr>
            <a:xfrm>
              <a:off x="5670452" y="4206394"/>
              <a:ext cx="386861" cy="537869"/>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3" name="TextBox 232"/>
            <p:cNvSpPr txBox="1"/>
            <p:nvPr/>
          </p:nvSpPr>
          <p:spPr>
            <a:xfrm>
              <a:off x="6295286" y="2915988"/>
              <a:ext cx="301975" cy="632272"/>
            </a:xfrm>
            <a:prstGeom prst="rect">
              <a:avLst/>
            </a:prstGeom>
            <a:noFill/>
          </p:spPr>
          <p:txBody>
            <a:bodyPr wrap="none" rtlCol="0">
              <a:spAutoFit/>
            </a:bodyPr>
            <a:lstStyle/>
            <a:p>
              <a:endParaRPr lang="en-GB" dirty="0"/>
            </a:p>
          </p:txBody>
        </p:sp>
        <p:sp>
          <p:nvSpPr>
            <p:cNvPr id="234" name="TextBox 233"/>
            <p:cNvSpPr txBox="1"/>
            <p:nvPr/>
          </p:nvSpPr>
          <p:spPr>
            <a:xfrm>
              <a:off x="6390413" y="4327443"/>
              <a:ext cx="301975" cy="632272"/>
            </a:xfrm>
            <a:prstGeom prst="rect">
              <a:avLst/>
            </a:prstGeom>
            <a:noFill/>
          </p:spPr>
          <p:txBody>
            <a:bodyPr wrap="none" rtlCol="0">
              <a:spAutoFit/>
            </a:bodyPr>
            <a:lstStyle/>
            <a:p>
              <a:endParaRPr lang="en-GB" dirty="0"/>
            </a:p>
          </p:txBody>
        </p:sp>
      </p:grpSp>
      <p:sp>
        <p:nvSpPr>
          <p:cNvPr id="257" name="Oval 256"/>
          <p:cNvSpPr/>
          <p:nvPr/>
        </p:nvSpPr>
        <p:spPr>
          <a:xfrm>
            <a:off x="9766816" y="4451228"/>
            <a:ext cx="478302" cy="478302"/>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TextBox 258"/>
          <p:cNvSpPr txBox="1"/>
          <p:nvPr/>
        </p:nvSpPr>
        <p:spPr>
          <a:xfrm>
            <a:off x="10423264" y="4529911"/>
            <a:ext cx="1589479" cy="369332"/>
          </a:xfrm>
          <a:prstGeom prst="rect">
            <a:avLst/>
          </a:prstGeom>
          <a:noFill/>
        </p:spPr>
        <p:txBody>
          <a:bodyPr wrap="square" rtlCol="0">
            <a:spAutoFit/>
          </a:bodyPr>
          <a:lstStyle/>
          <a:p>
            <a:pPr algn="ctr"/>
            <a:r>
              <a:rPr lang="en-GB" dirty="0" smtClean="0"/>
              <a:t>treatment</a:t>
            </a:r>
            <a:endParaRPr lang="en-GB" dirty="0"/>
          </a:p>
        </p:txBody>
      </p:sp>
      <p:cxnSp>
        <p:nvCxnSpPr>
          <p:cNvPr id="245" name="Straight Arrow Connector 244"/>
          <p:cNvCxnSpPr>
            <a:stCxn id="22" idx="4"/>
            <a:endCxn id="30" idx="2"/>
          </p:cNvCxnSpPr>
          <p:nvPr/>
        </p:nvCxnSpPr>
        <p:spPr>
          <a:xfrm>
            <a:off x="8302776" y="3600747"/>
            <a:ext cx="1458743" cy="263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p:cNvCxnSpPr>
            <a:stCxn id="21" idx="4"/>
            <a:endCxn id="30" idx="2"/>
          </p:cNvCxnSpPr>
          <p:nvPr/>
        </p:nvCxnSpPr>
        <p:spPr>
          <a:xfrm>
            <a:off x="7713735" y="3595446"/>
            <a:ext cx="2047784" cy="268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p:cNvCxnSpPr>
            <a:stCxn id="11" idx="4"/>
            <a:endCxn id="30" idx="2"/>
          </p:cNvCxnSpPr>
          <p:nvPr/>
        </p:nvCxnSpPr>
        <p:spPr>
          <a:xfrm>
            <a:off x="7141599" y="3602525"/>
            <a:ext cx="2619920" cy="261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a:stCxn id="4" idx="4"/>
            <a:endCxn id="30" idx="2"/>
          </p:cNvCxnSpPr>
          <p:nvPr/>
        </p:nvCxnSpPr>
        <p:spPr>
          <a:xfrm>
            <a:off x="6541477" y="3615397"/>
            <a:ext cx="3220042" cy="248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a:stCxn id="22" idx="4"/>
            <a:endCxn id="257" idx="2"/>
          </p:cNvCxnSpPr>
          <p:nvPr/>
        </p:nvCxnSpPr>
        <p:spPr>
          <a:xfrm>
            <a:off x="8302776" y="3600747"/>
            <a:ext cx="1464040" cy="1089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a:stCxn id="11" idx="4"/>
            <a:endCxn id="257" idx="2"/>
          </p:cNvCxnSpPr>
          <p:nvPr/>
        </p:nvCxnSpPr>
        <p:spPr>
          <a:xfrm>
            <a:off x="7141599" y="3602525"/>
            <a:ext cx="2625217" cy="1087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a:stCxn id="4" idx="4"/>
            <a:endCxn id="257" idx="2"/>
          </p:cNvCxnSpPr>
          <p:nvPr/>
        </p:nvCxnSpPr>
        <p:spPr>
          <a:xfrm>
            <a:off x="6541477" y="3615397"/>
            <a:ext cx="3225339" cy="1074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2" name="TextBox 281"/>
          <p:cNvSpPr txBox="1"/>
          <p:nvPr/>
        </p:nvSpPr>
        <p:spPr>
          <a:xfrm>
            <a:off x="399073" y="6194355"/>
            <a:ext cx="3237489" cy="369332"/>
          </a:xfrm>
          <a:prstGeom prst="rect">
            <a:avLst/>
          </a:prstGeom>
          <a:noFill/>
        </p:spPr>
        <p:txBody>
          <a:bodyPr wrap="none" rtlCol="0">
            <a:spAutoFit/>
          </a:bodyPr>
          <a:lstStyle/>
          <a:p>
            <a:r>
              <a:rPr lang="en-GB" dirty="0" err="1" smtClean="0"/>
              <a:t>PLoS</a:t>
            </a:r>
            <a:r>
              <a:rPr lang="en-GB" dirty="0" smtClean="0"/>
              <a:t> Comp Bio, Nature Methods</a:t>
            </a:r>
            <a:endParaRPr lang="en-GB" dirty="0"/>
          </a:p>
        </p:txBody>
      </p:sp>
    </p:spTree>
    <p:extLst>
      <p:ext uri="{BB962C8B-B14F-4D97-AF65-F5344CB8AC3E}">
        <p14:creationId xmlns:p14="http://schemas.microsoft.com/office/powerpoint/2010/main" val="388397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 Find Out More</a:t>
            </a:r>
            <a:endParaRPr lang="en-GB" dirty="0"/>
          </a:p>
        </p:txBody>
      </p:sp>
      <p:sp>
        <p:nvSpPr>
          <p:cNvPr id="3" name="Content Placeholder 2"/>
          <p:cNvSpPr>
            <a:spLocks noGrp="1"/>
          </p:cNvSpPr>
          <p:nvPr>
            <p:ph idx="1"/>
          </p:nvPr>
        </p:nvSpPr>
        <p:spPr/>
        <p:txBody>
          <a:bodyPr/>
          <a:lstStyle/>
          <a:p>
            <a:r>
              <a:rPr lang="en-GB" dirty="0" smtClean="0"/>
              <a:t>Gaussian Process Summer School</a:t>
            </a:r>
          </a:p>
          <a:p>
            <a:pPr lvl="1"/>
            <a:r>
              <a:rPr lang="en-GB" dirty="0" smtClean="0"/>
              <a:t>12</a:t>
            </a:r>
            <a:r>
              <a:rPr lang="en-GB" baseline="30000" dirty="0" smtClean="0"/>
              <a:t>th</a:t>
            </a:r>
            <a:r>
              <a:rPr lang="en-GB" dirty="0" smtClean="0"/>
              <a:t>-15</a:t>
            </a:r>
            <a:r>
              <a:rPr lang="en-GB" baseline="30000" dirty="0" smtClean="0"/>
              <a:t>th</a:t>
            </a:r>
            <a:r>
              <a:rPr lang="en-GB" dirty="0" smtClean="0"/>
              <a:t> September 2016 in Sheffield</a:t>
            </a:r>
          </a:p>
          <a:p>
            <a:pPr lvl="1"/>
            <a:r>
              <a:rPr lang="en-GB" dirty="0" smtClean="0"/>
              <a:t>This year in parallel with/themed as a UQ orientated school (co-organisation with Rich Wilkinson)</a:t>
            </a:r>
          </a:p>
          <a:p>
            <a:pPr lvl="1"/>
            <a:r>
              <a:rPr lang="en-GB" dirty="0" smtClean="0"/>
              <a:t>Occurring alongside ENBIS Meeting</a:t>
            </a:r>
          </a:p>
          <a:p>
            <a:pPr lvl="1"/>
            <a:r>
              <a:rPr lang="en-GB" dirty="0">
                <a:hlinkClick r:id="rId2"/>
              </a:rPr>
              <a:t>http://gpss.cc</a:t>
            </a:r>
            <a:r>
              <a:rPr lang="en-GB" dirty="0" smtClean="0">
                <a:hlinkClick r:id="rId2"/>
              </a:rPr>
              <a:t>/</a:t>
            </a:r>
            <a:endParaRPr lang="en-GB" dirty="0" smtClean="0"/>
          </a:p>
          <a:p>
            <a:pPr marL="457200" lvl="1" indent="0">
              <a:buNone/>
            </a:pPr>
            <a:endParaRPr lang="en-GB" dirty="0"/>
          </a:p>
          <a:p>
            <a:pPr lvl="1"/>
            <a:endParaRPr lang="en-GB" dirty="0"/>
          </a:p>
        </p:txBody>
      </p:sp>
    </p:spTree>
    <p:extLst>
      <p:ext uri="{BB962C8B-B14F-4D97-AF65-F5344CB8AC3E}">
        <p14:creationId xmlns:p14="http://schemas.microsoft.com/office/powerpoint/2010/main" val="826633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Future</a:t>
            </a:r>
            <a:endParaRPr lang="en-GB" dirty="0"/>
          </a:p>
        </p:txBody>
      </p:sp>
      <p:sp>
        <p:nvSpPr>
          <p:cNvPr id="3" name="Content Placeholder 2"/>
          <p:cNvSpPr>
            <a:spLocks noGrp="1"/>
          </p:cNvSpPr>
          <p:nvPr>
            <p:ph idx="1"/>
          </p:nvPr>
        </p:nvSpPr>
        <p:spPr/>
        <p:txBody>
          <a:bodyPr>
            <a:normAutofit lnSpcReduction="10000"/>
          </a:bodyPr>
          <a:lstStyle/>
          <a:p>
            <a:r>
              <a:rPr lang="en-GB" dirty="0" smtClean="0"/>
              <a:t>Methodology</a:t>
            </a:r>
          </a:p>
          <a:p>
            <a:pPr lvl="1"/>
            <a:r>
              <a:rPr lang="en-GB" dirty="0" smtClean="0"/>
              <a:t>Deep GPs (also current)</a:t>
            </a:r>
          </a:p>
          <a:p>
            <a:pPr lvl="1"/>
            <a:r>
              <a:rPr lang="en-GB" dirty="0" smtClean="0"/>
              <a:t>Latent Force Models (current but dormant)</a:t>
            </a:r>
          </a:p>
          <a:p>
            <a:pPr lvl="1"/>
            <a:r>
              <a:rPr lang="en-GB" dirty="0" smtClean="0"/>
              <a:t>Latent Action Models and Stochastic Optimal Control (new)</a:t>
            </a:r>
          </a:p>
          <a:p>
            <a:pPr lvl="1"/>
            <a:r>
              <a:rPr lang="en-GB" dirty="0" smtClean="0"/>
              <a:t>Probabilistic Geometries (starting)</a:t>
            </a:r>
          </a:p>
          <a:p>
            <a:endParaRPr lang="en-GB" dirty="0" smtClean="0"/>
          </a:p>
          <a:p>
            <a:r>
              <a:rPr lang="en-GB" dirty="0" smtClean="0"/>
              <a:t>Exemplar Applications</a:t>
            </a:r>
          </a:p>
          <a:p>
            <a:pPr lvl="1"/>
            <a:r>
              <a:rPr lang="en-GB" dirty="0" smtClean="0"/>
              <a:t>Health and Biology (existing)</a:t>
            </a:r>
          </a:p>
          <a:p>
            <a:pPr lvl="1"/>
            <a:r>
              <a:rPr lang="en-GB" dirty="0" smtClean="0"/>
              <a:t>Developing world (existing)</a:t>
            </a:r>
          </a:p>
          <a:p>
            <a:pPr lvl="1"/>
            <a:r>
              <a:rPr lang="en-GB" dirty="0" smtClean="0"/>
              <a:t>Robotics at different scales (starting)</a:t>
            </a:r>
          </a:p>
          <a:p>
            <a:pPr lvl="1"/>
            <a:r>
              <a:rPr lang="en-GB" dirty="0" smtClean="0"/>
              <a:t>Perception: vision (dormant) haptic (new)</a:t>
            </a:r>
            <a:endParaRPr lang="en-GB" dirty="0"/>
          </a:p>
        </p:txBody>
      </p:sp>
    </p:spTree>
    <p:extLst>
      <p:ext uri="{BB962C8B-B14F-4D97-AF65-F5344CB8AC3E}">
        <p14:creationId xmlns:p14="http://schemas.microsoft.com/office/powerpoint/2010/main" val="32902343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5" name="Content Placeholder 4"/>
          <p:cNvSpPr>
            <a:spLocks noGrp="1"/>
          </p:cNvSpPr>
          <p:nvPr>
            <p:ph idx="1"/>
          </p:nvPr>
        </p:nvSpPr>
        <p:spPr/>
        <p:txBody>
          <a:bodyPr>
            <a:normAutofit lnSpcReduction="10000"/>
          </a:bodyPr>
          <a:lstStyle/>
          <a:p>
            <a:r>
              <a:rPr lang="en-US" dirty="0" smtClean="0"/>
              <a:t>Complex systems:</a:t>
            </a:r>
          </a:p>
          <a:p>
            <a:pPr lvl="1"/>
            <a:r>
              <a:rPr lang="en-US" dirty="0" smtClean="0"/>
              <a:t>‘big data’ is too ‘small’.</a:t>
            </a:r>
          </a:p>
          <a:p>
            <a:pPr lvl="2"/>
            <a:r>
              <a:rPr lang="en-US" dirty="0" smtClean="0"/>
              <a:t>The data are not enough.</a:t>
            </a:r>
          </a:p>
          <a:p>
            <a:pPr lvl="1"/>
            <a:r>
              <a:rPr lang="en-US" dirty="0" smtClean="0"/>
              <a:t>Need data efficient methods</a:t>
            </a:r>
          </a:p>
          <a:p>
            <a:pPr lvl="2"/>
            <a:r>
              <a:rPr lang="en-US" dirty="0">
                <a:hlinkClick r:id="rId3"/>
              </a:rPr>
              <a:t>http://</a:t>
            </a:r>
            <a:r>
              <a:rPr lang="en-US" dirty="0" smtClean="0">
                <a:hlinkClick r:id="rId3"/>
              </a:rPr>
              <a:t>www.theguardian.com/media-network/2016/jan/28/google-ai-go-grandmaster-real-winner-deepmind</a:t>
            </a:r>
            <a:endParaRPr lang="en-US" dirty="0" smtClean="0"/>
          </a:p>
          <a:p>
            <a:pPr marL="914400" lvl="2" indent="0">
              <a:buNone/>
            </a:pPr>
            <a:endParaRPr lang="en-US" dirty="0"/>
          </a:p>
          <a:p>
            <a:endParaRPr lang="en-US" dirty="0" smtClean="0"/>
          </a:p>
          <a:p>
            <a:r>
              <a:rPr lang="en-US" dirty="0" smtClean="0"/>
              <a:t>Solutions:</a:t>
            </a:r>
          </a:p>
          <a:p>
            <a:pPr lvl="1"/>
            <a:r>
              <a:rPr lang="en-US" dirty="0" smtClean="0"/>
              <a:t>Hybrid </a:t>
            </a:r>
            <a:r>
              <a:rPr lang="en-US" dirty="0"/>
              <a:t>m</a:t>
            </a:r>
            <a:r>
              <a:rPr lang="en-US" dirty="0" smtClean="0"/>
              <a:t>echanistic-empirical models</a:t>
            </a:r>
          </a:p>
          <a:p>
            <a:pPr lvl="1"/>
            <a:r>
              <a:rPr lang="en-US" dirty="0" smtClean="0"/>
              <a:t>Structured models for automated data assimilation</a:t>
            </a:r>
          </a:p>
        </p:txBody>
      </p:sp>
    </p:spTree>
    <p:extLst>
      <p:ext uri="{BB962C8B-B14F-4D97-AF65-F5344CB8AC3E}">
        <p14:creationId xmlns:p14="http://schemas.microsoft.com/office/powerpoint/2010/main" val="10776363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Digital Oligarchy</a:t>
            </a:r>
            <a:endParaRPr lang="en-GB" dirty="0"/>
          </a:p>
        </p:txBody>
      </p:sp>
      <p:sp>
        <p:nvSpPr>
          <p:cNvPr id="3" name="Content Placeholder 2"/>
          <p:cNvSpPr>
            <a:spLocks noGrp="1"/>
          </p:cNvSpPr>
          <p:nvPr>
            <p:ph sz="half" idx="1"/>
          </p:nvPr>
        </p:nvSpPr>
        <p:spPr/>
        <p:txBody>
          <a:bodyPr/>
          <a:lstStyle/>
          <a:p>
            <a:r>
              <a:rPr lang="en-GB" dirty="0" smtClean="0"/>
              <a:t>Response to concentration of power with data</a:t>
            </a:r>
          </a:p>
          <a:p>
            <a:r>
              <a:rPr lang="en-GB" dirty="0" err="1" smtClean="0"/>
              <a:t>CitizenMe</a:t>
            </a:r>
            <a:endParaRPr lang="en-GB" dirty="0"/>
          </a:p>
          <a:p>
            <a:pPr lvl="1"/>
            <a:r>
              <a:rPr lang="en-GB" dirty="0" smtClean="0"/>
              <a:t>London based start up</a:t>
            </a:r>
          </a:p>
          <a:p>
            <a:pPr lvl="1"/>
            <a:r>
              <a:rPr lang="en-GB" dirty="0" smtClean="0"/>
              <a:t>User-centric data modelling</a:t>
            </a:r>
          </a:p>
          <a:p>
            <a:r>
              <a:rPr lang="en-GB" dirty="0" smtClean="0"/>
              <a:t>New challenges in ML</a:t>
            </a:r>
          </a:p>
          <a:p>
            <a:pPr lvl="1"/>
            <a:r>
              <a:rPr lang="en-GB" dirty="0" smtClean="0"/>
              <a:t>Integration of ML, systems, cryptography.</a:t>
            </a:r>
            <a:endParaRPr lang="en-GB" dirty="0"/>
          </a:p>
        </p:txBody>
      </p:sp>
      <p:pic>
        <p:nvPicPr>
          <p:cNvPr id="2052" name="Picture 4" descr="citizenm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9062" y="2803820"/>
            <a:ext cx="5229225" cy="3619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www.michaeltsmith.org.uk/wp-content/uploads/2015/02/mts_s.jpg"/>
          <p:cNvPicPr>
            <a:picLocks noChangeAspect="1" noChangeArrowheads="1"/>
          </p:cNvPicPr>
          <p:nvPr/>
        </p:nvPicPr>
        <p:blipFill rotWithShape="1">
          <a:blip r:embed="rId4">
            <a:extLst>
              <a:ext uri="{28A0092B-C50C-407E-A947-70E740481C1C}">
                <a14:useLocalDpi xmlns:a14="http://schemas.microsoft.com/office/drawing/2010/main" val="0"/>
              </a:ext>
            </a:extLst>
          </a:blip>
          <a:srcRect l="13805" t="20860" r="21530" b="20195"/>
          <a:stretch/>
        </p:blipFill>
        <p:spPr bwMode="auto">
          <a:xfrm>
            <a:off x="10269414" y="942535"/>
            <a:ext cx="1414750" cy="1554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5186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Open Data Science and Africa</a:t>
            </a:r>
            <a:endParaRPr lang="en-GB" dirty="0"/>
          </a:p>
        </p:txBody>
      </p:sp>
      <p:sp>
        <p:nvSpPr>
          <p:cNvPr id="4" name="Text Placeholder 3"/>
          <p:cNvSpPr>
            <a:spLocks noGrp="1"/>
          </p:cNvSpPr>
          <p:nvPr>
            <p:ph type="body" idx="1"/>
          </p:nvPr>
        </p:nvSpPr>
        <p:spPr/>
        <p:txBody>
          <a:bodyPr/>
          <a:lstStyle/>
          <a:p>
            <a:r>
              <a:rPr lang="en-GB" dirty="0" smtClean="0"/>
              <a:t>Challenge</a:t>
            </a:r>
            <a:endParaRPr lang="en-GB" dirty="0"/>
          </a:p>
        </p:txBody>
      </p:sp>
      <p:sp>
        <p:nvSpPr>
          <p:cNvPr id="3" name="Content Placeholder 2"/>
          <p:cNvSpPr>
            <a:spLocks noGrp="1"/>
          </p:cNvSpPr>
          <p:nvPr>
            <p:ph sz="half" idx="2"/>
          </p:nvPr>
        </p:nvSpPr>
        <p:spPr/>
        <p:txBody>
          <a:bodyPr>
            <a:normAutofit/>
          </a:bodyPr>
          <a:lstStyle/>
          <a:p>
            <a:r>
              <a:rPr lang="en-GB" dirty="0"/>
              <a:t>“Whole pipeline challenge</a:t>
            </a:r>
            <a:r>
              <a:rPr lang="en-GB" dirty="0" smtClean="0"/>
              <a:t>”</a:t>
            </a:r>
            <a:endParaRPr lang="en-GB" dirty="0" smtClean="0">
              <a:hlinkClick r:id="rId3"/>
            </a:endParaRPr>
          </a:p>
          <a:p>
            <a:r>
              <a:rPr lang="en-GB" dirty="0" smtClean="0">
                <a:hlinkClick r:id="rId3"/>
              </a:rPr>
              <a:t>Make </a:t>
            </a:r>
            <a:r>
              <a:rPr lang="en-GB" dirty="0">
                <a:hlinkClick r:id="rId3"/>
              </a:rPr>
              <a:t>software available</a:t>
            </a:r>
            <a:endParaRPr lang="en-GB" dirty="0"/>
          </a:p>
          <a:p>
            <a:r>
              <a:rPr lang="en-GB" dirty="0">
                <a:hlinkClick r:id="rId4"/>
              </a:rPr>
              <a:t>Teach summer schools</a:t>
            </a:r>
            <a:endParaRPr lang="en-GB" dirty="0"/>
          </a:p>
          <a:p>
            <a:r>
              <a:rPr lang="en-GB" dirty="0">
                <a:hlinkClick r:id="rId5"/>
              </a:rPr>
              <a:t>Support local meetings</a:t>
            </a:r>
            <a:endParaRPr lang="en-GB" dirty="0"/>
          </a:p>
          <a:p>
            <a:pPr lvl="1"/>
            <a:r>
              <a:rPr lang="en-GB" dirty="0"/>
              <a:t>Publicity in </a:t>
            </a:r>
            <a:r>
              <a:rPr lang="en-GB" dirty="0">
                <a:hlinkClick r:id="rId6"/>
              </a:rPr>
              <a:t>the Guardian</a:t>
            </a:r>
            <a:endParaRPr lang="en-GB" dirty="0"/>
          </a:p>
          <a:p>
            <a:r>
              <a:rPr lang="en-GB" dirty="0" smtClean="0"/>
              <a:t>Opportunities to deploy pipeline solution</a:t>
            </a:r>
            <a:endParaRPr lang="en-GB" dirty="0"/>
          </a:p>
        </p:txBody>
      </p:sp>
      <p:pic>
        <p:nvPicPr>
          <p:cNvPr id="9" name="Content Placeholder 8"/>
          <p:cNvPicPr>
            <a:picLocks noGrp="1" noChangeAspect="1"/>
          </p:cNvPicPr>
          <p:nvPr>
            <p:ph sz="quarter" idx="4"/>
          </p:nvPr>
        </p:nvPicPr>
        <p:blipFill>
          <a:blip r:embed="rId7" cstate="print">
            <a:extLst>
              <a:ext uri="{28A0092B-C50C-407E-A947-70E740481C1C}">
                <a14:useLocalDpi xmlns:a14="http://schemas.microsoft.com/office/drawing/2010/main" val="0"/>
              </a:ext>
            </a:extLst>
          </a:blip>
          <a:stretch>
            <a:fillRect/>
          </a:stretch>
        </p:blipFill>
        <p:spPr>
          <a:xfrm>
            <a:off x="6172200" y="2792413"/>
            <a:ext cx="5183188" cy="3109912"/>
          </a:xfrm>
        </p:spPr>
      </p:pic>
      <p:sp>
        <p:nvSpPr>
          <p:cNvPr id="7" name="AutoShape 2" descr="workshop on data science in Afr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9586351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Disease Incidence for Malaria</a:t>
            </a:r>
            <a:endParaRPr lang="en-GB" dirty="0"/>
          </a:p>
        </p:txBody>
      </p:sp>
      <p:grpSp>
        <p:nvGrpSpPr>
          <p:cNvPr id="10" name="Group 9"/>
          <p:cNvGrpSpPr/>
          <p:nvPr/>
        </p:nvGrpSpPr>
        <p:grpSpPr>
          <a:xfrm>
            <a:off x="705569" y="1456606"/>
            <a:ext cx="16601356" cy="5244861"/>
            <a:chOff x="685800" y="2441276"/>
            <a:chExt cx="6517257" cy="2309166"/>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527294"/>
              <a:ext cx="6275439" cy="2125016"/>
            </a:xfrm>
            <a:prstGeom prst="rect">
              <a:avLst/>
            </a:prstGeom>
          </p:spPr>
        </p:pic>
        <p:sp>
          <p:nvSpPr>
            <p:cNvPr id="9" name="Rectangle 8"/>
            <p:cNvSpPr/>
            <p:nvPr/>
          </p:nvSpPr>
          <p:spPr>
            <a:xfrm>
              <a:off x="5006196" y="2441276"/>
              <a:ext cx="2196861" cy="2309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672776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006196" y="527769"/>
            <a:ext cx="6347604" cy="2259959"/>
            <a:chOff x="613634" y="4598041"/>
            <a:chExt cx="6347604" cy="2259959"/>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99" y="4598041"/>
              <a:ext cx="6275439" cy="2125016"/>
            </a:xfrm>
            <a:prstGeom prst="rect">
              <a:avLst/>
            </a:prstGeom>
          </p:spPr>
        </p:pic>
        <p:sp>
          <p:nvSpPr>
            <p:cNvPr id="3" name="Rectangle 2"/>
            <p:cNvSpPr/>
            <p:nvPr/>
          </p:nvSpPr>
          <p:spPr>
            <a:xfrm>
              <a:off x="613634" y="4598041"/>
              <a:ext cx="4234411" cy="2259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p:ph type="title"/>
          </p:nvPr>
        </p:nvSpPr>
        <p:spPr/>
        <p:txBody>
          <a:bodyPr/>
          <a:lstStyle/>
          <a:p>
            <a:r>
              <a:rPr lang="en-GB" dirty="0" smtClean="0"/>
              <a:t>Uganda</a:t>
            </a:r>
            <a:endParaRPr lang="en-GB" dirty="0"/>
          </a:p>
        </p:txBody>
      </p:sp>
      <p:sp>
        <p:nvSpPr>
          <p:cNvPr id="4" name="Content Placeholder 3"/>
          <p:cNvSpPr>
            <a:spLocks noGrp="1"/>
          </p:cNvSpPr>
          <p:nvPr>
            <p:ph idx="1"/>
          </p:nvPr>
        </p:nvSpPr>
        <p:spPr/>
        <p:txBody>
          <a:bodyPr/>
          <a:lstStyle/>
          <a:p>
            <a:r>
              <a:rPr lang="en-GB" dirty="0" smtClean="0"/>
              <a:t>Spatial models of disease</a:t>
            </a:r>
            <a:endParaRPr lang="en-GB"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049" y="2332169"/>
            <a:ext cx="4704272" cy="4704272"/>
          </a:xfrm>
          <a:prstGeom prst="rect">
            <a:avLst/>
          </a:prstGeom>
        </p:spPr>
      </p:pic>
      <p:grpSp>
        <p:nvGrpSpPr>
          <p:cNvPr id="10" name="Group 9"/>
          <p:cNvGrpSpPr/>
          <p:nvPr/>
        </p:nvGrpSpPr>
        <p:grpSpPr>
          <a:xfrm>
            <a:off x="5745193" y="2898475"/>
            <a:ext cx="8990440" cy="3826099"/>
            <a:chOff x="685800" y="2441276"/>
            <a:chExt cx="6517257" cy="2309166"/>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527294"/>
              <a:ext cx="6275439" cy="2125016"/>
            </a:xfrm>
            <a:prstGeom prst="rect">
              <a:avLst/>
            </a:prstGeom>
          </p:spPr>
        </p:pic>
        <p:sp>
          <p:nvSpPr>
            <p:cNvPr id="9" name="Rectangle 8"/>
            <p:cNvSpPr/>
            <p:nvPr/>
          </p:nvSpPr>
          <p:spPr>
            <a:xfrm>
              <a:off x="5006196" y="2441276"/>
              <a:ext cx="2196861" cy="2309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1918879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5520091" y="4918910"/>
              <a:ext cx="3600" cy="4320"/>
            </p14:xfrm>
          </p:contentPart>
        </mc:Choice>
        <mc:Fallback xmlns="">
          <p:pic>
            <p:nvPicPr>
              <p:cNvPr id="7" name="Ink 6"/>
              <p:cNvPicPr/>
              <p:nvPr/>
            </p:nvPicPr>
            <p:blipFill>
              <a:blip r:embed="rId14"/>
              <a:stretch>
                <a:fillRect/>
              </a:stretch>
            </p:blipFill>
            <p:spPr>
              <a:xfrm>
                <a:off x="5509651" y="4908830"/>
                <a:ext cx="2268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p14:cNvContentPartPr/>
              <p14:nvPr/>
            </p14:nvContentPartPr>
            <p14:xfrm>
              <a:off x="10077273" y="3747028"/>
              <a:ext cx="10440" cy="5040"/>
            </p14:xfrm>
          </p:contentPart>
        </mc:Choice>
        <mc:Fallback xmlns="">
          <p:pic>
            <p:nvPicPr>
              <p:cNvPr id="11" name="Ink 10"/>
              <p:cNvPicPr/>
              <p:nvPr/>
            </p:nvPicPr>
            <p:blipFill>
              <a:blip r:embed="rId16"/>
              <a:stretch>
                <a:fillRect/>
              </a:stretch>
            </p:blipFill>
            <p:spPr>
              <a:xfrm>
                <a:off x="10063953" y="3736228"/>
                <a:ext cx="34560" cy="28800"/>
              </a:xfrm>
              <a:prstGeom prst="rect">
                <a:avLst/>
              </a:prstGeom>
            </p:spPr>
          </p:pic>
        </mc:Fallback>
      </mc:AlternateContent>
      <p:sp>
        <p:nvSpPr>
          <p:cNvPr id="20" name="TextBox 19"/>
          <p:cNvSpPr txBox="1"/>
          <p:nvPr/>
        </p:nvSpPr>
        <p:spPr>
          <a:xfrm>
            <a:off x="1238865" y="2269700"/>
            <a:ext cx="3322192" cy="646331"/>
          </a:xfrm>
          <a:prstGeom prst="rect">
            <a:avLst/>
          </a:prstGeom>
          <a:noFill/>
        </p:spPr>
        <p:txBody>
          <a:bodyPr wrap="none" rtlCol="0">
            <a:spAutoFit/>
          </a:bodyPr>
          <a:lstStyle/>
          <a:p>
            <a:r>
              <a:rPr lang="en-GB" dirty="0" smtClean="0">
                <a:hlinkClick r:id="rId17"/>
              </a:rPr>
              <a:t>http://pulselabkampala.ug/hmis/</a:t>
            </a:r>
            <a:endParaRPr lang="en-GB" dirty="0" smtClean="0"/>
          </a:p>
          <a:p>
            <a:endParaRPr lang="en-GB" dirty="0"/>
          </a:p>
        </p:txBody>
      </p:sp>
      <p:pic>
        <p:nvPicPr>
          <p:cNvPr id="2053" name="Picture 5" descr="http://air.ug/~jquinn/jq.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222951" y="1718308"/>
            <a:ext cx="1591534" cy="177456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Mubangizi's Photo"/>
          <p:cNvPicPr>
            <a:picLocks noChangeAspect="1" noChangeArrowheads="1"/>
          </p:cNvPicPr>
          <p:nvPr/>
        </p:nvPicPr>
        <p:blipFill rotWithShape="1">
          <a:blip r:embed="rId19">
            <a:extLst>
              <a:ext uri="{28A0092B-C50C-407E-A947-70E740481C1C}">
                <a14:useLocalDpi xmlns:a14="http://schemas.microsoft.com/office/drawing/2010/main" val="0"/>
              </a:ext>
            </a:extLst>
          </a:blip>
          <a:srcRect l="13730" t="2092" r="17332" b="15442"/>
          <a:stretch/>
        </p:blipFill>
        <p:spPr bwMode="auto">
          <a:xfrm>
            <a:off x="7416794" y="4580719"/>
            <a:ext cx="1548581" cy="1710813"/>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BakerSt221B"/>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l="4323" t="8764" r="66847" b="28172"/>
          <a:stretch/>
        </p:blipFill>
        <p:spPr bwMode="auto">
          <a:xfrm>
            <a:off x="7359563" y="1718308"/>
            <a:ext cx="1651820" cy="1806678"/>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20"/>
          <p:cNvSpPr>
            <a:spLocks noGrp="1"/>
          </p:cNvSpPr>
          <p:nvPr>
            <p:ph type="title"/>
          </p:nvPr>
        </p:nvSpPr>
        <p:spPr/>
        <p:txBody>
          <a:bodyPr/>
          <a:lstStyle/>
          <a:p>
            <a:r>
              <a:rPr lang="en-GB" dirty="0" smtClean="0"/>
              <a:t>Deployed with UN Global Pulse Lab</a:t>
            </a:r>
            <a:endParaRPr lang="en-GB" dirty="0"/>
          </a:p>
        </p:txBody>
      </p:sp>
      <p:pic>
        <p:nvPicPr>
          <p:cNvPr id="1026" name="Picture 2" descr="Global Pulse Logo"/>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248637" y="3747028"/>
            <a:ext cx="1565848" cy="2544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019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Oval 535"/>
          <p:cNvSpPr/>
          <p:nvPr/>
        </p:nvSpPr>
        <p:spPr>
          <a:xfrm>
            <a:off x="825227" y="1037320"/>
            <a:ext cx="10294920" cy="5306760"/>
          </a:xfrm>
          <a:prstGeom prst="ellipse">
            <a:avLst/>
          </a:prstGeom>
          <a:solidFill>
            <a:schemeClr val="accent2">
              <a:lumMod val="20000"/>
              <a:lumOff val="80000"/>
            </a:schemeClr>
          </a:solidFill>
          <a:ln w="38100">
            <a:solidFill>
              <a:srgbClr val="FBE5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BE5D5"/>
              </a:solidFill>
            </a:endParaRPr>
          </a:p>
        </p:txBody>
      </p:sp>
      <p:cxnSp>
        <p:nvCxnSpPr>
          <p:cNvPr id="538" name="Straight Connector 537"/>
          <p:cNvCxnSpPr/>
          <p:nvPr/>
        </p:nvCxnSpPr>
        <p:spPr>
          <a:xfrm>
            <a:off x="5972687" y="899972"/>
            <a:ext cx="5775" cy="5615845"/>
          </a:xfrm>
          <a:prstGeom prst="line">
            <a:avLst/>
          </a:prstGeom>
          <a:ln w="254000">
            <a:solidFill>
              <a:schemeClr val="bg1"/>
            </a:solidFill>
          </a:ln>
        </p:spPr>
        <p:style>
          <a:lnRef idx="3">
            <a:schemeClr val="accent5"/>
          </a:lnRef>
          <a:fillRef idx="0">
            <a:schemeClr val="accent5"/>
          </a:fillRef>
          <a:effectRef idx="2">
            <a:schemeClr val="accent5"/>
          </a:effectRef>
          <a:fontRef idx="minor">
            <a:schemeClr val="tx1"/>
          </a:fontRef>
        </p:style>
      </p:cxnSp>
      <p:sp>
        <p:nvSpPr>
          <p:cNvPr id="539" name="TextBox 538"/>
          <p:cNvSpPr txBox="1"/>
          <p:nvPr/>
        </p:nvSpPr>
        <p:spPr>
          <a:xfrm rot="20114613">
            <a:off x="1523992" y="546029"/>
            <a:ext cx="1866601" cy="707886"/>
          </a:xfrm>
          <a:prstGeom prst="rect">
            <a:avLst/>
          </a:prstGeom>
          <a:noFill/>
        </p:spPr>
        <p:txBody>
          <a:bodyPr wrap="none" rtlCol="0">
            <a:spAutoFit/>
          </a:bodyPr>
          <a:lstStyle/>
          <a:p>
            <a:r>
              <a:rPr lang="en-GB" sz="4000" b="1" cap="small" dirty="0" smtClean="0"/>
              <a:t>Physical</a:t>
            </a:r>
            <a:endParaRPr lang="en-GB" sz="4000" b="1" cap="small" dirty="0"/>
          </a:p>
        </p:txBody>
      </p:sp>
      <p:sp>
        <p:nvSpPr>
          <p:cNvPr id="562" name="TextBox 561"/>
          <p:cNvSpPr txBox="1"/>
          <p:nvPr/>
        </p:nvSpPr>
        <p:spPr>
          <a:xfrm rot="1237676">
            <a:off x="8130733" y="556861"/>
            <a:ext cx="1828800" cy="707886"/>
          </a:xfrm>
          <a:prstGeom prst="rect">
            <a:avLst/>
          </a:prstGeom>
          <a:noFill/>
        </p:spPr>
        <p:txBody>
          <a:bodyPr wrap="square" rtlCol="0">
            <a:spAutoFit/>
          </a:bodyPr>
          <a:lstStyle/>
          <a:p>
            <a:r>
              <a:rPr lang="en-US" sz="4000" b="1" cap="small" dirty="0" smtClean="0"/>
              <a:t>World</a:t>
            </a:r>
            <a:endParaRPr lang="en-US" sz="4000" b="1" kern="1200" cap="small" dirty="0">
              <a:solidFill>
                <a:schemeClr val="tx1"/>
              </a:solidFill>
            </a:endParaRPr>
          </a:p>
        </p:txBody>
      </p:sp>
      <p:sp>
        <p:nvSpPr>
          <p:cNvPr id="567" name="TextBox 566"/>
          <p:cNvSpPr txBox="1"/>
          <p:nvPr/>
        </p:nvSpPr>
        <p:spPr>
          <a:xfrm rot="20605803">
            <a:off x="2263609" y="1799873"/>
            <a:ext cx="2696572" cy="523220"/>
          </a:xfrm>
          <a:prstGeom prst="rect">
            <a:avLst/>
          </a:prstGeom>
          <a:noFill/>
        </p:spPr>
        <p:txBody>
          <a:bodyPr wrap="none" rtlCol="0">
            <a:spAutoFit/>
          </a:bodyPr>
          <a:lstStyle/>
          <a:p>
            <a:pPr algn="ctr"/>
            <a:r>
              <a:rPr lang="en-GB" sz="2800" b="1" cap="small" dirty="0" smtClean="0">
                <a:solidFill>
                  <a:srgbClr val="FF0000"/>
                </a:solidFill>
              </a:rPr>
              <a:t>Empirical Models</a:t>
            </a:r>
            <a:endParaRPr lang="en-GB" sz="2800" b="1" cap="small" dirty="0">
              <a:solidFill>
                <a:srgbClr val="FF0000"/>
              </a:solidFill>
            </a:endParaRPr>
          </a:p>
        </p:txBody>
      </p:sp>
      <p:sp>
        <p:nvSpPr>
          <p:cNvPr id="568" name="TextBox 567"/>
          <p:cNvSpPr txBox="1"/>
          <p:nvPr/>
        </p:nvSpPr>
        <p:spPr>
          <a:xfrm rot="20605803">
            <a:off x="2625352" y="2672140"/>
            <a:ext cx="2286332" cy="523220"/>
          </a:xfrm>
          <a:prstGeom prst="rect">
            <a:avLst/>
          </a:prstGeom>
          <a:noFill/>
        </p:spPr>
        <p:txBody>
          <a:bodyPr wrap="none" rtlCol="0">
            <a:spAutoFit/>
          </a:bodyPr>
          <a:lstStyle/>
          <a:p>
            <a:pPr algn="ctr"/>
            <a:r>
              <a:rPr lang="en-GB" sz="2800" dirty="0" smtClean="0">
                <a:solidFill>
                  <a:srgbClr val="00B0F0"/>
                </a:solidFill>
              </a:rPr>
              <a:t>Compute: Fast</a:t>
            </a:r>
            <a:endParaRPr lang="en-GB" sz="2800" dirty="0">
              <a:solidFill>
                <a:srgbClr val="00B0F0"/>
              </a:solidFill>
            </a:endParaRPr>
          </a:p>
        </p:txBody>
      </p:sp>
      <p:sp>
        <p:nvSpPr>
          <p:cNvPr id="569" name="TextBox 568"/>
          <p:cNvSpPr txBox="1"/>
          <p:nvPr/>
        </p:nvSpPr>
        <p:spPr>
          <a:xfrm rot="20605803">
            <a:off x="2863166" y="3429090"/>
            <a:ext cx="1896673" cy="523220"/>
          </a:xfrm>
          <a:prstGeom prst="rect">
            <a:avLst/>
          </a:prstGeom>
          <a:noFill/>
        </p:spPr>
        <p:txBody>
          <a:bodyPr wrap="none" rtlCol="0">
            <a:spAutoFit/>
          </a:bodyPr>
          <a:lstStyle/>
          <a:p>
            <a:pPr algn="ctr"/>
            <a:r>
              <a:rPr lang="en-GB" sz="2800" dirty="0" smtClean="0">
                <a:solidFill>
                  <a:srgbClr val="00B050"/>
                </a:solidFill>
              </a:rPr>
              <a:t>Data Driven</a:t>
            </a:r>
            <a:endParaRPr lang="en-GB" sz="2800" dirty="0">
              <a:solidFill>
                <a:srgbClr val="00B050"/>
              </a:solidFill>
            </a:endParaRPr>
          </a:p>
        </p:txBody>
      </p:sp>
      <p:sp>
        <p:nvSpPr>
          <p:cNvPr id="570" name="TextBox 569"/>
          <p:cNvSpPr txBox="1"/>
          <p:nvPr/>
        </p:nvSpPr>
        <p:spPr>
          <a:xfrm rot="20605803">
            <a:off x="2373744" y="4307110"/>
            <a:ext cx="2789546" cy="954107"/>
          </a:xfrm>
          <a:prstGeom prst="rect">
            <a:avLst/>
          </a:prstGeom>
          <a:noFill/>
        </p:spPr>
        <p:txBody>
          <a:bodyPr wrap="none" rtlCol="0">
            <a:spAutoFit/>
          </a:bodyPr>
          <a:lstStyle/>
          <a:p>
            <a:pPr algn="ctr"/>
            <a:r>
              <a:rPr lang="en-GB" sz="2800" dirty="0" smtClean="0">
                <a:solidFill>
                  <a:schemeClr val="accent5"/>
                </a:solidFill>
              </a:rPr>
              <a:t>Statistics and </a:t>
            </a:r>
          </a:p>
          <a:p>
            <a:pPr algn="ctr"/>
            <a:r>
              <a:rPr lang="en-GB" sz="2800" dirty="0" smtClean="0">
                <a:solidFill>
                  <a:schemeClr val="accent5"/>
                </a:solidFill>
              </a:rPr>
              <a:t>Machine Learning</a:t>
            </a:r>
            <a:endParaRPr lang="en-GB" sz="2800" dirty="0">
              <a:solidFill>
                <a:schemeClr val="accent5"/>
              </a:solidFill>
            </a:endParaRPr>
          </a:p>
        </p:txBody>
      </p:sp>
      <p:sp>
        <p:nvSpPr>
          <p:cNvPr id="576" name="TextBox 575"/>
          <p:cNvSpPr txBox="1"/>
          <p:nvPr/>
        </p:nvSpPr>
        <p:spPr>
          <a:xfrm rot="1131397">
            <a:off x="6668490" y="1892590"/>
            <a:ext cx="3114122" cy="523220"/>
          </a:xfrm>
          <a:prstGeom prst="rect">
            <a:avLst/>
          </a:prstGeom>
          <a:noFill/>
        </p:spPr>
        <p:txBody>
          <a:bodyPr wrap="none" rtlCol="0">
            <a:spAutoFit/>
          </a:bodyPr>
          <a:lstStyle/>
          <a:p>
            <a:pPr algn="ctr"/>
            <a:r>
              <a:rPr lang="en-GB" sz="2800" b="1" cap="small" dirty="0" smtClean="0">
                <a:solidFill>
                  <a:srgbClr val="FF0000"/>
                </a:solidFill>
              </a:rPr>
              <a:t>Mechanistic Models</a:t>
            </a:r>
            <a:endParaRPr lang="en-GB" sz="2800" b="1" cap="small" dirty="0">
              <a:solidFill>
                <a:srgbClr val="FF0000"/>
              </a:solidFill>
            </a:endParaRPr>
          </a:p>
        </p:txBody>
      </p:sp>
      <p:sp>
        <p:nvSpPr>
          <p:cNvPr id="577" name="TextBox 576"/>
          <p:cNvSpPr txBox="1"/>
          <p:nvPr/>
        </p:nvSpPr>
        <p:spPr>
          <a:xfrm rot="1131397">
            <a:off x="7185594" y="2764857"/>
            <a:ext cx="2393156" cy="523220"/>
          </a:xfrm>
          <a:prstGeom prst="rect">
            <a:avLst/>
          </a:prstGeom>
          <a:noFill/>
        </p:spPr>
        <p:txBody>
          <a:bodyPr wrap="none" rtlCol="0">
            <a:spAutoFit/>
          </a:bodyPr>
          <a:lstStyle/>
          <a:p>
            <a:pPr algn="ctr"/>
            <a:r>
              <a:rPr lang="en-GB" sz="2800" dirty="0" smtClean="0">
                <a:solidFill>
                  <a:srgbClr val="00B0F0"/>
                </a:solidFill>
              </a:rPr>
              <a:t>Compute: Slow</a:t>
            </a:r>
            <a:endParaRPr lang="en-GB" sz="2800" dirty="0">
              <a:solidFill>
                <a:srgbClr val="00B0F0"/>
              </a:solidFill>
            </a:endParaRPr>
          </a:p>
        </p:txBody>
      </p:sp>
      <p:sp>
        <p:nvSpPr>
          <p:cNvPr id="578" name="TextBox 577"/>
          <p:cNvSpPr txBox="1"/>
          <p:nvPr/>
        </p:nvSpPr>
        <p:spPr>
          <a:xfrm rot="1131397">
            <a:off x="7012303" y="3521807"/>
            <a:ext cx="2825710" cy="523220"/>
          </a:xfrm>
          <a:prstGeom prst="rect">
            <a:avLst/>
          </a:prstGeom>
          <a:noFill/>
        </p:spPr>
        <p:txBody>
          <a:bodyPr wrap="none" rtlCol="0">
            <a:spAutoFit/>
          </a:bodyPr>
          <a:lstStyle/>
          <a:p>
            <a:pPr algn="ctr"/>
            <a:r>
              <a:rPr lang="en-GB" sz="2800" dirty="0" smtClean="0">
                <a:solidFill>
                  <a:srgbClr val="00B050"/>
                </a:solidFill>
              </a:rPr>
              <a:t>Knowledge Driven</a:t>
            </a:r>
            <a:endParaRPr lang="en-GB" sz="2800" dirty="0">
              <a:solidFill>
                <a:srgbClr val="00B050"/>
              </a:solidFill>
            </a:endParaRPr>
          </a:p>
        </p:txBody>
      </p:sp>
      <p:sp>
        <p:nvSpPr>
          <p:cNvPr id="579" name="TextBox 578"/>
          <p:cNvSpPr txBox="1"/>
          <p:nvPr/>
        </p:nvSpPr>
        <p:spPr>
          <a:xfrm rot="1131397">
            <a:off x="7760237" y="4639194"/>
            <a:ext cx="1233441" cy="523220"/>
          </a:xfrm>
          <a:prstGeom prst="rect">
            <a:avLst/>
          </a:prstGeom>
          <a:noFill/>
        </p:spPr>
        <p:txBody>
          <a:bodyPr wrap="square" rtlCol="0">
            <a:spAutoFit/>
          </a:bodyPr>
          <a:lstStyle/>
          <a:p>
            <a:pPr algn="ctr"/>
            <a:r>
              <a:rPr lang="en-GB" sz="2800" dirty="0" smtClean="0">
                <a:solidFill>
                  <a:schemeClr val="accent5"/>
                </a:solidFill>
              </a:rPr>
              <a:t>Physics</a:t>
            </a:r>
          </a:p>
        </p:txBody>
      </p:sp>
      <p:sp>
        <p:nvSpPr>
          <p:cNvPr id="580" name="Left-Right Arrow 579"/>
          <p:cNvSpPr/>
          <p:nvPr/>
        </p:nvSpPr>
        <p:spPr>
          <a:xfrm>
            <a:off x="5000853" y="2933750"/>
            <a:ext cx="1955217" cy="12651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schemeClr val="accent4">
                    <a:lumMod val="40000"/>
                    <a:lumOff val="60000"/>
                  </a:schemeClr>
                </a:solidFill>
              </a:rPr>
              <a:t>i</a:t>
            </a:r>
            <a:r>
              <a:rPr lang="en-GB" sz="3200" dirty="0" smtClean="0">
                <a:solidFill>
                  <a:schemeClr val="accent4">
                    <a:lumMod val="40000"/>
                    <a:lumOff val="60000"/>
                  </a:schemeClr>
                </a:solidFill>
              </a:rPr>
              <a:t>nfo?</a:t>
            </a:r>
            <a:endParaRPr lang="en-GB" sz="3200" dirty="0">
              <a:solidFill>
                <a:schemeClr val="accent4">
                  <a:lumMod val="40000"/>
                  <a:lumOff val="60000"/>
                </a:schemeClr>
              </a:solidFill>
            </a:endParaRPr>
          </a:p>
        </p:txBody>
      </p:sp>
      <p:sp>
        <p:nvSpPr>
          <p:cNvPr id="581" name="Left-Right Arrow 580"/>
          <p:cNvSpPr/>
          <p:nvPr/>
        </p:nvSpPr>
        <p:spPr>
          <a:xfrm rot="19142479">
            <a:off x="9577720" y="2016058"/>
            <a:ext cx="1955217" cy="12651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accent4">
                    <a:lumMod val="40000"/>
                    <a:lumOff val="60000"/>
                  </a:schemeClr>
                </a:solidFill>
              </a:rPr>
              <a:t>info</a:t>
            </a:r>
            <a:endParaRPr lang="en-GB" sz="3200" dirty="0">
              <a:solidFill>
                <a:schemeClr val="accent4">
                  <a:lumMod val="40000"/>
                  <a:lumOff val="60000"/>
                </a:schemeClr>
              </a:solidFill>
            </a:endParaRPr>
          </a:p>
        </p:txBody>
      </p:sp>
      <p:sp>
        <p:nvSpPr>
          <p:cNvPr id="582" name="Left-Right Arrow 581"/>
          <p:cNvSpPr/>
          <p:nvPr/>
        </p:nvSpPr>
        <p:spPr>
          <a:xfrm rot="18640007">
            <a:off x="586739" y="4371704"/>
            <a:ext cx="1955217" cy="12651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smtClean="0">
                <a:solidFill>
                  <a:schemeClr val="accent4">
                    <a:lumMod val="40000"/>
                    <a:lumOff val="60000"/>
                  </a:schemeClr>
                </a:solidFill>
              </a:rPr>
              <a:t>info</a:t>
            </a:r>
            <a:endParaRPr lang="en-GB" sz="3200" dirty="0">
              <a:solidFill>
                <a:schemeClr val="accent4">
                  <a:lumMod val="40000"/>
                  <a:lumOff val="60000"/>
                </a:schemeClr>
              </a:solidFill>
            </a:endParaRPr>
          </a:p>
        </p:txBody>
      </p:sp>
    </p:spTree>
    <p:extLst>
      <p:ext uri="{BB962C8B-B14F-4D97-AF65-F5344CB8AC3E}">
        <p14:creationId xmlns:p14="http://schemas.microsoft.com/office/powerpoint/2010/main" val="750312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Data are Not Enough</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Four pillars:</a:t>
            </a:r>
          </a:p>
          <a:p>
            <a:pPr lvl="1"/>
            <a:r>
              <a:rPr lang="en-GB" dirty="0" smtClean="0"/>
              <a:t>Deterministic/Stochastic</a:t>
            </a:r>
          </a:p>
          <a:p>
            <a:pPr lvl="1"/>
            <a:r>
              <a:rPr lang="en-GB" dirty="0" smtClean="0"/>
              <a:t>Mechanistic/</a:t>
            </a:r>
            <a:r>
              <a:rPr lang="en-GB" dirty="0" err="1" smtClean="0"/>
              <a:t>Emipirical</a:t>
            </a:r>
            <a:endParaRPr lang="en-GB" dirty="0" smtClean="0"/>
          </a:p>
          <a:p>
            <a:pPr lvl="1"/>
            <a:endParaRPr lang="en-GB" dirty="0"/>
          </a:p>
          <a:p>
            <a:r>
              <a:rPr lang="en-GB" b="1" dirty="0" smtClean="0"/>
              <a:t>Goal:</a:t>
            </a:r>
            <a:r>
              <a:rPr lang="en-GB" dirty="0" smtClean="0"/>
              <a:t> </a:t>
            </a:r>
            <a:r>
              <a:rPr lang="en-GB" i="1" dirty="0" smtClean="0"/>
              <a:t>model complex phenomena over time</a:t>
            </a:r>
          </a:p>
          <a:p>
            <a:r>
              <a:rPr lang="en-GB" b="1" dirty="0" smtClean="0"/>
              <a:t>Problem:</a:t>
            </a:r>
          </a:p>
          <a:p>
            <a:pPr lvl="1"/>
            <a:r>
              <a:rPr lang="en-GB" i="1" dirty="0" smtClean="0"/>
              <a:t>Mechanistic </a:t>
            </a:r>
            <a:r>
              <a:rPr lang="en-GB" dirty="0" smtClean="0"/>
              <a:t>models are often inaccurate</a:t>
            </a:r>
          </a:p>
          <a:p>
            <a:pPr lvl="1"/>
            <a:r>
              <a:rPr lang="en-GB" dirty="0" smtClean="0"/>
              <a:t>Data is often not rich enough for an </a:t>
            </a:r>
            <a:r>
              <a:rPr lang="en-GB" i="1" dirty="0" smtClean="0"/>
              <a:t>empirical </a:t>
            </a:r>
            <a:r>
              <a:rPr lang="en-GB" dirty="0" smtClean="0"/>
              <a:t>approach</a:t>
            </a:r>
          </a:p>
          <a:p>
            <a:endParaRPr lang="en-GB" dirty="0" smtClean="0"/>
          </a:p>
          <a:p>
            <a:r>
              <a:rPr lang="en-GB" dirty="0" smtClean="0">
                <a:ln w="0"/>
                <a:solidFill>
                  <a:schemeClr val="accent1"/>
                </a:solidFill>
                <a:effectLst>
                  <a:outerShdw blurRad="38100" dist="25400" dir="5400000" algn="ctr" rotWithShape="0">
                    <a:srgbClr val="6E747A">
                      <a:alpha val="43000"/>
                    </a:srgbClr>
                  </a:outerShdw>
                </a:effectLst>
              </a:rPr>
              <a:t>Question 1</a:t>
            </a:r>
            <a:r>
              <a:rPr lang="en-GB" dirty="0" smtClean="0"/>
              <a:t>: How </a:t>
            </a:r>
            <a:r>
              <a:rPr lang="en-GB" dirty="0"/>
              <a:t>do we combine </a:t>
            </a:r>
            <a:r>
              <a:rPr lang="en-GB" i="1" dirty="0"/>
              <a:t>inaccurate physical model</a:t>
            </a:r>
            <a:r>
              <a:rPr lang="en-GB" dirty="0"/>
              <a:t> with machine learning?</a:t>
            </a:r>
          </a:p>
          <a:p>
            <a:endParaRPr lang="en-GB" dirty="0"/>
          </a:p>
        </p:txBody>
      </p:sp>
    </p:spTree>
    <p:extLst>
      <p:ext uri="{BB962C8B-B14F-4D97-AF65-F5344CB8AC3E}">
        <p14:creationId xmlns:p14="http://schemas.microsoft.com/office/powerpoint/2010/main" val="931173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Central Dogma</a:t>
            </a:r>
            <a:endParaRPr lang="en-GB" dirty="0"/>
          </a:p>
        </p:txBody>
      </p:sp>
      <p:grpSp>
        <p:nvGrpSpPr>
          <p:cNvPr id="4" name="Group 3"/>
          <p:cNvGrpSpPr/>
          <p:nvPr/>
        </p:nvGrpSpPr>
        <p:grpSpPr>
          <a:xfrm>
            <a:off x="3523227" y="2090039"/>
            <a:ext cx="4681313" cy="622137"/>
            <a:chOff x="4576" y="0"/>
            <a:chExt cx="4681313" cy="622137"/>
          </a:xfrm>
        </p:grpSpPr>
        <p:sp>
          <p:nvSpPr>
            <p:cNvPr id="5" name="Rounded Rectangle 4"/>
            <p:cNvSpPr/>
            <p:nvPr/>
          </p:nvSpPr>
          <p:spPr>
            <a:xfrm>
              <a:off x="4576" y="0"/>
              <a:ext cx="4681313" cy="622137"/>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p:sp>
          <p:nvSpPr>
            <p:cNvPr id="6" name="Rounded Rectangle 4"/>
            <p:cNvSpPr txBox="1"/>
            <p:nvPr/>
          </p:nvSpPr>
          <p:spPr>
            <a:xfrm>
              <a:off x="22798" y="18222"/>
              <a:ext cx="4644869" cy="58569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DNA</a:t>
              </a:r>
              <a:endParaRPr lang="en-US" sz="2700" kern="1200" dirty="0"/>
            </a:p>
          </p:txBody>
        </p:sp>
      </p:grpSp>
      <p:grpSp>
        <p:nvGrpSpPr>
          <p:cNvPr id="15" name="Group 14"/>
          <p:cNvGrpSpPr/>
          <p:nvPr/>
        </p:nvGrpSpPr>
        <p:grpSpPr>
          <a:xfrm>
            <a:off x="3541449" y="3453839"/>
            <a:ext cx="4681313" cy="622137"/>
            <a:chOff x="4576" y="0"/>
            <a:chExt cx="4681313" cy="622137"/>
          </a:xfrm>
        </p:grpSpPr>
        <p:sp>
          <p:nvSpPr>
            <p:cNvPr id="16" name="Rounded Rectangle 15"/>
            <p:cNvSpPr/>
            <p:nvPr/>
          </p:nvSpPr>
          <p:spPr>
            <a:xfrm>
              <a:off x="4576" y="0"/>
              <a:ext cx="4681313" cy="622137"/>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p:sp>
          <p:nvSpPr>
            <p:cNvPr id="17" name="Rounded Rectangle 4"/>
            <p:cNvSpPr txBox="1"/>
            <p:nvPr/>
          </p:nvSpPr>
          <p:spPr>
            <a:xfrm>
              <a:off x="22798" y="18222"/>
              <a:ext cx="4644869" cy="58569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dirty="0" smtClean="0"/>
                <a:t>mRNA</a:t>
              </a:r>
              <a:endParaRPr lang="en-US" sz="2700" kern="1200" dirty="0"/>
            </a:p>
          </p:txBody>
        </p:sp>
      </p:grpSp>
      <p:grpSp>
        <p:nvGrpSpPr>
          <p:cNvPr id="18" name="Group 17"/>
          <p:cNvGrpSpPr/>
          <p:nvPr/>
        </p:nvGrpSpPr>
        <p:grpSpPr>
          <a:xfrm>
            <a:off x="3523227" y="4872331"/>
            <a:ext cx="4681313" cy="622137"/>
            <a:chOff x="4576" y="0"/>
            <a:chExt cx="4681313" cy="622137"/>
          </a:xfrm>
        </p:grpSpPr>
        <p:sp>
          <p:nvSpPr>
            <p:cNvPr id="19" name="Rounded Rectangle 18"/>
            <p:cNvSpPr/>
            <p:nvPr/>
          </p:nvSpPr>
          <p:spPr>
            <a:xfrm>
              <a:off x="4576" y="0"/>
              <a:ext cx="4681313" cy="622137"/>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p:sp>
          <p:nvSpPr>
            <p:cNvPr id="20" name="Rounded Rectangle 4"/>
            <p:cNvSpPr txBox="1"/>
            <p:nvPr/>
          </p:nvSpPr>
          <p:spPr>
            <a:xfrm>
              <a:off x="22798" y="18222"/>
              <a:ext cx="4644869" cy="58569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dirty="0" smtClean="0"/>
                <a:t>Protein</a:t>
              </a:r>
              <a:endParaRPr lang="en-US" sz="2700" kern="1200" dirty="0"/>
            </a:p>
          </p:txBody>
        </p:sp>
      </p:grpSp>
      <p:sp>
        <p:nvSpPr>
          <p:cNvPr id="23" name="Down Arrow 22"/>
          <p:cNvSpPr/>
          <p:nvPr/>
        </p:nvSpPr>
        <p:spPr>
          <a:xfrm>
            <a:off x="5690382" y="2842592"/>
            <a:ext cx="386861" cy="537869"/>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Down Arrow 23"/>
          <p:cNvSpPr/>
          <p:nvPr/>
        </p:nvSpPr>
        <p:spPr>
          <a:xfrm>
            <a:off x="5670452" y="4206392"/>
            <a:ext cx="386861" cy="537869"/>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p:cNvSpPr txBox="1"/>
          <p:nvPr/>
        </p:nvSpPr>
        <p:spPr>
          <a:xfrm>
            <a:off x="6295292" y="2915986"/>
            <a:ext cx="1405321" cy="369332"/>
          </a:xfrm>
          <a:prstGeom prst="rect">
            <a:avLst/>
          </a:prstGeom>
          <a:noFill/>
        </p:spPr>
        <p:txBody>
          <a:bodyPr wrap="none" rtlCol="0">
            <a:spAutoFit/>
          </a:bodyPr>
          <a:lstStyle/>
          <a:p>
            <a:r>
              <a:rPr lang="en-GB" dirty="0" smtClean="0"/>
              <a:t>Transcription</a:t>
            </a:r>
            <a:endParaRPr lang="en-GB" dirty="0"/>
          </a:p>
        </p:txBody>
      </p:sp>
      <p:sp>
        <p:nvSpPr>
          <p:cNvPr id="26" name="TextBox 25"/>
          <p:cNvSpPr txBox="1"/>
          <p:nvPr/>
        </p:nvSpPr>
        <p:spPr>
          <a:xfrm>
            <a:off x="6390414" y="4327444"/>
            <a:ext cx="1215076" cy="369332"/>
          </a:xfrm>
          <a:prstGeom prst="rect">
            <a:avLst/>
          </a:prstGeom>
          <a:noFill/>
        </p:spPr>
        <p:txBody>
          <a:bodyPr wrap="none" rtlCol="0">
            <a:spAutoFit/>
          </a:bodyPr>
          <a:lstStyle/>
          <a:p>
            <a:r>
              <a:rPr lang="en-GB" dirty="0" smtClean="0"/>
              <a:t>Translation</a:t>
            </a:r>
            <a:endParaRPr lang="en-GB" dirty="0"/>
          </a:p>
        </p:txBody>
      </p:sp>
    </p:spTree>
    <p:extLst>
      <p:ext uri="{BB962C8B-B14F-4D97-AF65-F5344CB8AC3E}">
        <p14:creationId xmlns:p14="http://schemas.microsoft.com/office/powerpoint/2010/main" val="281656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Decision: Transcription Factors</a:t>
            </a:r>
            <a:endParaRPr lang="en-GB" dirty="0"/>
          </a:p>
        </p:txBody>
      </p:sp>
      <p:grpSp>
        <p:nvGrpSpPr>
          <p:cNvPr id="4" name="Group 3"/>
          <p:cNvGrpSpPr/>
          <p:nvPr/>
        </p:nvGrpSpPr>
        <p:grpSpPr>
          <a:xfrm>
            <a:off x="5626343" y="2090039"/>
            <a:ext cx="4681313" cy="622137"/>
            <a:chOff x="4576" y="0"/>
            <a:chExt cx="4681313" cy="622137"/>
          </a:xfrm>
        </p:grpSpPr>
        <p:sp>
          <p:nvSpPr>
            <p:cNvPr id="5" name="Rounded Rectangle 4"/>
            <p:cNvSpPr/>
            <p:nvPr/>
          </p:nvSpPr>
          <p:spPr>
            <a:xfrm>
              <a:off x="4576" y="0"/>
              <a:ext cx="4681313" cy="622137"/>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p:sp>
          <p:nvSpPr>
            <p:cNvPr id="6" name="Rounded Rectangle 4"/>
            <p:cNvSpPr txBox="1"/>
            <p:nvPr/>
          </p:nvSpPr>
          <p:spPr>
            <a:xfrm>
              <a:off x="22798" y="18222"/>
              <a:ext cx="4644869" cy="58569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dirty="0" smtClean="0"/>
                <a:t>mRNA</a:t>
              </a:r>
              <a:endParaRPr lang="en-US" sz="2700" kern="1200" dirty="0"/>
            </a:p>
          </p:txBody>
        </p:sp>
      </p:grpSp>
      <p:grpSp>
        <p:nvGrpSpPr>
          <p:cNvPr id="15" name="Group 14"/>
          <p:cNvGrpSpPr/>
          <p:nvPr/>
        </p:nvGrpSpPr>
        <p:grpSpPr>
          <a:xfrm>
            <a:off x="5644565" y="3453839"/>
            <a:ext cx="4681313" cy="622137"/>
            <a:chOff x="4576" y="0"/>
            <a:chExt cx="4681313" cy="622137"/>
          </a:xfrm>
        </p:grpSpPr>
        <p:sp>
          <p:nvSpPr>
            <p:cNvPr id="16" name="Rounded Rectangle 15"/>
            <p:cNvSpPr/>
            <p:nvPr/>
          </p:nvSpPr>
          <p:spPr>
            <a:xfrm>
              <a:off x="4576" y="0"/>
              <a:ext cx="4681313" cy="622137"/>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p:sp>
          <p:nvSpPr>
            <p:cNvPr id="17" name="Rounded Rectangle 4"/>
            <p:cNvSpPr txBox="1"/>
            <p:nvPr/>
          </p:nvSpPr>
          <p:spPr>
            <a:xfrm>
              <a:off x="22798" y="18222"/>
              <a:ext cx="4644869" cy="58569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dirty="0" smtClean="0"/>
                <a:t>TF Protein</a:t>
              </a:r>
              <a:endParaRPr lang="en-US" sz="2700" kern="1200" dirty="0"/>
            </a:p>
          </p:txBody>
        </p:sp>
      </p:grpSp>
      <p:grpSp>
        <p:nvGrpSpPr>
          <p:cNvPr id="18" name="Group 17"/>
          <p:cNvGrpSpPr/>
          <p:nvPr/>
        </p:nvGrpSpPr>
        <p:grpSpPr>
          <a:xfrm>
            <a:off x="5626343" y="4872331"/>
            <a:ext cx="4681313" cy="622137"/>
            <a:chOff x="4576" y="0"/>
            <a:chExt cx="4681313" cy="622137"/>
          </a:xfrm>
        </p:grpSpPr>
        <p:sp>
          <p:nvSpPr>
            <p:cNvPr id="19" name="Rounded Rectangle 18"/>
            <p:cNvSpPr/>
            <p:nvPr/>
          </p:nvSpPr>
          <p:spPr>
            <a:xfrm>
              <a:off x="4576" y="0"/>
              <a:ext cx="4681313" cy="622137"/>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p:sp>
          <p:nvSpPr>
            <p:cNvPr id="20" name="Rounded Rectangle 4"/>
            <p:cNvSpPr txBox="1"/>
            <p:nvPr/>
          </p:nvSpPr>
          <p:spPr>
            <a:xfrm>
              <a:off x="22798" y="18222"/>
              <a:ext cx="4644869" cy="58569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dirty="0" smtClean="0"/>
                <a:t>Other mRNAs</a:t>
              </a:r>
              <a:endParaRPr lang="en-US" sz="2700" kern="1200" dirty="0"/>
            </a:p>
          </p:txBody>
        </p:sp>
      </p:grpSp>
      <p:sp>
        <p:nvSpPr>
          <p:cNvPr id="23" name="Down Arrow 22"/>
          <p:cNvSpPr/>
          <p:nvPr/>
        </p:nvSpPr>
        <p:spPr>
          <a:xfrm>
            <a:off x="7793498" y="2842592"/>
            <a:ext cx="386861" cy="537869"/>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Down Arrow 23"/>
          <p:cNvSpPr/>
          <p:nvPr/>
        </p:nvSpPr>
        <p:spPr>
          <a:xfrm>
            <a:off x="7773568" y="4206392"/>
            <a:ext cx="386861" cy="537869"/>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8398408" y="2915986"/>
            <a:ext cx="1215076" cy="369332"/>
          </a:xfrm>
          <a:prstGeom prst="rect">
            <a:avLst/>
          </a:prstGeom>
          <a:noFill/>
        </p:spPr>
        <p:txBody>
          <a:bodyPr wrap="none" rtlCol="0">
            <a:spAutoFit/>
          </a:bodyPr>
          <a:lstStyle/>
          <a:p>
            <a:r>
              <a:rPr lang="en-GB" dirty="0" smtClean="0"/>
              <a:t>Translation</a:t>
            </a:r>
            <a:endParaRPr lang="en-GB" dirty="0"/>
          </a:p>
        </p:txBody>
      </p:sp>
      <p:sp>
        <p:nvSpPr>
          <p:cNvPr id="25" name="TextBox 24"/>
          <p:cNvSpPr txBox="1"/>
          <p:nvPr/>
        </p:nvSpPr>
        <p:spPr>
          <a:xfrm>
            <a:off x="8398407" y="4290660"/>
            <a:ext cx="1405321" cy="369332"/>
          </a:xfrm>
          <a:prstGeom prst="rect">
            <a:avLst/>
          </a:prstGeom>
          <a:noFill/>
        </p:spPr>
        <p:txBody>
          <a:bodyPr wrap="none" rtlCol="0">
            <a:spAutoFit/>
          </a:bodyPr>
          <a:lstStyle/>
          <a:p>
            <a:r>
              <a:rPr lang="en-GB" dirty="0" smtClean="0"/>
              <a:t>Transcription</a:t>
            </a:r>
            <a:endParaRPr lang="en-GB" dirty="0"/>
          </a:p>
        </p:txBody>
      </p:sp>
      <p:sp>
        <p:nvSpPr>
          <p:cNvPr id="3" name="TextBox 2"/>
          <p:cNvSpPr txBox="1"/>
          <p:nvPr/>
        </p:nvSpPr>
        <p:spPr>
          <a:xfrm>
            <a:off x="1308296" y="2216441"/>
            <a:ext cx="3809313" cy="369332"/>
          </a:xfrm>
          <a:prstGeom prst="rect">
            <a:avLst/>
          </a:prstGeom>
          <a:noFill/>
        </p:spPr>
        <p:txBody>
          <a:bodyPr wrap="none" rtlCol="0">
            <a:spAutoFit/>
          </a:bodyPr>
          <a:lstStyle/>
          <a:p>
            <a:r>
              <a:rPr lang="en-GB" dirty="0" smtClean="0"/>
              <a:t>Measured using Microarray since 1998</a:t>
            </a:r>
            <a:endParaRPr lang="en-GB" dirty="0"/>
          </a:p>
        </p:txBody>
      </p:sp>
      <p:sp>
        <p:nvSpPr>
          <p:cNvPr id="27" name="TextBox 26"/>
          <p:cNvSpPr txBox="1"/>
          <p:nvPr/>
        </p:nvSpPr>
        <p:spPr>
          <a:xfrm>
            <a:off x="1308295" y="4998733"/>
            <a:ext cx="3809313" cy="369332"/>
          </a:xfrm>
          <a:prstGeom prst="rect">
            <a:avLst/>
          </a:prstGeom>
          <a:noFill/>
        </p:spPr>
        <p:txBody>
          <a:bodyPr wrap="none" rtlCol="0">
            <a:spAutoFit/>
          </a:bodyPr>
          <a:lstStyle/>
          <a:p>
            <a:r>
              <a:rPr lang="en-GB" dirty="0" smtClean="0"/>
              <a:t>Measured using Microarray since 1998</a:t>
            </a:r>
            <a:endParaRPr lang="en-GB" dirty="0"/>
          </a:p>
        </p:txBody>
      </p:sp>
      <p:sp>
        <p:nvSpPr>
          <p:cNvPr id="28" name="TextBox 27"/>
          <p:cNvSpPr txBox="1"/>
          <p:nvPr/>
        </p:nvSpPr>
        <p:spPr>
          <a:xfrm>
            <a:off x="2193826" y="3607587"/>
            <a:ext cx="2038250" cy="369332"/>
          </a:xfrm>
          <a:prstGeom prst="rect">
            <a:avLst/>
          </a:prstGeom>
          <a:noFill/>
        </p:spPr>
        <p:txBody>
          <a:bodyPr wrap="none" rtlCol="0">
            <a:spAutoFit/>
          </a:bodyPr>
          <a:lstStyle/>
          <a:p>
            <a:r>
              <a:rPr lang="en-GB" dirty="0" smtClean="0"/>
              <a:t>Difficult to measure</a:t>
            </a:r>
            <a:endParaRPr lang="en-GB" dirty="0"/>
          </a:p>
        </p:txBody>
      </p:sp>
    </p:spTree>
    <p:extLst>
      <p:ext uri="{BB962C8B-B14F-4D97-AF65-F5344CB8AC3E}">
        <p14:creationId xmlns:p14="http://schemas.microsoft.com/office/powerpoint/2010/main" val="3768987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p:cNvSpPr txBox="1"/>
              <p:nvPr/>
            </p:nvSpPr>
            <p:spPr>
              <a:xfrm>
                <a:off x="426784" y="2540558"/>
                <a:ext cx="5282408" cy="13438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GB" sz="2800" i="1" smtClean="0">
                              <a:latin typeface="Cambria Math" panose="02040503050406030204" pitchFamily="18" charset="0"/>
                            </a:rPr>
                          </m:ctrlPr>
                        </m:fPr>
                        <m:num>
                          <m:r>
                            <a:rPr lang="en-GB" sz="2800">
                              <a:latin typeface="Cambria Math" panose="02040503050406030204" pitchFamily="18" charset="0"/>
                            </a:rPr>
                            <m:t>ⅆ</m:t>
                          </m:r>
                          <m:sSub>
                            <m:sSubPr>
                              <m:ctrlPr>
                                <a:rPr lang="en-GB" sz="2800" i="1">
                                  <a:solidFill>
                                    <a:schemeClr val="accent2">
                                      <a:lumMod val="75000"/>
                                    </a:schemeClr>
                                  </a:solidFill>
                                  <a:latin typeface="Cambria Math" panose="02040503050406030204" pitchFamily="18" charset="0"/>
                                </a:rPr>
                              </m:ctrlPr>
                            </m:sSubPr>
                            <m:e>
                              <m:r>
                                <a:rPr lang="en-GB" sz="2800" i="1">
                                  <a:solidFill>
                                    <a:schemeClr val="accent2">
                                      <a:lumMod val="75000"/>
                                    </a:schemeClr>
                                  </a:solidFill>
                                  <a:latin typeface="Cambria Math" panose="02040503050406030204" pitchFamily="18" charset="0"/>
                                </a:rPr>
                                <m:t>𝑝</m:t>
                              </m:r>
                            </m:e>
                            <m:sub>
                              <m:r>
                                <a:rPr lang="en-GB" sz="2800" i="1">
                                  <a:solidFill>
                                    <a:schemeClr val="accent2">
                                      <a:lumMod val="75000"/>
                                    </a:schemeClr>
                                  </a:solidFill>
                                  <a:latin typeface="Cambria Math" panose="02040503050406030204" pitchFamily="18" charset="0"/>
                                </a:rPr>
                                <m:t>𝑇𝐹</m:t>
                              </m:r>
                            </m:sub>
                          </m:sSub>
                          <m:r>
                            <a:rPr lang="en-GB" sz="2800" i="1">
                              <a:solidFill>
                                <a:schemeClr val="accent2">
                                  <a:lumMod val="75000"/>
                                </a:schemeClr>
                              </a:solidFill>
                              <a:latin typeface="Cambria Math" panose="02040503050406030204" pitchFamily="18" charset="0"/>
                            </a:rPr>
                            <m:t>(</m:t>
                          </m:r>
                          <m:r>
                            <a:rPr lang="en-GB" sz="2800" i="1">
                              <a:solidFill>
                                <a:schemeClr val="accent2">
                                  <a:lumMod val="75000"/>
                                </a:schemeClr>
                              </a:solidFill>
                              <a:latin typeface="Cambria Math" panose="02040503050406030204" pitchFamily="18" charset="0"/>
                            </a:rPr>
                            <m:t>𝑡</m:t>
                          </m:r>
                          <m:r>
                            <a:rPr lang="en-GB" sz="2800" i="1">
                              <a:solidFill>
                                <a:schemeClr val="accent2">
                                  <a:lumMod val="75000"/>
                                </a:schemeClr>
                              </a:solidFill>
                              <a:latin typeface="Cambria Math" panose="02040503050406030204" pitchFamily="18" charset="0"/>
                            </a:rPr>
                            <m:t>)</m:t>
                          </m:r>
                          <m:r>
                            <m:rPr>
                              <m:nor/>
                            </m:rPr>
                            <a:rPr lang="en-GB" sz="2800" dirty="0">
                              <a:solidFill>
                                <a:schemeClr val="accent2">
                                  <a:lumMod val="75000"/>
                                </a:schemeClr>
                              </a:solidFill>
                            </a:rPr>
                            <m:t> </m:t>
                          </m:r>
                        </m:num>
                        <m:den>
                          <m:r>
                            <a:rPr lang="en-GB" sz="2800">
                              <a:latin typeface="Cambria Math" panose="02040503050406030204" pitchFamily="18" charset="0"/>
                            </a:rPr>
                            <m:t>ⅆ</m:t>
                          </m:r>
                          <m:r>
                            <a:rPr lang="en-GB" sz="2800" i="1">
                              <a:latin typeface="Cambria Math" panose="02040503050406030204" pitchFamily="18" charset="0"/>
                            </a:rPr>
                            <m:t>𝑡</m:t>
                          </m:r>
                        </m:den>
                      </m:f>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𝑠</m:t>
                          </m:r>
                        </m:e>
                        <m:sub>
                          <m:r>
                            <a:rPr lang="en-GB" sz="2800" b="0" i="1" smtClean="0">
                              <a:latin typeface="Cambria Math" panose="02040503050406030204" pitchFamily="18" charset="0"/>
                            </a:rPr>
                            <m:t>𝑓</m:t>
                          </m:r>
                        </m:sub>
                      </m:sSub>
                      <m:sSub>
                        <m:sSubPr>
                          <m:ctrlPr>
                            <a:rPr lang="en-GB" sz="2800" i="1">
                              <a:latin typeface="Cambria Math" panose="02040503050406030204" pitchFamily="18" charset="0"/>
                            </a:rPr>
                          </m:ctrlPr>
                        </m:sSubPr>
                        <m:e>
                          <m:r>
                            <a:rPr lang="en-GB" sz="2800" i="1">
                              <a:latin typeface="Cambria Math" panose="02040503050406030204" pitchFamily="18" charset="0"/>
                            </a:rPr>
                            <m:t>𝑚</m:t>
                          </m:r>
                        </m:e>
                        <m:sub>
                          <m:r>
                            <a:rPr lang="en-GB" sz="2800" i="1">
                              <a:latin typeface="Cambria Math" panose="02040503050406030204" pitchFamily="18" charset="0"/>
                            </a:rPr>
                            <m:t>𝑇𝐹</m:t>
                          </m:r>
                        </m:sub>
                      </m:sSub>
                      <m:d>
                        <m:dPr>
                          <m:ctrlPr>
                            <a:rPr lang="en-GB" sz="2800" i="1">
                              <a:latin typeface="Cambria Math" panose="02040503050406030204" pitchFamily="18" charset="0"/>
                            </a:rPr>
                          </m:ctrlPr>
                        </m:dPr>
                        <m:e>
                          <m:r>
                            <a:rPr lang="en-GB" sz="2800" i="1">
                              <a:latin typeface="Cambria Math" panose="02040503050406030204" pitchFamily="18" charset="0"/>
                            </a:rPr>
                            <m:t>𝑡</m:t>
                          </m:r>
                        </m:e>
                      </m:d>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𝑑</m:t>
                          </m:r>
                        </m:e>
                        <m:sub>
                          <m:r>
                            <a:rPr lang="en-GB" sz="2800" b="0" i="1" smtClean="0">
                              <a:latin typeface="Cambria Math" panose="02040503050406030204" pitchFamily="18" charset="0"/>
                            </a:rPr>
                            <m:t>𝑓</m:t>
                          </m:r>
                        </m:sub>
                      </m:sSub>
                      <m:sSub>
                        <m:sSubPr>
                          <m:ctrlPr>
                            <a:rPr lang="en-GB" sz="2800" i="1">
                              <a:solidFill>
                                <a:schemeClr val="accent2">
                                  <a:lumMod val="75000"/>
                                </a:schemeClr>
                              </a:solidFill>
                              <a:latin typeface="Cambria Math" panose="02040503050406030204" pitchFamily="18" charset="0"/>
                            </a:rPr>
                          </m:ctrlPr>
                        </m:sSubPr>
                        <m:e>
                          <m:r>
                            <a:rPr lang="en-GB" sz="2800" i="1">
                              <a:solidFill>
                                <a:schemeClr val="accent2">
                                  <a:lumMod val="75000"/>
                                </a:schemeClr>
                              </a:solidFill>
                              <a:latin typeface="Cambria Math" panose="02040503050406030204" pitchFamily="18" charset="0"/>
                            </a:rPr>
                            <m:t>𝑝</m:t>
                          </m:r>
                        </m:e>
                        <m:sub>
                          <m:r>
                            <a:rPr lang="en-GB" sz="2800" i="1">
                              <a:solidFill>
                                <a:schemeClr val="accent2">
                                  <a:lumMod val="75000"/>
                                </a:schemeClr>
                              </a:solidFill>
                              <a:latin typeface="Cambria Math" panose="02040503050406030204" pitchFamily="18" charset="0"/>
                            </a:rPr>
                            <m:t>𝑇𝐹</m:t>
                          </m:r>
                        </m:sub>
                      </m:sSub>
                      <m:r>
                        <a:rPr lang="en-GB" sz="2800" i="1">
                          <a:solidFill>
                            <a:schemeClr val="accent2">
                              <a:lumMod val="75000"/>
                            </a:schemeClr>
                          </a:solidFill>
                          <a:latin typeface="Cambria Math" panose="02040503050406030204" pitchFamily="18" charset="0"/>
                        </a:rPr>
                        <m:t>(</m:t>
                      </m:r>
                      <m:r>
                        <a:rPr lang="en-GB" sz="2800" i="1">
                          <a:solidFill>
                            <a:schemeClr val="accent2">
                              <a:lumMod val="75000"/>
                            </a:schemeClr>
                          </a:solidFill>
                          <a:latin typeface="Cambria Math" panose="02040503050406030204" pitchFamily="18" charset="0"/>
                        </a:rPr>
                        <m:t>𝑡</m:t>
                      </m:r>
                      <m:r>
                        <a:rPr lang="en-GB" sz="2800" i="1">
                          <a:solidFill>
                            <a:schemeClr val="accent2">
                              <a:lumMod val="75000"/>
                            </a:schemeClr>
                          </a:solidFill>
                          <a:latin typeface="Cambria Math" panose="02040503050406030204" pitchFamily="18" charset="0"/>
                        </a:rPr>
                        <m:t>)</m:t>
                      </m:r>
                    </m:oMath>
                  </m:oMathPara>
                </a14:m>
                <a:endParaRPr lang="en-GB" sz="2800" dirty="0">
                  <a:solidFill>
                    <a:schemeClr val="accent2">
                      <a:lumMod val="75000"/>
                    </a:schemeClr>
                  </a:solidFill>
                </a:endParaRPr>
              </a:p>
              <a:p>
                <a:endParaRPr lang="en-GB" sz="2800" dirty="0"/>
              </a:p>
            </p:txBody>
          </p:sp>
        </mc:Choice>
        <mc:Fallback xmlns="">
          <p:sp>
            <p:nvSpPr>
              <p:cNvPr id="20" name="TextBox 19"/>
              <p:cNvSpPr txBox="1">
                <a:spLocks noRot="1" noChangeAspect="1" noMove="1" noResize="1" noEditPoints="1" noAdjustHandles="1" noChangeArrowheads="1" noChangeShapeType="1" noTextEdit="1"/>
              </p:cNvSpPr>
              <p:nvPr/>
            </p:nvSpPr>
            <p:spPr>
              <a:xfrm>
                <a:off x="426784" y="2540558"/>
                <a:ext cx="5282408" cy="1343894"/>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10241" y="3988045"/>
                <a:ext cx="5033557" cy="13438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sz="2800" i="1" smtClean="0">
                              <a:latin typeface="Cambria Math" panose="02040503050406030204" pitchFamily="18" charset="0"/>
                            </a:rPr>
                          </m:ctrlPr>
                        </m:fPr>
                        <m:num>
                          <m:r>
                            <a:rPr lang="en-GB" sz="2800">
                              <a:latin typeface="Cambria Math" panose="02040503050406030204" pitchFamily="18" charset="0"/>
                            </a:rPr>
                            <m:t>ⅆ</m:t>
                          </m:r>
                          <m:sSub>
                            <m:sSubPr>
                              <m:ctrlPr>
                                <a:rPr lang="en-GB" sz="2800" i="1">
                                  <a:latin typeface="Cambria Math" panose="02040503050406030204" pitchFamily="18" charset="0"/>
                                </a:rPr>
                              </m:ctrlPr>
                            </m:sSubPr>
                            <m:e>
                              <m:r>
                                <a:rPr lang="en-GB" sz="2800" b="0" i="1" smtClean="0">
                                  <a:latin typeface="Cambria Math" panose="02040503050406030204" pitchFamily="18" charset="0"/>
                                </a:rPr>
                                <m:t>𝑚</m:t>
                              </m:r>
                            </m:e>
                            <m:sub>
                              <m:r>
                                <a:rPr lang="en-GB" sz="2800" i="1">
                                  <a:latin typeface="Cambria Math" panose="02040503050406030204" pitchFamily="18" charset="0"/>
                                </a:rPr>
                                <m:t>𝑖</m:t>
                              </m:r>
                            </m:sub>
                          </m:sSub>
                          <m:r>
                            <a:rPr lang="en-GB" sz="2800" b="0" i="1" smtClean="0">
                              <a:latin typeface="Cambria Math" panose="02040503050406030204" pitchFamily="18" charset="0"/>
                            </a:rPr>
                            <m:t>(</m:t>
                          </m:r>
                          <m:r>
                            <a:rPr lang="en-GB" sz="2800" b="0" i="1" smtClean="0">
                              <a:latin typeface="Cambria Math" panose="02040503050406030204" pitchFamily="18" charset="0"/>
                            </a:rPr>
                            <m:t>𝑡</m:t>
                          </m:r>
                          <m:r>
                            <a:rPr lang="en-GB" sz="2800" b="0" i="1" smtClean="0">
                              <a:latin typeface="Cambria Math" panose="02040503050406030204" pitchFamily="18" charset="0"/>
                            </a:rPr>
                            <m:t>)</m:t>
                          </m:r>
                        </m:num>
                        <m:den>
                          <m:r>
                            <a:rPr lang="en-GB" sz="2800">
                              <a:latin typeface="Cambria Math" panose="02040503050406030204" pitchFamily="18" charset="0"/>
                            </a:rPr>
                            <m:t>ⅆ</m:t>
                          </m:r>
                          <m:r>
                            <a:rPr lang="en-GB" sz="2800" i="1">
                              <a:latin typeface="Cambria Math" panose="02040503050406030204" pitchFamily="18" charset="0"/>
                            </a:rPr>
                            <m:t>𝑡</m:t>
                          </m:r>
                        </m:den>
                      </m:f>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𝑠</m:t>
                          </m:r>
                        </m:e>
                        <m:sub>
                          <m:r>
                            <a:rPr lang="en-GB" sz="2800" i="1">
                              <a:latin typeface="Cambria Math" panose="02040503050406030204" pitchFamily="18" charset="0"/>
                            </a:rPr>
                            <m:t>𝑖</m:t>
                          </m:r>
                        </m:sub>
                      </m:sSub>
                      <m:sSub>
                        <m:sSubPr>
                          <m:ctrlPr>
                            <a:rPr lang="en-GB" sz="2800" i="1">
                              <a:solidFill>
                                <a:schemeClr val="accent2">
                                  <a:lumMod val="75000"/>
                                </a:schemeClr>
                              </a:solidFill>
                              <a:latin typeface="Cambria Math" panose="02040503050406030204" pitchFamily="18" charset="0"/>
                            </a:rPr>
                          </m:ctrlPr>
                        </m:sSubPr>
                        <m:e>
                          <m:r>
                            <a:rPr lang="en-GB" sz="2800" i="1">
                              <a:solidFill>
                                <a:schemeClr val="accent2">
                                  <a:lumMod val="75000"/>
                                </a:schemeClr>
                              </a:solidFill>
                              <a:latin typeface="Cambria Math" panose="02040503050406030204" pitchFamily="18" charset="0"/>
                            </a:rPr>
                            <m:t>𝑝</m:t>
                          </m:r>
                        </m:e>
                        <m:sub>
                          <m:r>
                            <a:rPr lang="en-GB" sz="2800" i="1">
                              <a:solidFill>
                                <a:schemeClr val="accent2">
                                  <a:lumMod val="75000"/>
                                </a:schemeClr>
                              </a:solidFill>
                              <a:latin typeface="Cambria Math" panose="02040503050406030204" pitchFamily="18" charset="0"/>
                            </a:rPr>
                            <m:t>𝑇𝐹</m:t>
                          </m:r>
                        </m:sub>
                      </m:sSub>
                      <m:r>
                        <a:rPr lang="en-GB" sz="2800" i="1">
                          <a:solidFill>
                            <a:schemeClr val="accent2">
                              <a:lumMod val="75000"/>
                            </a:schemeClr>
                          </a:solidFill>
                          <a:latin typeface="Cambria Math" panose="02040503050406030204" pitchFamily="18" charset="0"/>
                        </a:rPr>
                        <m:t>(</m:t>
                      </m:r>
                      <m:r>
                        <a:rPr lang="en-GB" sz="2800" i="1">
                          <a:solidFill>
                            <a:schemeClr val="accent2">
                              <a:lumMod val="75000"/>
                            </a:schemeClr>
                          </a:solidFill>
                          <a:latin typeface="Cambria Math" panose="02040503050406030204" pitchFamily="18" charset="0"/>
                        </a:rPr>
                        <m:t>𝑡</m:t>
                      </m:r>
                      <m:r>
                        <a:rPr lang="en-GB" sz="2800" i="1">
                          <a:solidFill>
                            <a:schemeClr val="accent2">
                              <a:lumMod val="75000"/>
                            </a:schemeClr>
                          </a:solidFill>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𝑑</m:t>
                          </m:r>
                        </m:e>
                        <m:sub>
                          <m:r>
                            <a:rPr lang="en-GB" sz="2800" i="1">
                              <a:latin typeface="Cambria Math" panose="02040503050406030204" pitchFamily="18" charset="0"/>
                            </a:rPr>
                            <m:t>𝑖</m:t>
                          </m:r>
                        </m:sub>
                      </m:sSub>
                      <m:sSub>
                        <m:sSubPr>
                          <m:ctrlPr>
                            <a:rPr lang="en-GB" sz="2800" i="1">
                              <a:latin typeface="Cambria Math" panose="02040503050406030204" pitchFamily="18" charset="0"/>
                            </a:rPr>
                          </m:ctrlPr>
                        </m:sSubPr>
                        <m:e>
                          <m:r>
                            <a:rPr lang="en-GB" sz="2800" b="0" i="1" smtClean="0">
                              <a:latin typeface="Cambria Math" panose="02040503050406030204" pitchFamily="18" charset="0"/>
                            </a:rPr>
                            <m:t>𝑚</m:t>
                          </m:r>
                        </m:e>
                        <m:sub>
                          <m:r>
                            <a:rPr lang="en-GB" sz="2800" i="1">
                              <a:latin typeface="Cambria Math" panose="02040503050406030204" pitchFamily="18" charset="0"/>
                            </a:rPr>
                            <m:t>𝑖</m:t>
                          </m:r>
                        </m:sub>
                      </m:sSub>
                      <m:r>
                        <a:rPr lang="en-GB" sz="2800" b="0" i="1" smtClean="0">
                          <a:latin typeface="Cambria Math" panose="02040503050406030204" pitchFamily="18" charset="0"/>
                        </a:rPr>
                        <m:t>(</m:t>
                      </m:r>
                      <m:r>
                        <a:rPr lang="en-GB" sz="2800" b="0" i="1" smtClean="0">
                          <a:latin typeface="Cambria Math" panose="02040503050406030204" pitchFamily="18" charset="0"/>
                        </a:rPr>
                        <m:t>𝑡</m:t>
                      </m:r>
                      <m:r>
                        <a:rPr lang="en-GB" sz="2800" b="0" i="1" smtClean="0">
                          <a:latin typeface="Cambria Math" panose="02040503050406030204" pitchFamily="18" charset="0"/>
                        </a:rPr>
                        <m:t>)</m:t>
                      </m:r>
                    </m:oMath>
                  </m:oMathPara>
                </a14:m>
                <a:endParaRPr lang="en-GB" sz="2800" dirty="0"/>
              </a:p>
              <a:p>
                <a:endParaRPr lang="en-GB" sz="2800" dirty="0"/>
              </a:p>
            </p:txBody>
          </p:sp>
        </mc:Choice>
        <mc:Fallback xmlns="">
          <p:sp>
            <p:nvSpPr>
              <p:cNvPr id="21" name="TextBox 20"/>
              <p:cNvSpPr txBox="1">
                <a:spLocks noRot="1" noChangeAspect="1" noMove="1" noResize="1" noEditPoints="1" noAdjustHandles="1" noChangeArrowheads="1" noChangeShapeType="1" noTextEdit="1"/>
              </p:cNvSpPr>
              <p:nvPr/>
            </p:nvSpPr>
            <p:spPr>
              <a:xfrm>
                <a:off x="510241" y="3988045"/>
                <a:ext cx="5033557" cy="1343894"/>
              </a:xfrm>
              <a:prstGeom prst="rect">
                <a:avLst/>
              </a:prstGeom>
              <a:blipFill>
                <a:blip r:embed="rId3"/>
                <a:stretch>
                  <a:fillRect/>
                </a:stretch>
              </a:blipFill>
            </p:spPr>
            <p:txBody>
              <a:bodyPr/>
              <a:lstStyle/>
              <a:p>
                <a:r>
                  <a:rPr lang="en-GB">
                    <a:noFill/>
                  </a:rPr>
                  <a:t> </a:t>
                </a:r>
              </a:p>
            </p:txBody>
          </p:sp>
        </mc:Fallback>
      </mc:AlternateContent>
      <p:sp>
        <p:nvSpPr>
          <p:cNvPr id="2" name="Title 1"/>
          <p:cNvSpPr>
            <a:spLocks noGrp="1"/>
          </p:cNvSpPr>
          <p:nvPr>
            <p:ph type="title"/>
          </p:nvPr>
        </p:nvSpPr>
        <p:spPr/>
        <p:txBody>
          <a:bodyPr/>
          <a:lstStyle/>
          <a:p>
            <a:r>
              <a:rPr lang="en-GB" dirty="0" smtClean="0"/>
              <a:t>Mechanistic Model</a:t>
            </a:r>
            <a:endParaRPr lang="en-GB" dirty="0"/>
          </a:p>
        </p:txBody>
      </p:sp>
      <p:grpSp>
        <p:nvGrpSpPr>
          <p:cNvPr id="4" name="Group 3"/>
          <p:cNvGrpSpPr/>
          <p:nvPr/>
        </p:nvGrpSpPr>
        <p:grpSpPr>
          <a:xfrm>
            <a:off x="5626343" y="2090039"/>
            <a:ext cx="4681313" cy="622137"/>
            <a:chOff x="4576" y="0"/>
            <a:chExt cx="4681313" cy="622137"/>
          </a:xfrm>
        </p:grpSpPr>
        <p:sp>
          <p:nvSpPr>
            <p:cNvPr id="5" name="Rounded Rectangle 4"/>
            <p:cNvSpPr/>
            <p:nvPr/>
          </p:nvSpPr>
          <p:spPr>
            <a:xfrm>
              <a:off x="4576" y="0"/>
              <a:ext cx="4681313" cy="622137"/>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mc:AlternateContent xmlns:mc="http://schemas.openxmlformats.org/markup-compatibility/2006" xmlns:a14="http://schemas.microsoft.com/office/drawing/2010/main">
          <mc:Choice Requires="a14">
            <p:sp>
              <p:nvSpPr>
                <p:cNvPr id="6" name="Rounded Rectangle 4"/>
                <p:cNvSpPr txBox="1"/>
                <p:nvPr/>
              </p:nvSpPr>
              <p:spPr>
                <a:xfrm>
                  <a:off x="22798" y="18222"/>
                  <a:ext cx="4644869" cy="58569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dirty="0" smtClean="0"/>
                    <a:t>mRNA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𝑇𝐹</m:t>
                          </m:r>
                        </m:sub>
                      </m:sSub>
                      <m:d>
                        <m:dPr>
                          <m:ctrlPr>
                            <a:rPr lang="en-GB" sz="2400" i="1">
                              <a:latin typeface="Cambria Math" panose="02040503050406030204" pitchFamily="18" charset="0"/>
                            </a:rPr>
                          </m:ctrlPr>
                        </m:dPr>
                        <m:e>
                          <m:r>
                            <a:rPr lang="en-GB" sz="2400" i="1">
                              <a:latin typeface="Cambria Math" panose="02040503050406030204" pitchFamily="18" charset="0"/>
                            </a:rPr>
                            <m:t>𝑡</m:t>
                          </m:r>
                        </m:e>
                      </m:d>
                    </m:oMath>
                  </a14:m>
                  <a:endParaRPr lang="en-US" sz="2700" kern="1200" dirty="0"/>
                </a:p>
              </p:txBody>
            </p:sp>
          </mc:Choice>
          <mc:Fallback xmlns="">
            <p:sp>
              <p:nvSpPr>
                <p:cNvPr id="6" name="Rounded Rectangle 4"/>
                <p:cNvSpPr txBox="1">
                  <a:spLocks noRot="1" noChangeAspect="1" noMove="1" noResize="1" noEditPoints="1" noAdjustHandles="1" noChangeArrowheads="1" noChangeShapeType="1" noTextEdit="1"/>
                </p:cNvSpPr>
                <p:nvPr/>
              </p:nvSpPr>
              <p:spPr>
                <a:xfrm>
                  <a:off x="22798" y="18222"/>
                  <a:ext cx="4644869" cy="585693"/>
                </a:xfrm>
                <a:prstGeom prst="rect">
                  <a:avLst/>
                </a:prstGeom>
                <a:blipFill>
                  <a:blip r:embed="rId4"/>
                  <a:stretch>
                    <a:fillRect t="-6250" b="-17708"/>
                  </a:stretch>
                </a:blipFill>
              </p:spPr>
              <p:txBody>
                <a:bodyPr/>
                <a:lstStyle/>
                <a:p>
                  <a:r>
                    <a:rPr lang="en-GB">
                      <a:noFill/>
                    </a:rPr>
                    <a:t> </a:t>
                  </a:r>
                </a:p>
              </p:txBody>
            </p:sp>
          </mc:Fallback>
        </mc:AlternateContent>
      </p:grpSp>
      <p:grpSp>
        <p:nvGrpSpPr>
          <p:cNvPr id="7" name="Group 6"/>
          <p:cNvGrpSpPr/>
          <p:nvPr/>
        </p:nvGrpSpPr>
        <p:grpSpPr>
          <a:xfrm>
            <a:off x="5644565" y="3453839"/>
            <a:ext cx="4681313" cy="622137"/>
            <a:chOff x="4576" y="0"/>
            <a:chExt cx="4681313" cy="622137"/>
          </a:xfrm>
        </p:grpSpPr>
        <p:sp>
          <p:nvSpPr>
            <p:cNvPr id="8" name="Rounded Rectangle 7"/>
            <p:cNvSpPr/>
            <p:nvPr/>
          </p:nvSpPr>
          <p:spPr>
            <a:xfrm>
              <a:off x="4576" y="0"/>
              <a:ext cx="4681313" cy="622137"/>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mc:AlternateContent xmlns:mc="http://schemas.openxmlformats.org/markup-compatibility/2006" xmlns:a14="http://schemas.microsoft.com/office/drawing/2010/main">
          <mc:Choice Requires="a14">
            <p:sp>
              <p:nvSpPr>
                <p:cNvPr id="9" name="Rounded Rectangle 4"/>
                <p:cNvSpPr txBox="1"/>
                <p:nvPr/>
              </p:nvSpPr>
              <p:spPr>
                <a:xfrm>
                  <a:off x="22798" y="18222"/>
                  <a:ext cx="4644869" cy="58569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algn="ctr" defTabSz="1200150">
                    <a:lnSpc>
                      <a:spcPct val="90000"/>
                    </a:lnSpc>
                    <a:spcBef>
                      <a:spcPct val="0"/>
                    </a:spcBef>
                    <a:spcAft>
                      <a:spcPct val="35000"/>
                    </a:spcAft>
                  </a:pPr>
                  <a:r>
                    <a:rPr lang="en-US" sz="2700" dirty="0" smtClean="0"/>
                    <a:t>TF Protein </a:t>
                  </a:r>
                  <a14:m>
                    <m:oMath xmlns:m="http://schemas.openxmlformats.org/officeDocument/2006/math">
                      <m:sSub>
                        <m:sSubPr>
                          <m:ctrlPr>
                            <a:rPr lang="en-GB" sz="2400" i="1">
                              <a:solidFill>
                                <a:schemeClr val="accent2">
                                  <a:lumMod val="75000"/>
                                </a:schemeClr>
                              </a:solidFill>
                              <a:latin typeface="Cambria Math" panose="02040503050406030204" pitchFamily="18" charset="0"/>
                            </a:rPr>
                          </m:ctrlPr>
                        </m:sSubPr>
                        <m:e>
                          <m:r>
                            <a:rPr lang="en-GB" sz="2400" i="1">
                              <a:solidFill>
                                <a:schemeClr val="accent2">
                                  <a:lumMod val="75000"/>
                                </a:schemeClr>
                              </a:solidFill>
                              <a:latin typeface="Cambria Math" panose="02040503050406030204" pitchFamily="18" charset="0"/>
                            </a:rPr>
                            <m:t>𝑝</m:t>
                          </m:r>
                        </m:e>
                        <m:sub>
                          <m:r>
                            <a:rPr lang="en-GB" sz="2400" i="1">
                              <a:solidFill>
                                <a:schemeClr val="accent2">
                                  <a:lumMod val="75000"/>
                                </a:schemeClr>
                              </a:solidFill>
                              <a:latin typeface="Cambria Math" panose="02040503050406030204" pitchFamily="18" charset="0"/>
                            </a:rPr>
                            <m:t>𝑇𝐹</m:t>
                          </m:r>
                        </m:sub>
                      </m:sSub>
                      <m:r>
                        <a:rPr lang="en-GB" sz="2400" i="1">
                          <a:solidFill>
                            <a:schemeClr val="accent2">
                              <a:lumMod val="75000"/>
                            </a:schemeClr>
                          </a:solidFill>
                          <a:latin typeface="Cambria Math" panose="02040503050406030204" pitchFamily="18" charset="0"/>
                        </a:rPr>
                        <m:t>(</m:t>
                      </m:r>
                      <m:r>
                        <a:rPr lang="en-GB" sz="2400" i="1">
                          <a:solidFill>
                            <a:schemeClr val="accent2">
                              <a:lumMod val="75000"/>
                            </a:schemeClr>
                          </a:solidFill>
                          <a:latin typeface="Cambria Math" panose="02040503050406030204" pitchFamily="18" charset="0"/>
                        </a:rPr>
                        <m:t>𝑡</m:t>
                      </m:r>
                      <m:r>
                        <a:rPr lang="en-GB" sz="2400" i="1">
                          <a:solidFill>
                            <a:schemeClr val="accent2">
                              <a:lumMod val="75000"/>
                            </a:schemeClr>
                          </a:solidFill>
                          <a:latin typeface="Cambria Math" panose="02040503050406030204" pitchFamily="18" charset="0"/>
                        </a:rPr>
                        <m:t>)</m:t>
                      </m:r>
                    </m:oMath>
                  </a14:m>
                  <a:endParaRPr lang="en-GB" sz="2400" dirty="0">
                    <a:solidFill>
                      <a:schemeClr val="accent2">
                        <a:lumMod val="75000"/>
                      </a:schemeClr>
                    </a:solidFill>
                  </a:endParaRPr>
                </a:p>
              </p:txBody>
            </p:sp>
          </mc:Choice>
          <mc:Fallback xmlns="">
            <p:sp>
              <p:nvSpPr>
                <p:cNvPr id="9" name="Rounded Rectangle 4"/>
                <p:cNvSpPr txBox="1">
                  <a:spLocks noRot="1" noChangeAspect="1" noMove="1" noResize="1" noEditPoints="1" noAdjustHandles="1" noChangeArrowheads="1" noChangeShapeType="1" noTextEdit="1"/>
                </p:cNvSpPr>
                <p:nvPr/>
              </p:nvSpPr>
              <p:spPr>
                <a:xfrm>
                  <a:off x="22798" y="18222"/>
                  <a:ext cx="4644869" cy="585693"/>
                </a:xfrm>
                <a:prstGeom prst="rect">
                  <a:avLst/>
                </a:prstGeom>
                <a:blipFill>
                  <a:blip r:embed="rId5"/>
                  <a:stretch>
                    <a:fillRect t="-6250" b="-16667"/>
                  </a:stretch>
                </a:blipFill>
              </p:spPr>
              <p:txBody>
                <a:bodyPr/>
                <a:lstStyle/>
                <a:p>
                  <a:r>
                    <a:rPr lang="en-GB">
                      <a:noFill/>
                    </a:rPr>
                    <a:t> </a:t>
                  </a:r>
                </a:p>
              </p:txBody>
            </p:sp>
          </mc:Fallback>
        </mc:AlternateContent>
      </p:grpSp>
      <p:grpSp>
        <p:nvGrpSpPr>
          <p:cNvPr id="10" name="Group 9"/>
          <p:cNvGrpSpPr/>
          <p:nvPr/>
        </p:nvGrpSpPr>
        <p:grpSpPr>
          <a:xfrm>
            <a:off x="5626343" y="4872331"/>
            <a:ext cx="4681313" cy="622137"/>
            <a:chOff x="4576" y="0"/>
            <a:chExt cx="4681313" cy="622137"/>
          </a:xfrm>
        </p:grpSpPr>
        <p:sp>
          <p:nvSpPr>
            <p:cNvPr id="11" name="Rounded Rectangle 10"/>
            <p:cNvSpPr/>
            <p:nvPr/>
          </p:nvSpPr>
          <p:spPr>
            <a:xfrm>
              <a:off x="4576" y="0"/>
              <a:ext cx="4681313" cy="622137"/>
            </a:xfrm>
            <a:prstGeom prst="roundRect">
              <a:avLst>
                <a:gd name="adj" fmla="val 10000"/>
              </a:avLst>
            </a:prstGeom>
          </p:spPr>
          <p:style>
            <a:lnRef idx="1">
              <a:schemeClr val="accent1"/>
            </a:lnRef>
            <a:fillRef idx="2">
              <a:schemeClr val="accent1"/>
            </a:fillRef>
            <a:effectRef idx="1">
              <a:schemeClr val="accent1"/>
            </a:effectRef>
            <a:fontRef idx="minor">
              <a:schemeClr val="dk1"/>
            </a:fontRef>
          </p:style>
        </p:sp>
        <mc:AlternateContent xmlns:mc="http://schemas.openxmlformats.org/markup-compatibility/2006" xmlns:a14="http://schemas.microsoft.com/office/drawing/2010/main">
          <mc:Choice Requires="a14">
            <p:sp>
              <p:nvSpPr>
                <p:cNvPr id="12" name="Rounded Rectangle 4"/>
                <p:cNvSpPr txBox="1"/>
                <p:nvPr/>
              </p:nvSpPr>
              <p:spPr>
                <a:xfrm>
                  <a:off x="22798" y="18222"/>
                  <a:ext cx="4644869" cy="58569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dirty="0" smtClean="0"/>
                    <a:t>Other mRNAs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𝑚</m:t>
                          </m:r>
                        </m:e>
                        <m:sub>
                          <m:r>
                            <a:rPr lang="en-GB" sz="2400" i="1">
                              <a:latin typeface="Cambria Math" panose="02040503050406030204" pitchFamily="18" charset="0"/>
                            </a:rPr>
                            <m:t>𝑖</m:t>
                          </m:r>
                        </m:sub>
                      </m:sSub>
                      <m:r>
                        <a:rPr lang="en-GB" sz="2400" i="1">
                          <a:latin typeface="Cambria Math" panose="02040503050406030204" pitchFamily="18" charset="0"/>
                        </a:rPr>
                        <m:t>(</m:t>
                      </m:r>
                      <m:r>
                        <a:rPr lang="en-GB" sz="2400" i="1">
                          <a:latin typeface="Cambria Math" panose="02040503050406030204" pitchFamily="18" charset="0"/>
                        </a:rPr>
                        <m:t>𝑡</m:t>
                      </m:r>
                      <m:r>
                        <a:rPr lang="en-GB" sz="2400" i="1">
                          <a:latin typeface="Cambria Math" panose="02040503050406030204" pitchFamily="18" charset="0"/>
                        </a:rPr>
                        <m:t>)</m:t>
                      </m:r>
                    </m:oMath>
                  </a14:m>
                  <a:endParaRPr lang="en-US" sz="2700" kern="1200" dirty="0"/>
                </a:p>
              </p:txBody>
            </p:sp>
          </mc:Choice>
          <mc:Fallback xmlns="">
            <p:sp>
              <p:nvSpPr>
                <p:cNvPr id="12" name="Rounded Rectangle 4"/>
                <p:cNvSpPr txBox="1">
                  <a:spLocks noRot="1" noChangeAspect="1" noMove="1" noResize="1" noEditPoints="1" noAdjustHandles="1" noChangeArrowheads="1" noChangeShapeType="1" noTextEdit="1"/>
                </p:cNvSpPr>
                <p:nvPr/>
              </p:nvSpPr>
              <p:spPr>
                <a:xfrm>
                  <a:off x="22798" y="18222"/>
                  <a:ext cx="4644869" cy="585693"/>
                </a:xfrm>
                <a:prstGeom prst="rect">
                  <a:avLst/>
                </a:prstGeom>
                <a:blipFill>
                  <a:blip r:embed="rId6"/>
                  <a:stretch>
                    <a:fillRect t="-5208" b="-17708"/>
                  </a:stretch>
                </a:blipFill>
              </p:spPr>
              <p:txBody>
                <a:bodyPr/>
                <a:lstStyle/>
                <a:p>
                  <a:r>
                    <a:rPr lang="en-GB">
                      <a:noFill/>
                    </a:rPr>
                    <a:t> </a:t>
                  </a:r>
                </a:p>
              </p:txBody>
            </p:sp>
          </mc:Fallback>
        </mc:AlternateContent>
      </p:grpSp>
      <p:sp>
        <p:nvSpPr>
          <p:cNvPr id="13" name="Down Arrow 12"/>
          <p:cNvSpPr/>
          <p:nvPr/>
        </p:nvSpPr>
        <p:spPr>
          <a:xfrm>
            <a:off x="7793498" y="2842592"/>
            <a:ext cx="386861" cy="537869"/>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Down Arrow 13"/>
          <p:cNvSpPr/>
          <p:nvPr/>
        </p:nvSpPr>
        <p:spPr>
          <a:xfrm>
            <a:off x="7773568" y="4206392"/>
            <a:ext cx="386861" cy="537869"/>
          </a:xfrm>
          <a:prstGeom prst="down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p:cNvSpPr txBox="1"/>
          <p:nvPr/>
        </p:nvSpPr>
        <p:spPr>
          <a:xfrm>
            <a:off x="8398408" y="2915986"/>
            <a:ext cx="1215076" cy="369332"/>
          </a:xfrm>
          <a:prstGeom prst="rect">
            <a:avLst/>
          </a:prstGeom>
          <a:noFill/>
        </p:spPr>
        <p:txBody>
          <a:bodyPr wrap="none" rtlCol="0">
            <a:spAutoFit/>
          </a:bodyPr>
          <a:lstStyle/>
          <a:p>
            <a:r>
              <a:rPr lang="en-GB" dirty="0" smtClean="0"/>
              <a:t>Translation</a:t>
            </a:r>
            <a:endParaRPr lang="en-GB" dirty="0"/>
          </a:p>
        </p:txBody>
      </p:sp>
      <p:sp>
        <p:nvSpPr>
          <p:cNvPr id="16" name="TextBox 15"/>
          <p:cNvSpPr txBox="1"/>
          <p:nvPr/>
        </p:nvSpPr>
        <p:spPr>
          <a:xfrm>
            <a:off x="8398407" y="4290660"/>
            <a:ext cx="1405321" cy="369332"/>
          </a:xfrm>
          <a:prstGeom prst="rect">
            <a:avLst/>
          </a:prstGeom>
          <a:noFill/>
        </p:spPr>
        <p:txBody>
          <a:bodyPr wrap="none" rtlCol="0">
            <a:spAutoFit/>
          </a:bodyPr>
          <a:lstStyle/>
          <a:p>
            <a:r>
              <a:rPr lang="en-GB" dirty="0" smtClean="0"/>
              <a:t>Transcription</a:t>
            </a:r>
            <a:endParaRPr lang="en-GB" dirty="0"/>
          </a:p>
        </p:txBody>
      </p:sp>
    </p:spTree>
    <p:extLst>
      <p:ext uri="{BB962C8B-B14F-4D97-AF65-F5344CB8AC3E}">
        <p14:creationId xmlns:p14="http://schemas.microsoft.com/office/powerpoint/2010/main" val="2967249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GB" dirty="0" smtClean="0"/>
                  <a:t>Need to Model </a:t>
                </a:r>
                <a14:m>
                  <m:oMath xmlns:m="http://schemas.openxmlformats.org/officeDocument/2006/math">
                    <m:sSub>
                      <m:sSubPr>
                        <m:ctrlPr>
                          <a:rPr lang="en-GB" i="1">
                            <a:solidFill>
                              <a:schemeClr val="accent2">
                                <a:lumMod val="75000"/>
                              </a:schemeClr>
                            </a:solidFill>
                            <a:latin typeface="Cambria Math" panose="02040503050406030204" pitchFamily="18" charset="0"/>
                          </a:rPr>
                        </m:ctrlPr>
                      </m:sSubPr>
                      <m:e>
                        <m:r>
                          <a:rPr lang="en-GB" i="1">
                            <a:solidFill>
                              <a:schemeClr val="accent2">
                                <a:lumMod val="75000"/>
                              </a:schemeClr>
                            </a:solidFill>
                            <a:latin typeface="Cambria Math" panose="02040503050406030204" pitchFamily="18" charset="0"/>
                          </a:rPr>
                          <m:t>𝑝</m:t>
                        </m:r>
                      </m:e>
                      <m:sub>
                        <m:r>
                          <a:rPr lang="en-GB" i="1">
                            <a:solidFill>
                              <a:schemeClr val="accent2">
                                <a:lumMod val="75000"/>
                              </a:schemeClr>
                            </a:solidFill>
                            <a:latin typeface="Cambria Math" panose="02040503050406030204" pitchFamily="18" charset="0"/>
                          </a:rPr>
                          <m:t>𝑇𝐹</m:t>
                        </m:r>
                      </m:sub>
                    </m:sSub>
                    <m:r>
                      <a:rPr lang="en-GB" i="1">
                        <a:solidFill>
                          <a:schemeClr val="accent2">
                            <a:lumMod val="75000"/>
                          </a:schemeClr>
                        </a:solidFill>
                        <a:latin typeface="Cambria Math" panose="02040503050406030204" pitchFamily="18" charset="0"/>
                      </a:rPr>
                      <m:t>(</m:t>
                    </m:r>
                    <m:r>
                      <a:rPr lang="en-GB" i="1">
                        <a:solidFill>
                          <a:schemeClr val="accent2">
                            <a:lumMod val="75000"/>
                          </a:schemeClr>
                        </a:solidFill>
                        <a:latin typeface="Cambria Math" panose="02040503050406030204" pitchFamily="18" charset="0"/>
                      </a:rPr>
                      <m:t>𝑡</m:t>
                    </m:r>
                    <m:r>
                      <a:rPr lang="en-GB" i="1">
                        <a:solidFill>
                          <a:schemeClr val="accent2">
                            <a:lumMod val="75000"/>
                          </a:schemeClr>
                        </a:solidFill>
                        <a:latin typeface="Cambria Math" panose="02040503050406030204" pitchFamily="18" charset="0"/>
                      </a:rPr>
                      <m:t>)</m:t>
                    </m:r>
                  </m:oMath>
                </a14:m>
                <a:endParaRPr lang="en-GB"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Gaussian process: a </a:t>
                </a:r>
                <a:r>
                  <a:rPr lang="en-GB" i="1" dirty="0" smtClean="0"/>
                  <a:t>probabilistic </a:t>
                </a:r>
                <a:r>
                  <a:rPr lang="en-GB" dirty="0" smtClean="0"/>
                  <a:t>model for functions.</a:t>
                </a:r>
              </a:p>
              <a:p>
                <a:r>
                  <a:rPr lang="en-GB" dirty="0" smtClean="0"/>
                  <a:t>Formally known as a </a:t>
                </a:r>
                <a:r>
                  <a:rPr lang="en-GB" i="1" dirty="0" smtClean="0"/>
                  <a:t>stochastic process</a:t>
                </a:r>
                <a:r>
                  <a:rPr lang="en-GB" dirty="0" smtClean="0"/>
                  <a:t>.</a:t>
                </a:r>
              </a:p>
              <a:p>
                <a:r>
                  <a:rPr lang="en-GB" dirty="0" smtClean="0"/>
                  <a:t>Multivariate Gaussian is normally defined by a </a:t>
                </a:r>
                <a:r>
                  <a:rPr lang="en-GB" i="1" dirty="0" smtClean="0"/>
                  <a:t>mean vector</a:t>
                </a:r>
                <a:r>
                  <a:rPr lang="en-GB" dirty="0" smtClean="0"/>
                  <a:t>, </a:t>
                </a:r>
                <a14:m>
                  <m:oMath xmlns:m="http://schemas.openxmlformats.org/officeDocument/2006/math">
                    <m:r>
                      <a:rPr lang="en-GB" b="1" i="1" smtClean="0">
                        <a:latin typeface="Cambria Math" panose="02040503050406030204" pitchFamily="18" charset="0"/>
                        <a:ea typeface="Cambria Math" panose="02040503050406030204" pitchFamily="18" charset="0"/>
                      </a:rPr>
                      <m:t>𝝁</m:t>
                    </m:r>
                  </m:oMath>
                </a14:m>
                <a:r>
                  <a:rPr lang="en-GB" dirty="0" smtClean="0"/>
                  <a:t>, and a </a:t>
                </a:r>
                <a:r>
                  <a:rPr lang="en-GB" i="1" dirty="0" smtClean="0"/>
                  <a:t>covariance matrix</a:t>
                </a:r>
                <a:r>
                  <a:rPr lang="en-GB" dirty="0" smtClean="0"/>
                  <a:t>, </a:t>
                </a:r>
                <a14:m>
                  <m:oMath xmlns:m="http://schemas.openxmlformats.org/officeDocument/2006/math">
                    <m:r>
                      <m:rPr>
                        <m:nor/>
                      </m:rPr>
                      <a:rPr lang="en-GB" b="1" i="0" smtClean="0">
                        <a:latin typeface="Cambria Math" panose="02040503050406030204" pitchFamily="18" charset="0"/>
                      </a:rPr>
                      <m:t>C</m:t>
                    </m:r>
                  </m:oMath>
                </a14:m>
                <a:r>
                  <a:rPr lang="en-GB" dirty="0" smtClean="0"/>
                  <a:t>.</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m:t>
                      </m:r>
                      <m:r>
                        <a:rPr lang="en-GB" b="1" i="1">
                          <a:latin typeface="Cambria Math" panose="02040503050406030204" pitchFamily="18" charset="0"/>
                          <a:ea typeface="Cambria Math" panose="02040503050406030204" pitchFamily="18" charset="0"/>
                        </a:rPr>
                        <m:t>𝝁</m:t>
                      </m:r>
                      <m:r>
                        <a:rPr lang="en-GB" b="0" i="1" smtClean="0">
                          <a:latin typeface="Cambria Math" panose="02040503050406030204" pitchFamily="18" charset="0"/>
                          <a:ea typeface="Cambria Math" panose="02040503050406030204" pitchFamily="18" charset="0"/>
                        </a:rPr>
                        <m:t>,</m:t>
                      </m:r>
                      <m:r>
                        <m:rPr>
                          <m:nor/>
                        </m:rPr>
                        <a:rPr lang="en-GB" b="1">
                          <a:latin typeface="Cambria Math" panose="02040503050406030204" pitchFamily="18" charset="0"/>
                        </a:rPr>
                        <m:t>C</m:t>
                      </m:r>
                      <m:r>
                        <a:rPr lang="en-GB" b="0" i="1" smtClean="0">
                          <a:latin typeface="Cambria Math" panose="02040503050406030204" pitchFamily="18" charset="0"/>
                        </a:rPr>
                        <m:t>)</m:t>
                      </m:r>
                    </m:oMath>
                  </m:oMathPara>
                </a14:m>
                <a:endParaRPr lang="en-GB" dirty="0" smtClean="0"/>
              </a:p>
              <a:p>
                <a:endParaRPr lang="en-GB" dirty="0"/>
              </a:p>
              <a:p>
                <a:r>
                  <a:rPr lang="en-GB" dirty="0" smtClean="0"/>
                  <a:t>Gaussian process defined by a </a:t>
                </a:r>
                <a:r>
                  <a:rPr lang="en-GB" i="1" dirty="0" smtClean="0"/>
                  <a:t>mean function</a:t>
                </a:r>
                <a:r>
                  <a:rPr lang="en-GB" dirty="0" smtClean="0"/>
                  <a:t>, </a:t>
                </a:r>
                <a14:m>
                  <m:oMath xmlns:m="http://schemas.openxmlformats.org/officeDocument/2006/math">
                    <m:r>
                      <a:rPr lang="en-GB" b="0" i="1">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oMath>
                </a14:m>
                <a:r>
                  <a:rPr lang="en-GB" dirty="0" smtClean="0"/>
                  <a:t>, and a </a:t>
                </a:r>
                <a:r>
                  <a:rPr lang="en-GB" i="1" dirty="0" smtClean="0"/>
                  <a:t> covariance function, </a:t>
                </a:r>
                <a14:m>
                  <m:oMath xmlns:m="http://schemas.openxmlformats.org/officeDocument/2006/math">
                    <m:r>
                      <a:rPr lang="en-GB" b="0" i="1" smtClean="0">
                        <a:latin typeface="Cambria Math" panose="02040503050406030204" pitchFamily="18" charset="0"/>
                      </a:rPr>
                      <m:t>𝑐</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𝑡</m:t>
                        </m:r>
                      </m:e>
                      <m:sup>
                        <m:r>
                          <a:rPr lang="en-GB" b="0" i="1" smtClean="0">
                            <a:latin typeface="Cambria Math" panose="02040503050406030204" pitchFamily="18" charset="0"/>
                          </a:rPr>
                          <m:t>′</m:t>
                        </m:r>
                      </m:sup>
                    </m:sSup>
                    <m:r>
                      <a:rPr lang="en-GB" b="0" i="1" smtClean="0">
                        <a:latin typeface="Cambria Math" panose="02040503050406030204" pitchFamily="18" charset="0"/>
                      </a:rPr>
                      <m:t>)</m:t>
                    </m:r>
                  </m:oMath>
                </a14:m>
                <a:r>
                  <a:rPr lang="en-GB" i="1" dirty="0" smtClean="0"/>
                  <a:t>.</a:t>
                </a:r>
                <a:r>
                  <a:rPr lang="en-GB" dirty="0"/>
                  <a:t> </a:t>
                </a:r>
                <a:endParaRPr lang="en-GB" dirty="0" smtClean="0"/>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r>
                        <a:rPr lang="en-GB" b="0" i="1">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𝑡</m:t>
                      </m:r>
                      <m:r>
                        <a:rPr lang="en-GB"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rPr>
                        <m:t>𝑐</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𝑡</m:t>
                          </m:r>
                        </m:e>
                        <m:sup>
                          <m:r>
                            <a:rPr lang="en-GB" i="1">
                              <a:latin typeface="Cambria Math" panose="02040503050406030204" pitchFamily="18" charset="0"/>
                            </a:rPr>
                            <m:t>′</m:t>
                          </m:r>
                        </m:sup>
                      </m:sSup>
                      <m:r>
                        <a:rPr lang="en-GB" i="1">
                          <a:latin typeface="Cambria Math" panose="02040503050406030204" pitchFamily="18" charset="0"/>
                        </a:rPr>
                        <m:t>))</m:t>
                      </m:r>
                    </m:oMath>
                  </m:oMathPara>
                </a14:m>
                <a:endParaRPr lang="en-GB" dirty="0"/>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928"/>
                </a:stretch>
              </a:blipFill>
            </p:spPr>
            <p:txBody>
              <a:bodyPr/>
              <a:lstStyle/>
              <a:p>
                <a:r>
                  <a:rPr lang="en-GB">
                    <a:noFill/>
                  </a:rPr>
                  <a:t> </a:t>
                </a:r>
              </a:p>
            </p:txBody>
          </p:sp>
        </mc:Fallback>
      </mc:AlternateContent>
    </p:spTree>
    <p:extLst>
      <p:ext uri="{BB962C8B-B14F-4D97-AF65-F5344CB8AC3E}">
        <p14:creationId xmlns:p14="http://schemas.microsoft.com/office/powerpoint/2010/main" val="4063852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4136</TotalTime>
  <Words>1630</Words>
  <Application>Microsoft Office PowerPoint</Application>
  <PresentationFormat>Widescreen</PresentationFormat>
  <Paragraphs>317</Paragraphs>
  <Slides>39</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Cambria Math</vt:lpstr>
      <vt:lpstr>Office Theme</vt:lpstr>
      <vt:lpstr>Gaussian Processes for Machine Learning</vt:lpstr>
      <vt:lpstr>PowerPoint Presentation</vt:lpstr>
      <vt:lpstr>PowerPoint Presentation</vt:lpstr>
      <vt:lpstr>PowerPoint Presentation</vt:lpstr>
      <vt:lpstr>The Data are Not Enough</vt:lpstr>
      <vt:lpstr>Central Dogma</vt:lpstr>
      <vt:lpstr>Decision: Transcription Factors</vt:lpstr>
      <vt:lpstr>Mechanistic Model</vt:lpstr>
      <vt:lpstr>Need to Model p_TF (t)</vt:lpstr>
      <vt:lpstr>Zero Mean Gaussian Sample</vt:lpstr>
      <vt:lpstr>Zero Mean Gaussian Process Sample</vt:lpstr>
      <vt:lpstr>Gaussian Processes</vt:lpstr>
      <vt:lpstr>Gaussian Processes</vt:lpstr>
      <vt:lpstr>Gaussian Processes</vt:lpstr>
      <vt:lpstr>Results</vt:lpstr>
      <vt:lpstr>PowerPoint Presentation</vt:lpstr>
      <vt:lpstr>MATLAB Demo</vt:lpstr>
      <vt:lpstr>Further Challenge</vt:lpstr>
      <vt:lpstr>The Data are Not Enough</vt:lpstr>
      <vt:lpstr>Classical Latent Variables</vt:lpstr>
      <vt:lpstr>Classical Treatment</vt:lpstr>
      <vt:lpstr>Render Gaussian Non Gaussian</vt:lpstr>
      <vt:lpstr>Stochastic Process Composition</vt:lpstr>
      <vt:lpstr>Use Abstraction for Complex Systems</vt:lpstr>
      <vt:lpstr>Biology and Health</vt:lpstr>
      <vt:lpstr>Neuroscience</vt:lpstr>
      <vt:lpstr>Example: Motion Capture Modelling</vt:lpstr>
      <vt:lpstr>MATLAB Demo</vt:lpstr>
      <vt:lpstr>Modelling Digits</vt:lpstr>
      <vt:lpstr>MATLAB Demo</vt:lpstr>
      <vt:lpstr>Health</vt:lpstr>
      <vt:lpstr>To Find Out More</vt:lpstr>
      <vt:lpstr>Future</vt:lpstr>
      <vt:lpstr>Summary</vt:lpstr>
      <vt:lpstr>The Digital Oligarchy</vt:lpstr>
      <vt:lpstr>Open Data Science and Africa</vt:lpstr>
      <vt:lpstr>Disease Incidence for Malaria</vt:lpstr>
      <vt:lpstr>Uganda</vt:lpstr>
      <vt:lpstr>Deployed with UN Global Pulse 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Neil Lawrence</dc:creator>
  <cp:lastModifiedBy>Neil Lawrence</cp:lastModifiedBy>
  <cp:revision>171</cp:revision>
  <dcterms:created xsi:type="dcterms:W3CDTF">2015-12-24T10:57:38Z</dcterms:created>
  <dcterms:modified xsi:type="dcterms:W3CDTF">2016-01-29T10:54:32Z</dcterms:modified>
</cp:coreProperties>
</file>