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8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4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8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94DD-541F-4F46-90A0-9AC2C9B687A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5AF4-1F2A-4534-9464-C6C97A62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Observation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WBS, RBC &amp; Platelets</a:t>
            </a:r>
          </a:p>
        </p:txBody>
      </p:sp>
    </p:spTree>
    <p:extLst>
      <p:ext uri="{BB962C8B-B14F-4D97-AF65-F5344CB8AC3E}">
        <p14:creationId xmlns:p14="http://schemas.microsoft.com/office/powerpoint/2010/main" val="273143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72" y="2154533"/>
            <a:ext cx="8096250" cy="3771900"/>
          </a:xfrm>
        </p:spPr>
      </p:pic>
    </p:spTree>
    <p:extLst>
      <p:ext uri="{BB962C8B-B14F-4D97-AF65-F5344CB8AC3E}">
        <p14:creationId xmlns:p14="http://schemas.microsoft.com/office/powerpoint/2010/main" val="225771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966651"/>
            <a:ext cx="6102531" cy="4101443"/>
          </a:xfrm>
        </p:spPr>
      </p:pic>
    </p:spTree>
    <p:extLst>
      <p:ext uri="{BB962C8B-B14F-4D97-AF65-F5344CB8AC3E}">
        <p14:creationId xmlns:p14="http://schemas.microsoft.com/office/powerpoint/2010/main" val="29745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8" y="815903"/>
            <a:ext cx="6648995" cy="5586245"/>
          </a:xfrm>
        </p:spPr>
      </p:pic>
    </p:spTree>
    <p:extLst>
      <p:ext uri="{BB962C8B-B14F-4D97-AF65-F5344CB8AC3E}">
        <p14:creationId xmlns:p14="http://schemas.microsoft.com/office/powerpoint/2010/main" val="17577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1204" y="-380577"/>
            <a:ext cx="5131728" cy="7354388"/>
          </a:xfrm>
        </p:spPr>
      </p:pic>
    </p:spTree>
    <p:extLst>
      <p:ext uri="{BB962C8B-B14F-4D97-AF65-F5344CB8AC3E}">
        <p14:creationId xmlns:p14="http://schemas.microsoft.com/office/powerpoint/2010/main" val="178611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Cell Observation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Observation</dc:title>
  <dc:creator>Microsoft account</dc:creator>
  <cp:lastModifiedBy>Microsoft account</cp:lastModifiedBy>
  <cp:revision>3</cp:revision>
  <dcterms:created xsi:type="dcterms:W3CDTF">2023-02-06T08:05:35Z</dcterms:created>
  <dcterms:modified xsi:type="dcterms:W3CDTF">2023-02-06T08:29:50Z</dcterms:modified>
</cp:coreProperties>
</file>