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4"/>
  </p:notesMasterIdLst>
  <p:sldIdLst>
    <p:sldId id="303" r:id="rId2"/>
    <p:sldId id="399" r:id="rId3"/>
    <p:sldId id="397" r:id="rId4"/>
    <p:sldId id="395" r:id="rId5"/>
    <p:sldId id="393" r:id="rId6"/>
    <p:sldId id="394" r:id="rId7"/>
    <p:sldId id="396" r:id="rId8"/>
    <p:sldId id="392" r:id="rId9"/>
    <p:sldId id="400" r:id="rId10"/>
    <p:sldId id="401" r:id="rId11"/>
    <p:sldId id="359" r:id="rId12"/>
    <p:sldId id="398" r:id="rId13"/>
  </p:sldIdLst>
  <p:sldSz cx="9144000" cy="6858000" type="screen4x3"/>
  <p:notesSz cx="6810375" cy="9942513"/>
  <p:defaultTextStyle>
    <a:defPPr>
      <a:defRPr lang="en-US"/>
    </a:defPPr>
    <a:lvl1pPr marL="0" algn="l" defTabSz="913755" rtl="0" eaLnBrk="1" latinLnBrk="0" hangingPunct="1">
      <a:defRPr sz="1800" kern="1200">
        <a:solidFill>
          <a:schemeClr val="tx1"/>
        </a:solidFill>
        <a:latin typeface="+mn-lt"/>
        <a:ea typeface="+mn-ea"/>
        <a:cs typeface="+mn-cs"/>
      </a:defRPr>
    </a:lvl1pPr>
    <a:lvl2pPr marL="456877" algn="l" defTabSz="913755" rtl="0" eaLnBrk="1" latinLnBrk="0" hangingPunct="1">
      <a:defRPr sz="1800" kern="1200">
        <a:solidFill>
          <a:schemeClr val="tx1"/>
        </a:solidFill>
        <a:latin typeface="+mn-lt"/>
        <a:ea typeface="+mn-ea"/>
        <a:cs typeface="+mn-cs"/>
      </a:defRPr>
    </a:lvl2pPr>
    <a:lvl3pPr marL="913755" algn="l" defTabSz="913755" rtl="0" eaLnBrk="1" latinLnBrk="0" hangingPunct="1">
      <a:defRPr sz="1800" kern="1200">
        <a:solidFill>
          <a:schemeClr val="tx1"/>
        </a:solidFill>
        <a:latin typeface="+mn-lt"/>
        <a:ea typeface="+mn-ea"/>
        <a:cs typeface="+mn-cs"/>
      </a:defRPr>
    </a:lvl3pPr>
    <a:lvl4pPr marL="1370632" algn="l" defTabSz="913755" rtl="0" eaLnBrk="1" latinLnBrk="0" hangingPunct="1">
      <a:defRPr sz="1800" kern="1200">
        <a:solidFill>
          <a:schemeClr val="tx1"/>
        </a:solidFill>
        <a:latin typeface="+mn-lt"/>
        <a:ea typeface="+mn-ea"/>
        <a:cs typeface="+mn-cs"/>
      </a:defRPr>
    </a:lvl4pPr>
    <a:lvl5pPr marL="1827510" algn="l" defTabSz="913755" rtl="0" eaLnBrk="1" latinLnBrk="0" hangingPunct="1">
      <a:defRPr sz="1800" kern="1200">
        <a:solidFill>
          <a:schemeClr val="tx1"/>
        </a:solidFill>
        <a:latin typeface="+mn-lt"/>
        <a:ea typeface="+mn-ea"/>
        <a:cs typeface="+mn-cs"/>
      </a:defRPr>
    </a:lvl5pPr>
    <a:lvl6pPr marL="2284386" algn="l" defTabSz="913755" rtl="0" eaLnBrk="1" latinLnBrk="0" hangingPunct="1">
      <a:defRPr sz="1800" kern="1200">
        <a:solidFill>
          <a:schemeClr val="tx1"/>
        </a:solidFill>
        <a:latin typeface="+mn-lt"/>
        <a:ea typeface="+mn-ea"/>
        <a:cs typeface="+mn-cs"/>
      </a:defRPr>
    </a:lvl6pPr>
    <a:lvl7pPr marL="2741264" algn="l" defTabSz="913755" rtl="0" eaLnBrk="1" latinLnBrk="0" hangingPunct="1">
      <a:defRPr sz="1800" kern="1200">
        <a:solidFill>
          <a:schemeClr val="tx1"/>
        </a:solidFill>
        <a:latin typeface="+mn-lt"/>
        <a:ea typeface="+mn-ea"/>
        <a:cs typeface="+mn-cs"/>
      </a:defRPr>
    </a:lvl7pPr>
    <a:lvl8pPr marL="3198142" algn="l" defTabSz="913755" rtl="0" eaLnBrk="1" latinLnBrk="0" hangingPunct="1">
      <a:defRPr sz="1800" kern="1200">
        <a:solidFill>
          <a:schemeClr val="tx1"/>
        </a:solidFill>
        <a:latin typeface="+mn-lt"/>
        <a:ea typeface="+mn-ea"/>
        <a:cs typeface="+mn-cs"/>
      </a:defRPr>
    </a:lvl8pPr>
    <a:lvl9pPr marL="3655018" algn="l" defTabSz="91375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429" autoAdjust="0"/>
    <p:restoredTop sz="94676" autoAdjust="0"/>
  </p:normalViewPr>
  <p:slideViewPr>
    <p:cSldViewPr>
      <p:cViewPr varScale="1">
        <p:scale>
          <a:sx n="45" d="100"/>
          <a:sy n="45" d="100"/>
        </p:scale>
        <p:origin x="60" y="684"/>
      </p:cViewPr>
      <p:guideLst>
        <p:guide orient="horz" pos="2160"/>
        <p:guide pos="2880"/>
      </p:guideLst>
    </p:cSldViewPr>
  </p:slideViewPr>
  <p:outlineViewPr>
    <p:cViewPr>
      <p:scale>
        <a:sx n="33" d="100"/>
        <a:sy n="33" d="100"/>
      </p:scale>
      <p:origin x="0" y="3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163" cy="49712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7637" y="0"/>
            <a:ext cx="2951163" cy="497126"/>
          </a:xfrm>
          <a:prstGeom prst="rect">
            <a:avLst/>
          </a:prstGeom>
        </p:spPr>
        <p:txBody>
          <a:bodyPr vert="horz" lIns="91440" tIns="45720" rIns="91440" bIns="45720" rtlCol="0"/>
          <a:lstStyle>
            <a:lvl1pPr algn="r">
              <a:defRPr sz="1200"/>
            </a:lvl1pPr>
          </a:lstStyle>
          <a:p>
            <a:fld id="{E66AA2B1-6EAC-4F18-8092-1E44C094931C}" type="datetimeFigureOut">
              <a:rPr lang="en-GB" smtClean="0"/>
              <a:t>07/09/2016</a:t>
            </a:fld>
            <a:endParaRPr lang="en-GB"/>
          </a:p>
        </p:txBody>
      </p:sp>
      <p:sp>
        <p:nvSpPr>
          <p:cNvPr id="4" name="Slide Image Placeholder 3"/>
          <p:cNvSpPr>
            <a:spLocks noGrp="1" noRot="1" noChangeAspect="1"/>
          </p:cNvSpPr>
          <p:nvPr>
            <p:ph type="sldImg" idx="2"/>
          </p:nvPr>
        </p:nvSpPr>
        <p:spPr>
          <a:xfrm>
            <a:off x="920750" y="746125"/>
            <a:ext cx="4968875" cy="3727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22695"/>
            <a:ext cx="544830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443663"/>
            <a:ext cx="2951163" cy="49712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7637" y="9443663"/>
            <a:ext cx="2951163" cy="497126"/>
          </a:xfrm>
          <a:prstGeom prst="rect">
            <a:avLst/>
          </a:prstGeom>
        </p:spPr>
        <p:txBody>
          <a:bodyPr vert="horz" lIns="91440" tIns="45720" rIns="91440" bIns="45720" rtlCol="0" anchor="b"/>
          <a:lstStyle>
            <a:lvl1pPr algn="r">
              <a:defRPr sz="1200"/>
            </a:lvl1pPr>
          </a:lstStyle>
          <a:p>
            <a:fld id="{84790602-63E9-4D70-8E07-9274EB61A240}" type="slidenum">
              <a:rPr lang="en-GB" smtClean="0"/>
              <a:t>‹#›</a:t>
            </a:fld>
            <a:endParaRPr lang="en-GB"/>
          </a:p>
        </p:txBody>
      </p:sp>
    </p:spTree>
    <p:extLst>
      <p:ext uri="{BB962C8B-B14F-4D97-AF65-F5344CB8AC3E}">
        <p14:creationId xmlns:p14="http://schemas.microsoft.com/office/powerpoint/2010/main" val="2600397982"/>
      </p:ext>
    </p:extLst>
  </p:cSld>
  <p:clrMap bg1="lt1" tx1="dk1" bg2="lt2" tx2="dk2" accent1="accent1" accent2="accent2" accent3="accent3" accent4="accent4" accent5="accent5" accent6="accent6" hlink="hlink" folHlink="folHlink"/>
  <p:notesStyle>
    <a:lvl1pPr marL="0" algn="l" defTabSz="913755" rtl="0" eaLnBrk="1" latinLnBrk="0" hangingPunct="1">
      <a:defRPr sz="1200" kern="1200">
        <a:solidFill>
          <a:schemeClr val="tx1"/>
        </a:solidFill>
        <a:latin typeface="+mn-lt"/>
        <a:ea typeface="+mn-ea"/>
        <a:cs typeface="+mn-cs"/>
      </a:defRPr>
    </a:lvl1pPr>
    <a:lvl2pPr marL="456877" algn="l" defTabSz="913755" rtl="0" eaLnBrk="1" latinLnBrk="0" hangingPunct="1">
      <a:defRPr sz="1200" kern="1200">
        <a:solidFill>
          <a:schemeClr val="tx1"/>
        </a:solidFill>
        <a:latin typeface="+mn-lt"/>
        <a:ea typeface="+mn-ea"/>
        <a:cs typeface="+mn-cs"/>
      </a:defRPr>
    </a:lvl2pPr>
    <a:lvl3pPr marL="913755" algn="l" defTabSz="913755" rtl="0" eaLnBrk="1" latinLnBrk="0" hangingPunct="1">
      <a:defRPr sz="1200" kern="1200">
        <a:solidFill>
          <a:schemeClr val="tx1"/>
        </a:solidFill>
        <a:latin typeface="+mn-lt"/>
        <a:ea typeface="+mn-ea"/>
        <a:cs typeface="+mn-cs"/>
      </a:defRPr>
    </a:lvl3pPr>
    <a:lvl4pPr marL="1370632" algn="l" defTabSz="913755" rtl="0" eaLnBrk="1" latinLnBrk="0" hangingPunct="1">
      <a:defRPr sz="1200" kern="1200">
        <a:solidFill>
          <a:schemeClr val="tx1"/>
        </a:solidFill>
        <a:latin typeface="+mn-lt"/>
        <a:ea typeface="+mn-ea"/>
        <a:cs typeface="+mn-cs"/>
      </a:defRPr>
    </a:lvl4pPr>
    <a:lvl5pPr marL="1827510" algn="l" defTabSz="913755" rtl="0" eaLnBrk="1" latinLnBrk="0" hangingPunct="1">
      <a:defRPr sz="1200" kern="1200">
        <a:solidFill>
          <a:schemeClr val="tx1"/>
        </a:solidFill>
        <a:latin typeface="+mn-lt"/>
        <a:ea typeface="+mn-ea"/>
        <a:cs typeface="+mn-cs"/>
      </a:defRPr>
    </a:lvl5pPr>
    <a:lvl6pPr marL="2284386" algn="l" defTabSz="913755" rtl="0" eaLnBrk="1" latinLnBrk="0" hangingPunct="1">
      <a:defRPr sz="1200" kern="1200">
        <a:solidFill>
          <a:schemeClr val="tx1"/>
        </a:solidFill>
        <a:latin typeface="+mn-lt"/>
        <a:ea typeface="+mn-ea"/>
        <a:cs typeface="+mn-cs"/>
      </a:defRPr>
    </a:lvl6pPr>
    <a:lvl7pPr marL="2741264" algn="l" defTabSz="913755" rtl="0" eaLnBrk="1" latinLnBrk="0" hangingPunct="1">
      <a:defRPr sz="1200" kern="1200">
        <a:solidFill>
          <a:schemeClr val="tx1"/>
        </a:solidFill>
        <a:latin typeface="+mn-lt"/>
        <a:ea typeface="+mn-ea"/>
        <a:cs typeface="+mn-cs"/>
      </a:defRPr>
    </a:lvl7pPr>
    <a:lvl8pPr marL="3198142" algn="l" defTabSz="913755" rtl="0" eaLnBrk="1" latinLnBrk="0" hangingPunct="1">
      <a:defRPr sz="1200" kern="1200">
        <a:solidFill>
          <a:schemeClr val="tx1"/>
        </a:solidFill>
        <a:latin typeface="+mn-lt"/>
        <a:ea typeface="+mn-ea"/>
        <a:cs typeface="+mn-cs"/>
      </a:defRPr>
    </a:lvl8pPr>
    <a:lvl9pPr marL="3655018" algn="l" defTabSz="9137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7B8F03-BC93-4120-96CA-A36DF640BE24}" type="slidenum">
              <a:rPr lang="en-GB" smtClean="0"/>
              <a:pPr/>
              <a:t>8</a:t>
            </a:fld>
            <a:endParaRPr lang="en-GB" dirty="0"/>
          </a:p>
        </p:txBody>
      </p:sp>
    </p:spTree>
    <p:extLst>
      <p:ext uri="{BB962C8B-B14F-4D97-AF65-F5344CB8AC3E}">
        <p14:creationId xmlns:p14="http://schemas.microsoft.com/office/powerpoint/2010/main" val="209119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1752601" y="3"/>
            <a:ext cx="73914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1895478"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smtClean="0"/>
              <a:t>www.pwc.com</a:t>
            </a:r>
            <a:endParaRPr lang="en-GB" noProof="0" dirty="0"/>
          </a:p>
        </p:txBody>
      </p:sp>
      <p:grpSp>
        <p:nvGrpSpPr>
          <p:cNvPr id="16" name="Group 32"/>
          <p:cNvGrpSpPr/>
          <p:nvPr userDrawn="1"/>
        </p:nvGrpSpPr>
        <p:grpSpPr>
          <a:xfrm>
            <a:off x="968592" y="6170995"/>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124381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19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GB">
              <a:solidFill>
                <a:srgbClr val="000000"/>
              </a:solidFill>
            </a:endParaRPr>
          </a:p>
        </p:txBody>
      </p:sp>
      <p:sp>
        <p:nvSpPr>
          <p:cNvPr id="7" name="Footer Placeholder 6"/>
          <p:cNvSpPr>
            <a:spLocks noGrp="1"/>
          </p:cNvSpPr>
          <p:nvPr>
            <p:ph type="ftr" sz="quarter" idx="11"/>
          </p:nvPr>
        </p:nvSpPr>
        <p:spPr/>
        <p:txBody>
          <a:bodyPr/>
          <a:lstStyle/>
          <a:p>
            <a:endParaRPr lang="en-GB">
              <a:solidFill>
                <a:srgbClr val="000000"/>
              </a:solidFill>
            </a:endParaRPr>
          </a:p>
        </p:txBody>
      </p:sp>
      <p:sp>
        <p:nvSpPr>
          <p:cNvPr id="8" name="Slide Number Placeholder 7"/>
          <p:cNvSpPr>
            <a:spLocks noGrp="1"/>
          </p:cNvSpPr>
          <p:nvPr>
            <p:ph type="sldNum" sz="quarter" idx="12"/>
          </p:nvPr>
        </p:nvSpPr>
        <p:spPr/>
        <p:txBody>
          <a:bodyPr/>
          <a:lstStyle/>
          <a:p>
            <a:r>
              <a:rPr lang="en-GB" smtClean="0">
                <a:solidFill>
                  <a:srgbClr val="000000"/>
                </a:solidFill>
              </a:rPr>
              <a:t>Slide </a:t>
            </a:r>
            <a:fld id="{900A39CA-85E6-4030-932C-EC6C1A02143F}" type="slidenum">
              <a:rPr lang="en-GB" smtClean="0">
                <a:solidFill>
                  <a:srgbClr val="000000"/>
                </a:solidFill>
              </a:rPr>
              <a:pPr/>
              <a:t>‹#›</a:t>
            </a:fld>
            <a:endParaRPr lang="en-GB">
              <a:solidFill>
                <a:srgbClr val="000000"/>
              </a:solidFill>
            </a:endParaRPr>
          </a:p>
        </p:txBody>
      </p:sp>
      <p:sp>
        <p:nvSpPr>
          <p:cNvPr id="11"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2168131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3" y="685800"/>
            <a:ext cx="8077200" cy="914400"/>
          </a:xfrm>
        </p:spPr>
        <p:txBody>
          <a:bodyPr/>
          <a:lstStyle>
            <a:lvl1pPr>
              <a:lnSpc>
                <a:spcPct val="100000"/>
              </a:lnSpc>
              <a:defRPr baseline="0">
                <a:solidFill>
                  <a:schemeClr val="tx1"/>
                </a:solidFill>
              </a:defRPr>
            </a:lvl1pPr>
          </a:lstStyle>
          <a:p>
            <a:r>
              <a:rPr lang="en-GB" noProof="0" smtClean="0"/>
              <a:t>Click to edit Master title style</a:t>
            </a:r>
            <a:endParaRPr lang="en-GB" noProof="0"/>
          </a:p>
        </p:txBody>
      </p:sp>
      <p:cxnSp>
        <p:nvCxnSpPr>
          <p:cNvPr id="11" name="Shape 10"/>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6"/>
          <p:cNvSpPr>
            <a:spLocks noGrp="1"/>
          </p:cNvSpPr>
          <p:nvPr>
            <p:ph sz="quarter" idx="15"/>
          </p:nvPr>
        </p:nvSpPr>
        <p:spPr>
          <a:xfrm>
            <a:off x="533403"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9" name="Date Placeholder 8"/>
          <p:cNvSpPr>
            <a:spLocks noGrp="1"/>
          </p:cNvSpPr>
          <p:nvPr>
            <p:ph type="dt" sz="half" idx="16"/>
          </p:nvPr>
        </p:nvSpPr>
        <p:spPr/>
        <p:txBody>
          <a:bodyPr/>
          <a:lstStyle/>
          <a:p>
            <a:endParaRPr lang="en-GB">
              <a:solidFill>
                <a:srgbClr val="000000"/>
              </a:solidFill>
            </a:endParaRPr>
          </a:p>
        </p:txBody>
      </p:sp>
      <p:sp>
        <p:nvSpPr>
          <p:cNvPr id="10" name="Footer Placeholder 9"/>
          <p:cNvSpPr>
            <a:spLocks noGrp="1"/>
          </p:cNvSpPr>
          <p:nvPr>
            <p:ph type="ftr" sz="quarter" idx="17"/>
          </p:nvPr>
        </p:nvSpPr>
        <p:spPr/>
        <p:txBody>
          <a:bodyPr/>
          <a:lstStyle/>
          <a:p>
            <a:endParaRPr lang="en-GB">
              <a:solidFill>
                <a:srgbClr val="000000"/>
              </a:solidFill>
            </a:endParaRPr>
          </a:p>
        </p:txBody>
      </p:sp>
      <p:sp>
        <p:nvSpPr>
          <p:cNvPr id="14" name="Slide Number Placeholder 13"/>
          <p:cNvSpPr>
            <a:spLocks noGrp="1"/>
          </p:cNvSpPr>
          <p:nvPr>
            <p:ph type="sldNum" sz="quarter" idx="18"/>
          </p:nvPr>
        </p:nvSpPr>
        <p:spPr/>
        <p:txBody>
          <a:bodyPr/>
          <a:lstStyle/>
          <a:p>
            <a:r>
              <a:rPr lang="en-GB" smtClean="0">
                <a:solidFill>
                  <a:srgbClr val="000000"/>
                </a:solidFill>
              </a:rPr>
              <a:t>Slide </a:t>
            </a:r>
            <a:fld id="{8B713F23-D962-4A96-97BC-4CE42BE6131B}" type="slidenum">
              <a:rPr lang="en-GB" smtClean="0">
                <a:solidFill>
                  <a:srgbClr val="000000"/>
                </a:solidFill>
              </a:rPr>
              <a:pPr/>
              <a:t>‹#›</a:t>
            </a:fld>
            <a:endParaRPr lang="en-GB">
              <a:solidFill>
                <a:srgbClr val="000000"/>
              </a:solidFill>
            </a:endParaRPr>
          </a:p>
        </p:txBody>
      </p:sp>
      <p:sp>
        <p:nvSpPr>
          <p:cNvPr id="16"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3801561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3" y="685800"/>
            <a:ext cx="8077200" cy="914400"/>
          </a:xfrm>
        </p:spPr>
        <p:txBody>
          <a:bodyPr/>
          <a:lstStyle>
            <a:lvl1pPr>
              <a:lnSpc>
                <a:spcPct val="100000"/>
              </a:lnSpc>
              <a:defRPr baseline="0">
                <a:solidFill>
                  <a:schemeClr val="bg1"/>
                </a:solidFill>
              </a:defRPr>
            </a:lvl1pPr>
          </a:lstStyle>
          <a:p>
            <a:r>
              <a:rPr lang="en-GB" noProof="0" smtClean="0"/>
              <a:t>Click to edit Master title style</a:t>
            </a:r>
            <a:endParaRPr lang="en-GB" noProof="0"/>
          </a:p>
        </p:txBody>
      </p:sp>
      <p:sp>
        <p:nvSpPr>
          <p:cNvPr id="3" name="Content Placeholder 2"/>
          <p:cNvSpPr>
            <a:spLocks noGrp="1"/>
          </p:cNvSpPr>
          <p:nvPr>
            <p:ph idx="1"/>
          </p:nvPr>
        </p:nvSpPr>
        <p:spPr>
          <a:xfrm>
            <a:off x="533403"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187" indent="-263339">
              <a:lnSpc>
                <a:spcPts val="3600"/>
              </a:lnSpc>
              <a:spcBef>
                <a:spcPts val="0"/>
              </a:spcBef>
              <a:spcAft>
                <a:spcPts val="600"/>
              </a:spcAft>
              <a:buClr>
                <a:schemeClr val="bg1"/>
              </a:buClr>
              <a:defRPr sz="3200">
                <a:solidFill>
                  <a:schemeClr val="bg1"/>
                </a:solidFill>
              </a:defRPr>
            </a:lvl2pPr>
            <a:lvl3pPr marL="713871" indent="-266512">
              <a:lnSpc>
                <a:spcPts val="3600"/>
              </a:lnSpc>
              <a:spcBef>
                <a:spcPts val="0"/>
              </a:spcBef>
              <a:spcAft>
                <a:spcPts val="600"/>
              </a:spcAft>
              <a:buClr>
                <a:schemeClr val="bg1"/>
              </a:buClr>
              <a:defRPr sz="3200">
                <a:solidFill>
                  <a:schemeClr val="bg1"/>
                </a:solidFill>
              </a:defRPr>
            </a:lvl3pPr>
            <a:lvl4pPr marL="983555" indent="-266512">
              <a:lnSpc>
                <a:spcPts val="3600"/>
              </a:lnSpc>
              <a:spcBef>
                <a:spcPts val="0"/>
              </a:spcBef>
              <a:spcAft>
                <a:spcPts val="600"/>
              </a:spcAft>
              <a:buClr>
                <a:schemeClr val="bg1"/>
              </a:buClr>
              <a:defRPr sz="3200">
                <a:solidFill>
                  <a:schemeClr val="bg1"/>
                </a:solidFill>
              </a:defRPr>
            </a:lvl4pPr>
            <a:lvl5pPr marL="1340491" indent="-266512">
              <a:lnSpc>
                <a:spcPts val="3600"/>
              </a:lnSpc>
              <a:spcBef>
                <a:spcPts val="0"/>
              </a:spcBef>
              <a:spcAft>
                <a:spcPts val="600"/>
              </a:spcAft>
              <a:buClr>
                <a:schemeClr val="bg1"/>
              </a:buClr>
              <a:defRPr sz="3200">
                <a:solidFill>
                  <a:schemeClr val="bg1"/>
                </a:solidFill>
              </a:defRPr>
            </a:lvl5pPr>
            <a:lvl6pPr marL="1610177" indent="-271271">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cxnSp>
        <p:nvCxnSpPr>
          <p:cNvPr id="11" name="Shape 10"/>
          <p:cNvCxnSpPr/>
          <p:nvPr/>
        </p:nvCxnSpPr>
        <p:spPr>
          <a:xfrm rot="5400000" flipH="1" flipV="1">
            <a:off x="4419605"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lvl1pPr>
              <a:defRPr>
                <a:solidFill>
                  <a:schemeClr val="lt1"/>
                </a:solidFill>
              </a:defRPr>
            </a:lvl1pPr>
          </a:lstStyle>
          <a:p>
            <a:endParaRPr lang="en-GB">
              <a:solidFill>
                <a:srgbClr val="FFFFFF"/>
              </a:solidFill>
            </a:endParaRPr>
          </a:p>
        </p:txBody>
      </p:sp>
      <p:sp>
        <p:nvSpPr>
          <p:cNvPr id="10" name="Footer Placeholder 9"/>
          <p:cNvSpPr>
            <a:spLocks noGrp="1"/>
          </p:cNvSpPr>
          <p:nvPr>
            <p:ph type="ftr" sz="quarter" idx="11"/>
          </p:nvPr>
        </p:nvSpPr>
        <p:spPr/>
        <p:txBody>
          <a:bodyPr/>
          <a:lstStyle>
            <a:lvl1pPr>
              <a:defRPr>
                <a:solidFill>
                  <a:schemeClr val="lt1"/>
                </a:solidFill>
              </a:defRPr>
            </a:lvl1pPr>
          </a:lstStyle>
          <a:p>
            <a:endParaRPr lang="en-GB">
              <a:solidFill>
                <a:srgbClr val="FFFFFF"/>
              </a:solidFill>
            </a:endParaRPr>
          </a:p>
        </p:txBody>
      </p:sp>
      <p:sp>
        <p:nvSpPr>
          <p:cNvPr id="12" name="Slide Number Placeholder 11"/>
          <p:cNvSpPr>
            <a:spLocks noGrp="1"/>
          </p:cNvSpPr>
          <p:nvPr>
            <p:ph type="sldNum" sz="quarter" idx="12"/>
          </p:nvPr>
        </p:nvSpPr>
        <p:spPr/>
        <p:txBody>
          <a:bodyPr/>
          <a:lstStyle>
            <a:lvl1pPr>
              <a:defRPr>
                <a:solidFill>
                  <a:schemeClr val="lt1"/>
                </a:solidFill>
              </a:defRPr>
            </a:lvl1pPr>
          </a:lstStyle>
          <a:p>
            <a:r>
              <a:rPr lang="en-GB" smtClean="0">
                <a:solidFill>
                  <a:srgbClr val="FFFFFF"/>
                </a:solidFill>
              </a:rPr>
              <a:t>Slide </a:t>
            </a:r>
            <a:fld id="{AC23AD6B-A4A2-46BA-847D-39B16B6B18F5}" type="slidenum">
              <a:rPr lang="en-GB" smtClean="0">
                <a:solidFill>
                  <a:srgbClr val="FFFFFF"/>
                </a:solidFill>
              </a:rPr>
              <a:pPr/>
              <a:t>‹#›</a:t>
            </a:fld>
            <a:endParaRPr lang="en-GB">
              <a:solidFill>
                <a:srgbClr val="FFFFFF"/>
              </a:solidFill>
            </a:endParaRPr>
          </a:p>
        </p:txBody>
      </p:sp>
      <p:sp>
        <p:nvSpPr>
          <p:cNvPr id="17"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FFFFFF"/>
                </a:solidFill>
              </a:rPr>
              <a:t>PwC</a:t>
            </a:r>
            <a:endParaRPr lang="en-GB" sz="1000" dirty="0" err="1" smtClean="0">
              <a:solidFill>
                <a:srgbClr val="FFFFFF"/>
              </a:solidFill>
            </a:endParaRPr>
          </a:p>
        </p:txBody>
      </p:sp>
    </p:spTree>
    <p:extLst>
      <p:ext uri="{BB962C8B-B14F-4D97-AF65-F5344CB8AC3E}">
        <p14:creationId xmlns:p14="http://schemas.microsoft.com/office/powerpoint/2010/main" val="3655753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3" y="685805"/>
            <a:ext cx="8077200" cy="1066799"/>
          </a:xfrm>
        </p:spPr>
        <p:txBody>
          <a:bodyPr anchor="t" anchorCtr="0">
            <a:noAutofit/>
          </a:bodyPr>
          <a:lstStyle>
            <a:lvl1pPr>
              <a:lnSpc>
                <a:spcPct val="90000"/>
              </a:lnSpc>
              <a:defRPr sz="3200">
                <a:solidFill>
                  <a:schemeClr val="tx1"/>
                </a:solidFill>
              </a:defRPr>
            </a:lvl1pPr>
          </a:lstStyle>
          <a:p>
            <a:r>
              <a:rPr lang="en-GB" noProof="0" smtClean="0"/>
              <a:t>Click to edit Master title style</a:t>
            </a:r>
          </a:p>
        </p:txBody>
      </p:sp>
      <p:sp>
        <p:nvSpPr>
          <p:cNvPr id="58" name="Subtitle 2"/>
          <p:cNvSpPr>
            <a:spLocks noGrp="1"/>
          </p:cNvSpPr>
          <p:nvPr>
            <p:ph type="subTitle" idx="1"/>
          </p:nvPr>
        </p:nvSpPr>
        <p:spPr bwMode="black">
          <a:xfrm>
            <a:off x="533403" y="1905005"/>
            <a:ext cx="8077200" cy="1371599"/>
          </a:xfrm>
        </p:spPr>
        <p:txBody>
          <a:bodyPr>
            <a:noAutofit/>
          </a:bodyPr>
          <a:lstStyle>
            <a:lvl1pPr marL="0" indent="0" algn="l">
              <a:lnSpc>
                <a:spcPct val="90000"/>
              </a:lnSpc>
              <a:buNone/>
              <a:defRPr sz="3200">
                <a:solidFill>
                  <a:schemeClr val="tx1"/>
                </a:solidFill>
              </a:defRPr>
            </a:lvl1pPr>
            <a:lvl2pPr marL="456877" indent="0" algn="ctr">
              <a:buNone/>
              <a:defRPr>
                <a:solidFill>
                  <a:schemeClr val="tx1">
                    <a:tint val="75000"/>
                  </a:schemeClr>
                </a:solidFill>
              </a:defRPr>
            </a:lvl2pPr>
            <a:lvl3pPr marL="913755" indent="0" algn="ctr">
              <a:buNone/>
              <a:defRPr>
                <a:solidFill>
                  <a:schemeClr val="tx1">
                    <a:tint val="75000"/>
                  </a:schemeClr>
                </a:solidFill>
              </a:defRPr>
            </a:lvl3pPr>
            <a:lvl4pPr marL="1370632" indent="0" algn="ctr">
              <a:buNone/>
              <a:defRPr>
                <a:solidFill>
                  <a:schemeClr val="tx1">
                    <a:tint val="75000"/>
                  </a:schemeClr>
                </a:solidFill>
              </a:defRPr>
            </a:lvl4pPr>
            <a:lvl5pPr marL="1827510" indent="0" algn="ctr">
              <a:buNone/>
              <a:defRPr>
                <a:solidFill>
                  <a:schemeClr val="tx1">
                    <a:tint val="75000"/>
                  </a:schemeClr>
                </a:solidFill>
              </a:defRPr>
            </a:lvl5pPr>
            <a:lvl6pPr marL="2284386" indent="0" algn="ctr">
              <a:buNone/>
              <a:defRPr>
                <a:solidFill>
                  <a:schemeClr val="tx1">
                    <a:tint val="75000"/>
                  </a:schemeClr>
                </a:solidFill>
              </a:defRPr>
            </a:lvl6pPr>
            <a:lvl7pPr marL="2741264" indent="0" algn="ctr">
              <a:buNone/>
              <a:defRPr>
                <a:solidFill>
                  <a:schemeClr val="tx1">
                    <a:tint val="75000"/>
                  </a:schemeClr>
                </a:solidFill>
              </a:defRPr>
            </a:lvl7pPr>
            <a:lvl8pPr marL="3198142" indent="0" algn="ctr">
              <a:buNone/>
              <a:defRPr>
                <a:solidFill>
                  <a:schemeClr val="tx1">
                    <a:tint val="75000"/>
                  </a:schemeClr>
                </a:solidFill>
              </a:defRPr>
            </a:lvl8pPr>
            <a:lvl9pPr marL="3655018" indent="0" algn="ctr">
              <a:buNone/>
              <a:defRPr>
                <a:solidFill>
                  <a:schemeClr val="tx1">
                    <a:tint val="75000"/>
                  </a:schemeClr>
                </a:solidFill>
              </a:defRPr>
            </a:lvl9pPr>
          </a:lstStyle>
          <a:p>
            <a:r>
              <a:rPr lang="en-GB" noProof="0" smtClean="0"/>
              <a:t>Click to edit Master subtitle style</a:t>
            </a:r>
          </a:p>
        </p:txBody>
      </p:sp>
      <p:cxnSp>
        <p:nvCxnSpPr>
          <p:cNvPr id="12" name="Shape 11"/>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endParaRPr lang="en-GB">
              <a:solidFill>
                <a:srgbClr val="000000"/>
              </a:solidFill>
            </a:endParaRPr>
          </a:p>
        </p:txBody>
      </p:sp>
      <p:sp>
        <p:nvSpPr>
          <p:cNvPr id="10" name="Footer Placeholder 9"/>
          <p:cNvSpPr>
            <a:spLocks noGrp="1"/>
          </p:cNvSpPr>
          <p:nvPr>
            <p:ph type="ftr" sz="quarter" idx="11"/>
          </p:nvPr>
        </p:nvSpPr>
        <p:spPr/>
        <p:txBody>
          <a:bodyPr/>
          <a:lstStyle/>
          <a:p>
            <a:endParaRPr lang="en-GB">
              <a:solidFill>
                <a:srgbClr val="000000"/>
              </a:solidFill>
            </a:endParaRPr>
          </a:p>
        </p:txBody>
      </p:sp>
      <p:sp>
        <p:nvSpPr>
          <p:cNvPr id="11" name="Slide Number Placeholder 10"/>
          <p:cNvSpPr>
            <a:spLocks noGrp="1"/>
          </p:cNvSpPr>
          <p:nvPr>
            <p:ph type="sldNum" sz="quarter" idx="12"/>
          </p:nvPr>
        </p:nvSpPr>
        <p:spPr/>
        <p:txBody>
          <a:bodyPr/>
          <a:lstStyle/>
          <a:p>
            <a:r>
              <a:rPr lang="en-GB" smtClean="0">
                <a:solidFill>
                  <a:srgbClr val="000000"/>
                </a:solidFill>
              </a:rPr>
              <a:t>Slide </a:t>
            </a:r>
            <a:fld id="{35240654-96FF-4513-A92D-C00058ECCD92}" type="slidenum">
              <a:rPr lang="en-GB" smtClean="0">
                <a:solidFill>
                  <a:srgbClr val="000000"/>
                </a:solidFill>
              </a:rPr>
              <a:pPr/>
              <a:t>‹#›</a:t>
            </a:fld>
            <a:endParaRPr lang="en-GB">
              <a:solidFill>
                <a:srgbClr val="000000"/>
              </a:solidFill>
            </a:endParaRPr>
          </a:p>
        </p:txBody>
      </p:sp>
      <p:sp>
        <p:nvSpPr>
          <p:cNvPr id="17"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24204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3" y="685800"/>
            <a:ext cx="8077200" cy="1066800"/>
          </a:xfrm>
        </p:spPr>
        <p:txBody>
          <a:bodyPr anchor="t" anchorCtr="0">
            <a:noAutofit/>
          </a:bodyPr>
          <a:lstStyle>
            <a:lvl1pPr>
              <a:lnSpc>
                <a:spcPct val="90000"/>
              </a:lnSpc>
              <a:defRPr sz="3200" baseline="0">
                <a:solidFill>
                  <a:schemeClr val="bg1"/>
                </a:solidFill>
              </a:defRPr>
            </a:lvl1pPr>
          </a:lstStyle>
          <a:p>
            <a:r>
              <a:rPr lang="en-GB" noProof="0" smtClean="0"/>
              <a:t>Click to edit Master title style</a:t>
            </a:r>
            <a:endParaRPr lang="en-GB" noProof="0"/>
          </a:p>
        </p:txBody>
      </p:sp>
      <p:sp>
        <p:nvSpPr>
          <p:cNvPr id="22" name="Subtitle 2"/>
          <p:cNvSpPr>
            <a:spLocks noGrp="1"/>
          </p:cNvSpPr>
          <p:nvPr>
            <p:ph type="subTitle" idx="1"/>
          </p:nvPr>
        </p:nvSpPr>
        <p:spPr bwMode="black">
          <a:xfrm>
            <a:off x="533403" y="1905004"/>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smtClean="0"/>
              <a:t>Click to edit Master subtitle style</a:t>
            </a:r>
          </a:p>
        </p:txBody>
      </p:sp>
      <p:cxnSp>
        <p:nvCxnSpPr>
          <p:cNvPr id="11" name="Shape 10"/>
          <p:cNvCxnSpPr/>
          <p:nvPr/>
        </p:nvCxnSpPr>
        <p:spPr>
          <a:xfrm rot="5400000" flipH="1" flipV="1">
            <a:off x="4419605"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lvl1pPr>
              <a:defRPr>
                <a:solidFill>
                  <a:schemeClr val="lt1"/>
                </a:solidFill>
              </a:defRPr>
            </a:lvl1pPr>
          </a:lstStyle>
          <a:p>
            <a:endParaRPr lang="en-GB">
              <a:solidFill>
                <a:srgbClr val="FFFFFF"/>
              </a:solidFill>
            </a:endParaRPr>
          </a:p>
        </p:txBody>
      </p:sp>
      <p:sp>
        <p:nvSpPr>
          <p:cNvPr id="10" name="Footer Placeholder 9"/>
          <p:cNvSpPr>
            <a:spLocks noGrp="1"/>
          </p:cNvSpPr>
          <p:nvPr>
            <p:ph type="ftr" sz="quarter" idx="11"/>
          </p:nvPr>
        </p:nvSpPr>
        <p:spPr/>
        <p:txBody>
          <a:bodyPr/>
          <a:lstStyle>
            <a:lvl1pPr>
              <a:defRPr>
                <a:solidFill>
                  <a:schemeClr val="lt1"/>
                </a:solidFill>
              </a:defRPr>
            </a:lvl1pPr>
          </a:lstStyle>
          <a:p>
            <a:endParaRPr lang="en-GB">
              <a:solidFill>
                <a:srgbClr val="FFFFFF"/>
              </a:solidFill>
            </a:endParaRPr>
          </a:p>
        </p:txBody>
      </p:sp>
      <p:sp>
        <p:nvSpPr>
          <p:cNvPr id="12" name="Slide Number Placeholder 11"/>
          <p:cNvSpPr>
            <a:spLocks noGrp="1"/>
          </p:cNvSpPr>
          <p:nvPr>
            <p:ph type="sldNum" sz="quarter" idx="12"/>
          </p:nvPr>
        </p:nvSpPr>
        <p:spPr/>
        <p:txBody>
          <a:bodyPr/>
          <a:lstStyle>
            <a:lvl1pPr>
              <a:defRPr>
                <a:solidFill>
                  <a:schemeClr val="lt1"/>
                </a:solidFill>
              </a:defRPr>
            </a:lvl1pPr>
          </a:lstStyle>
          <a:p>
            <a:r>
              <a:rPr lang="en-GB" smtClean="0">
                <a:solidFill>
                  <a:srgbClr val="FFFFFF"/>
                </a:solidFill>
              </a:rPr>
              <a:t>Slide </a:t>
            </a:r>
            <a:fld id="{F6746B56-7590-474B-9847-B08394934FDC}" type="slidenum">
              <a:rPr lang="en-GB" smtClean="0">
                <a:solidFill>
                  <a:srgbClr val="FFFFFF"/>
                </a:solidFill>
              </a:rPr>
              <a:pPr/>
              <a:t>‹#›</a:t>
            </a:fld>
            <a:endParaRPr lang="en-GB">
              <a:solidFill>
                <a:srgbClr val="FFFFFF"/>
              </a:solidFill>
            </a:endParaRPr>
          </a:p>
        </p:txBody>
      </p:sp>
      <p:sp>
        <p:nvSpPr>
          <p:cNvPr id="17"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FFFFFF"/>
                </a:solidFill>
              </a:rPr>
              <a:t>PwC</a:t>
            </a:r>
            <a:endParaRPr lang="en-GB" sz="1000" dirty="0" err="1" smtClean="0">
              <a:solidFill>
                <a:srgbClr val="FFFFFF"/>
              </a:solidFill>
            </a:endParaRPr>
          </a:p>
        </p:txBody>
      </p:sp>
    </p:spTree>
    <p:extLst>
      <p:ext uri="{BB962C8B-B14F-4D97-AF65-F5344CB8AC3E}">
        <p14:creationId xmlns:p14="http://schemas.microsoft.com/office/powerpoint/2010/main" val="26136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3" y="685800"/>
            <a:ext cx="8077200" cy="1066800"/>
          </a:xfrm>
        </p:spPr>
        <p:txBody>
          <a:bodyPr anchor="t" anchorCtr="0">
            <a:noAutofit/>
          </a:bodyPr>
          <a:lstStyle>
            <a:lvl1pPr>
              <a:lnSpc>
                <a:spcPct val="90000"/>
              </a:lnSpc>
              <a:defRPr sz="3200">
                <a:solidFill>
                  <a:schemeClr val="bg1"/>
                </a:solidFill>
              </a:defRPr>
            </a:lvl1pPr>
          </a:lstStyle>
          <a:p>
            <a:r>
              <a:rPr lang="en-GB" noProof="0" smtClean="0"/>
              <a:t>Click to edit Master title style</a:t>
            </a:r>
          </a:p>
        </p:txBody>
      </p:sp>
      <p:sp>
        <p:nvSpPr>
          <p:cNvPr id="20" name="Content Placeholder 19"/>
          <p:cNvSpPr>
            <a:spLocks noGrp="1"/>
          </p:cNvSpPr>
          <p:nvPr>
            <p:ph sz="quarter" idx="13"/>
          </p:nvPr>
        </p:nvSpPr>
        <p:spPr>
          <a:xfrm>
            <a:off x="533405"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3" name="Subtitle 2"/>
          <p:cNvSpPr>
            <a:spLocks noGrp="1"/>
          </p:cNvSpPr>
          <p:nvPr>
            <p:ph type="subTitle" idx="1"/>
          </p:nvPr>
        </p:nvSpPr>
        <p:spPr bwMode="black">
          <a:xfrm>
            <a:off x="533403"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smtClean="0"/>
              <a:t>Click to edit Master subtitle style</a:t>
            </a:r>
          </a:p>
        </p:txBody>
      </p:sp>
      <p:cxnSp>
        <p:nvCxnSpPr>
          <p:cNvPr id="12" name="Shape 11"/>
          <p:cNvCxnSpPr/>
          <p:nvPr/>
        </p:nvCxnSpPr>
        <p:spPr>
          <a:xfrm rot="5400000" flipH="1" flipV="1">
            <a:off x="4419605"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4"/>
          </p:nvPr>
        </p:nvSpPr>
        <p:spPr/>
        <p:txBody>
          <a:bodyPr/>
          <a:lstStyle>
            <a:lvl1pPr>
              <a:defRPr>
                <a:solidFill>
                  <a:schemeClr val="lt1"/>
                </a:solidFill>
              </a:defRPr>
            </a:lvl1pPr>
          </a:lstStyle>
          <a:p>
            <a:endParaRPr lang="en-GB">
              <a:solidFill>
                <a:srgbClr val="FFFFFF"/>
              </a:solidFill>
            </a:endParaRPr>
          </a:p>
        </p:txBody>
      </p:sp>
      <p:sp>
        <p:nvSpPr>
          <p:cNvPr id="11" name="Footer Placeholder 10"/>
          <p:cNvSpPr>
            <a:spLocks noGrp="1"/>
          </p:cNvSpPr>
          <p:nvPr>
            <p:ph type="ftr" sz="quarter" idx="15"/>
          </p:nvPr>
        </p:nvSpPr>
        <p:spPr/>
        <p:txBody>
          <a:bodyPr/>
          <a:lstStyle>
            <a:lvl1pPr>
              <a:defRPr>
                <a:solidFill>
                  <a:schemeClr val="lt1"/>
                </a:solidFill>
              </a:defRPr>
            </a:lvl1pPr>
          </a:lstStyle>
          <a:p>
            <a:endParaRPr lang="en-GB">
              <a:solidFill>
                <a:srgbClr val="FFFFFF"/>
              </a:solidFill>
            </a:endParaRPr>
          </a:p>
        </p:txBody>
      </p:sp>
      <p:sp>
        <p:nvSpPr>
          <p:cNvPr id="13" name="Slide Number Placeholder 12"/>
          <p:cNvSpPr>
            <a:spLocks noGrp="1"/>
          </p:cNvSpPr>
          <p:nvPr>
            <p:ph type="sldNum" sz="quarter" idx="16"/>
          </p:nvPr>
        </p:nvSpPr>
        <p:spPr/>
        <p:txBody>
          <a:bodyPr/>
          <a:lstStyle>
            <a:lvl1pPr>
              <a:defRPr>
                <a:solidFill>
                  <a:schemeClr val="lt1"/>
                </a:solidFill>
              </a:defRPr>
            </a:lvl1pPr>
          </a:lstStyle>
          <a:p>
            <a:r>
              <a:rPr lang="en-GB" smtClean="0">
                <a:solidFill>
                  <a:srgbClr val="FFFFFF"/>
                </a:solidFill>
              </a:rPr>
              <a:t>Slide </a:t>
            </a:r>
            <a:fld id="{CA0AB780-89DB-4AB0-ADE8-1CB22494641C}" type="slidenum">
              <a:rPr lang="en-GB" smtClean="0">
                <a:solidFill>
                  <a:srgbClr val="FFFFFF"/>
                </a:solidFill>
              </a:rPr>
              <a:pPr/>
              <a:t>‹#›</a:t>
            </a:fld>
            <a:endParaRPr lang="en-GB">
              <a:solidFill>
                <a:srgbClr val="FFFFFF"/>
              </a:solidFill>
            </a:endParaRPr>
          </a:p>
        </p:txBody>
      </p:sp>
      <p:sp>
        <p:nvSpPr>
          <p:cNvPr id="18"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FFFFFF"/>
                </a:solidFill>
              </a:rPr>
              <a:t>PwC</a:t>
            </a:r>
            <a:endParaRPr lang="en-GB" sz="1000" dirty="0" err="1" smtClean="0">
              <a:solidFill>
                <a:srgbClr val="FFFFFF"/>
              </a:solidFill>
            </a:endParaRPr>
          </a:p>
        </p:txBody>
      </p:sp>
    </p:spTree>
    <p:extLst>
      <p:ext uri="{BB962C8B-B14F-4D97-AF65-F5344CB8AC3E}">
        <p14:creationId xmlns:p14="http://schemas.microsoft.com/office/powerpoint/2010/main" val="3192747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61" y="-2734054"/>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1895478"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02" name="Group 101"/>
          <p:cNvGrpSpPr>
            <a:grpSpLocks noChangeAspect="1"/>
          </p:cNvGrpSpPr>
          <p:nvPr userDrawn="1"/>
        </p:nvGrpSpPr>
        <p:grpSpPr>
          <a:xfrm>
            <a:off x="968596" y="5768685"/>
            <a:ext cx="1232283"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spTree>
    <p:extLst>
      <p:ext uri="{BB962C8B-B14F-4D97-AF65-F5344CB8AC3E}">
        <p14:creationId xmlns:p14="http://schemas.microsoft.com/office/powerpoint/2010/main" val="37488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userDrawn="1"/>
        </p:nvGrpSpPr>
        <p:grpSpPr bwMode="gray">
          <a:xfrm>
            <a:off x="1752601" y="3"/>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GB" noProof="0" smtClean="0"/>
              <a:t>Click icon to add picture</a:t>
            </a:r>
            <a:endParaRPr lang="en-GB"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8"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96" name="Group 32"/>
          <p:cNvGrpSpPr/>
          <p:nvPr/>
        </p:nvGrpSpPr>
        <p:grpSpPr>
          <a:xfrm>
            <a:off x="968592" y="6170995"/>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1433535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userDrawn="1"/>
        </p:nvGrpSpPr>
        <p:grpSpPr bwMode="gray">
          <a:xfrm>
            <a:off x="1752601" y="3"/>
            <a:ext cx="73914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1895478"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n-GB" noProof="0" smtClean="0"/>
              <a:t>Click icon to add picture</a:t>
            </a:r>
            <a:endParaRPr lang="en-GB" noProof="0" dirty="0"/>
          </a:p>
        </p:txBody>
      </p:sp>
      <p:grpSp>
        <p:nvGrpSpPr>
          <p:cNvPr id="18" name="Group 32"/>
          <p:cNvGrpSpPr/>
          <p:nvPr userDrawn="1"/>
        </p:nvGrpSpPr>
        <p:grpSpPr>
          <a:xfrm>
            <a:off x="968592" y="6170995"/>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78316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3" y="685800"/>
            <a:ext cx="8077200" cy="914400"/>
          </a:xfrm>
        </p:spPr>
        <p:txBody>
          <a:bodyPr/>
          <a:lstStyle>
            <a:lvl1pPr>
              <a:defRPr/>
            </a:lvl1pPr>
          </a:lstStyle>
          <a:p>
            <a:r>
              <a:rPr lang="en-GB" noProof="0" smtClean="0"/>
              <a:t>Click to edit Master title style</a:t>
            </a:r>
            <a:endParaRPr lang="en-GB" noProof="0"/>
          </a:p>
        </p:txBody>
      </p:sp>
      <p:sp>
        <p:nvSpPr>
          <p:cNvPr id="31" name="Content Placeholder 26"/>
          <p:cNvSpPr>
            <a:spLocks noGrp="1"/>
          </p:cNvSpPr>
          <p:nvPr>
            <p:ph sz="quarter" idx="15"/>
          </p:nvPr>
        </p:nvSpPr>
        <p:spPr>
          <a:xfrm>
            <a:off x="533403" y="1752600"/>
            <a:ext cx="8077200" cy="4419600"/>
          </a:xfrm>
        </p:spPr>
        <p:txBody>
          <a:bodyPr/>
          <a:lstStyle>
            <a:lvl1pPr>
              <a:defRPr baseline="0"/>
            </a:lvl1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cxnSp>
        <p:nvCxnSpPr>
          <p:cNvPr id="15" name="Shape 14"/>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6"/>
          </p:nvPr>
        </p:nvSpPr>
        <p:spPr/>
        <p:txBody>
          <a:bodyPr/>
          <a:lstStyle/>
          <a:p>
            <a:endParaRPr lang="en-GB">
              <a:solidFill>
                <a:srgbClr val="000000"/>
              </a:solidFill>
            </a:endParaRPr>
          </a:p>
        </p:txBody>
      </p:sp>
      <p:sp>
        <p:nvSpPr>
          <p:cNvPr id="10" name="Footer Placeholder 9"/>
          <p:cNvSpPr>
            <a:spLocks noGrp="1"/>
          </p:cNvSpPr>
          <p:nvPr>
            <p:ph type="ftr" sz="quarter" idx="17"/>
          </p:nvPr>
        </p:nvSpPr>
        <p:spPr/>
        <p:txBody>
          <a:bodyPr/>
          <a:lstStyle/>
          <a:p>
            <a:endParaRPr lang="en-GB">
              <a:solidFill>
                <a:srgbClr val="000000"/>
              </a:solidFill>
            </a:endParaRPr>
          </a:p>
        </p:txBody>
      </p:sp>
      <p:sp>
        <p:nvSpPr>
          <p:cNvPr id="16" name="Slide Number Placeholder 15"/>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a:t>
            </a:fld>
            <a:endParaRPr lang="en-GB">
              <a:solidFill>
                <a:srgbClr val="000000"/>
              </a:solidFill>
            </a:endParaRPr>
          </a:p>
        </p:txBody>
      </p:sp>
      <p:sp>
        <p:nvSpPr>
          <p:cNvPr id="17"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1322131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5"/>
            <a:ext cx="1752600" cy="5486399"/>
          </a:xfrm>
          <a:prstGeom prst="rect">
            <a:avLst/>
          </a:prstGeom>
          <a:solidFill>
            <a:schemeClr val="tx2">
              <a:lumMod val="40000"/>
              <a:lumOff val="60000"/>
            </a:schemeClr>
          </a:solidFill>
          <a:ln w="0">
            <a:noFill/>
            <a:prstDash val="solid"/>
            <a:miter lim="800000"/>
            <a:headEnd/>
            <a:tailEnd/>
          </a:ln>
        </p:spPr>
        <p:txBody>
          <a:bodyPr vert="horz" wrap="square" lIns="91376" tIns="45688" rIns="91376" bIns="45688" numCol="1" anchor="t" anchorCtr="0" compatLnSpc="1">
            <a:prstTxWarp prst="textNoShape">
              <a:avLst/>
            </a:prstTxWarp>
          </a:bodyPr>
          <a:lstStyle/>
          <a:p>
            <a:endParaRPr lang="en-GB">
              <a:solidFill>
                <a:srgbClr val="000000"/>
              </a:solidFill>
            </a:endParaRPr>
          </a:p>
        </p:txBody>
      </p:sp>
      <p:sp>
        <p:nvSpPr>
          <p:cNvPr id="81" name="Rectangle 648"/>
          <p:cNvSpPr>
            <a:spLocks noChangeArrowheads="1"/>
          </p:cNvSpPr>
          <p:nvPr/>
        </p:nvSpPr>
        <p:spPr bwMode="gray">
          <a:xfrm>
            <a:off x="1752603" y="0"/>
            <a:ext cx="5638800" cy="685800"/>
          </a:xfrm>
          <a:prstGeom prst="rect">
            <a:avLst/>
          </a:prstGeom>
          <a:solidFill>
            <a:schemeClr val="tx2">
              <a:lumMod val="60000"/>
              <a:lumOff val="40000"/>
            </a:schemeClr>
          </a:solidFill>
          <a:ln w="0">
            <a:noFill/>
            <a:prstDash val="solid"/>
            <a:miter lim="800000"/>
            <a:headEnd/>
            <a:tailEnd/>
          </a:ln>
        </p:spPr>
        <p:txBody>
          <a:bodyPr vert="horz" wrap="square" lIns="91376" tIns="45688" rIns="91376" bIns="45688" numCol="1" anchor="t" anchorCtr="0" compatLnSpc="1">
            <a:prstTxWarp prst="textNoShape">
              <a:avLst/>
            </a:prstTxWarp>
          </a:bodyPr>
          <a:lstStyle/>
          <a:p>
            <a:endParaRPr lang="en-GB">
              <a:solidFill>
                <a:srgbClr val="000000"/>
              </a:solidFill>
            </a:endParaRPr>
          </a:p>
        </p:txBody>
      </p:sp>
      <p:sp>
        <p:nvSpPr>
          <p:cNvPr id="83" name="Rectangle 650"/>
          <p:cNvSpPr>
            <a:spLocks noChangeArrowheads="1"/>
          </p:cNvSpPr>
          <p:nvPr/>
        </p:nvSpPr>
        <p:spPr bwMode="gray">
          <a:xfrm>
            <a:off x="1752603" y="685800"/>
            <a:ext cx="5638800" cy="5486400"/>
          </a:xfrm>
          <a:prstGeom prst="rect">
            <a:avLst/>
          </a:prstGeom>
          <a:solidFill>
            <a:schemeClr val="tx2"/>
          </a:solidFill>
          <a:ln w="0">
            <a:noFill/>
            <a:prstDash val="solid"/>
            <a:miter lim="800000"/>
            <a:headEnd/>
            <a:tailEnd/>
          </a:ln>
        </p:spPr>
        <p:txBody>
          <a:bodyPr vert="horz" wrap="square" lIns="91376" tIns="45688" rIns="91376" bIns="45688" numCol="1" anchor="t" anchorCtr="0" compatLnSpc="1">
            <a:prstTxWarp prst="textNoShape">
              <a:avLst/>
            </a:prstTxWarp>
          </a:bodyPr>
          <a:lstStyle/>
          <a:p>
            <a:endParaRPr lang="en-GB">
              <a:solidFill>
                <a:srgbClr val="000000"/>
              </a:solidFill>
            </a:endParaRPr>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1895478"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1" name="Group 32"/>
          <p:cNvGrpSpPr/>
          <p:nvPr userDrawn="1"/>
        </p:nvGrpSpPr>
        <p:grpSpPr>
          <a:xfrm>
            <a:off x="968592" y="6170995"/>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4038555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3" y="685800"/>
            <a:ext cx="8077200" cy="914400"/>
          </a:xfrm>
        </p:spPr>
        <p:txBody>
          <a:bodyPr/>
          <a:lstStyle>
            <a:lvl1pPr>
              <a:defRPr sz="3200">
                <a:solidFill>
                  <a:schemeClr val="tx1"/>
                </a:solidFill>
              </a:defRPr>
            </a:lvl1pPr>
          </a:lstStyle>
          <a:p>
            <a:r>
              <a:rPr lang="en-GB" noProof="0" smtClean="0"/>
              <a:t>Click to edit Master title style</a:t>
            </a:r>
            <a:endParaRPr lang="en-GB" noProof="0"/>
          </a:p>
        </p:txBody>
      </p:sp>
      <p:sp>
        <p:nvSpPr>
          <p:cNvPr id="11" name="Text Placeholder 10"/>
          <p:cNvSpPr>
            <a:spLocks noGrp="1"/>
          </p:cNvSpPr>
          <p:nvPr>
            <p:ph type="body" sz="quarter" idx="10" hasCustomPrompt="1"/>
          </p:nvPr>
        </p:nvSpPr>
        <p:spPr>
          <a:xfrm>
            <a:off x="533402" y="5867400"/>
            <a:ext cx="4800600" cy="762000"/>
          </a:xfrm>
        </p:spPr>
        <p:txBody>
          <a:bodyPr anchor="b"/>
          <a:lstStyle>
            <a:lvl1pPr>
              <a:defRPr sz="900">
                <a:latin typeface="Arial" pitchFamily="34" charset="0"/>
                <a:cs typeface="Arial" pitchFamily="34" charset="0"/>
              </a:defRPr>
            </a:lvl1pPr>
          </a:lstStyle>
          <a:p>
            <a:pPr lvl="0"/>
            <a:r>
              <a:rPr lang="en-GB" noProof="0" smtClean="0"/>
              <a:t>Add legal and copyright disclaimers here.</a:t>
            </a:r>
            <a:endParaRPr lang="en-GB" noProof="0"/>
          </a:p>
        </p:txBody>
      </p:sp>
      <p:cxnSp>
        <p:nvCxnSpPr>
          <p:cNvPr id="7" name="Shape 6"/>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713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ver Slide: Client Logo">
    <p:spTree>
      <p:nvGrpSpPr>
        <p:cNvPr id="1" name=""/>
        <p:cNvGrpSpPr/>
        <p:nvPr/>
      </p:nvGrpSpPr>
      <p:grpSpPr>
        <a:xfrm>
          <a:off x="0" y="0"/>
          <a:ext cx="0" cy="0"/>
          <a:chOff x="0" y="0"/>
          <a:chExt cx="0" cy="0"/>
        </a:xfrm>
      </p:grpSpPr>
      <p:grpSp>
        <p:nvGrpSpPr>
          <p:cNvPr id="2" name="Group 31"/>
          <p:cNvGrpSpPr/>
          <p:nvPr userDrawn="1"/>
        </p:nvGrpSpPr>
        <p:grpSpPr bwMode="gray">
          <a:xfrm>
            <a:off x="1752601" y="3"/>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8"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4" name="Group 32"/>
          <p:cNvGrpSpPr/>
          <p:nvPr/>
        </p:nvGrpSpPr>
        <p:grpSpPr>
          <a:xfrm>
            <a:off x="968592" y="6170995"/>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4254689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Cover Slide: Client Logo">
    <p:spTree>
      <p:nvGrpSpPr>
        <p:cNvPr id="1" name=""/>
        <p:cNvGrpSpPr/>
        <p:nvPr/>
      </p:nvGrpSpPr>
      <p:grpSpPr>
        <a:xfrm>
          <a:off x="0" y="0"/>
          <a:ext cx="0" cy="0"/>
          <a:chOff x="0" y="0"/>
          <a:chExt cx="0" cy="0"/>
        </a:xfrm>
      </p:grpSpPr>
      <p:grpSp>
        <p:nvGrpSpPr>
          <p:cNvPr id="2" name="Group 31"/>
          <p:cNvGrpSpPr/>
          <p:nvPr userDrawn="1"/>
        </p:nvGrpSpPr>
        <p:grpSpPr bwMode="gray">
          <a:xfrm>
            <a:off x="1752601" y="3"/>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8"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4" name="Group 32"/>
          <p:cNvGrpSpPr/>
          <p:nvPr/>
        </p:nvGrpSpPr>
        <p:grpSpPr>
          <a:xfrm>
            <a:off x="968592" y="6170995"/>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2413590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Cover Slide: Client Logo">
    <p:spTree>
      <p:nvGrpSpPr>
        <p:cNvPr id="1" name=""/>
        <p:cNvGrpSpPr/>
        <p:nvPr/>
      </p:nvGrpSpPr>
      <p:grpSpPr>
        <a:xfrm>
          <a:off x="0" y="0"/>
          <a:ext cx="0" cy="0"/>
          <a:chOff x="0" y="0"/>
          <a:chExt cx="0" cy="0"/>
        </a:xfrm>
      </p:grpSpPr>
      <p:grpSp>
        <p:nvGrpSpPr>
          <p:cNvPr id="2" name="Group 31"/>
          <p:cNvGrpSpPr/>
          <p:nvPr userDrawn="1"/>
        </p:nvGrpSpPr>
        <p:grpSpPr bwMode="gray">
          <a:xfrm>
            <a:off x="1752601" y="3"/>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8"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4" name="Group 32"/>
          <p:cNvGrpSpPr/>
          <p:nvPr/>
        </p:nvGrpSpPr>
        <p:grpSpPr>
          <a:xfrm>
            <a:off x="968592" y="6170995"/>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988863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Cover Slide: Client Logo">
    <p:spTree>
      <p:nvGrpSpPr>
        <p:cNvPr id="1" name=""/>
        <p:cNvGrpSpPr/>
        <p:nvPr/>
      </p:nvGrpSpPr>
      <p:grpSpPr>
        <a:xfrm>
          <a:off x="0" y="0"/>
          <a:ext cx="0" cy="0"/>
          <a:chOff x="0" y="0"/>
          <a:chExt cx="0" cy="0"/>
        </a:xfrm>
      </p:grpSpPr>
      <p:grpSp>
        <p:nvGrpSpPr>
          <p:cNvPr id="2" name="Group 31"/>
          <p:cNvGrpSpPr/>
          <p:nvPr userDrawn="1"/>
        </p:nvGrpSpPr>
        <p:grpSpPr bwMode="gray">
          <a:xfrm>
            <a:off x="1752601" y="3"/>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6877" indent="0" algn="l">
              <a:buNone/>
              <a:defRPr sz="1800">
                <a:solidFill>
                  <a:schemeClr val="bg1"/>
                </a:solidFill>
                <a:latin typeface="+mj-lt"/>
              </a:defRPr>
            </a:lvl3pPr>
            <a:lvl4pPr marL="913755" indent="0" algn="l">
              <a:buNone/>
              <a:defRPr sz="1800">
                <a:solidFill>
                  <a:schemeClr val="bg1"/>
                </a:solidFill>
                <a:latin typeface="+mj-lt"/>
              </a:defRPr>
            </a:lvl4pPr>
            <a:lvl5pPr marL="1370632" indent="0" algn="l">
              <a:buNone/>
              <a:defRPr sz="1800">
                <a:solidFill>
                  <a:schemeClr val="bg1"/>
                </a:solidFill>
                <a:latin typeface="+mj-lt"/>
              </a:defRPr>
            </a:lvl5pPr>
            <a:lvl6pPr marL="1827510" indent="0" algn="l">
              <a:buNone/>
              <a:defRPr sz="1800">
                <a:solidFill>
                  <a:schemeClr val="bg1"/>
                </a:solidFill>
                <a:latin typeface="+mj-lt"/>
              </a:defRPr>
            </a:lvl6pPr>
            <a:lvl7pPr marL="2284386" indent="0" algn="l">
              <a:buNone/>
              <a:defRPr sz="1800">
                <a:solidFill>
                  <a:schemeClr val="bg1"/>
                </a:solidFill>
                <a:latin typeface="+mj-lt"/>
              </a:defRPr>
            </a:lvl7pPr>
            <a:lvl8pPr marL="2741264" indent="0" algn="l">
              <a:buNone/>
              <a:defRPr sz="1800">
                <a:solidFill>
                  <a:schemeClr val="bg1"/>
                </a:solidFill>
                <a:latin typeface="+mj-lt"/>
              </a:defRPr>
            </a:lvl8pPr>
            <a:lvl9pPr marL="3198142"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8"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4" name="Group 32"/>
          <p:cNvGrpSpPr/>
          <p:nvPr/>
        </p:nvGrpSpPr>
        <p:grpSpPr>
          <a:xfrm>
            <a:off x="968592" y="6170995"/>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290919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3" y="685800"/>
            <a:ext cx="8077200" cy="914400"/>
          </a:xfrm>
        </p:spPr>
        <p:txBody>
          <a:bodyPr/>
          <a:lstStyle/>
          <a:p>
            <a:r>
              <a:rPr lang="en-GB" noProof="0" smtClean="0"/>
              <a:t>Click to edit Master title style</a:t>
            </a:r>
            <a:endParaRPr lang="en-GB" noProof="0"/>
          </a:p>
        </p:txBody>
      </p:sp>
      <p:sp>
        <p:nvSpPr>
          <p:cNvPr id="28" name="Content Placeholder 26"/>
          <p:cNvSpPr>
            <a:spLocks noGrp="1"/>
          </p:cNvSpPr>
          <p:nvPr>
            <p:ph sz="quarter" idx="14"/>
          </p:nvPr>
        </p:nvSpPr>
        <p:spPr>
          <a:xfrm>
            <a:off x="533403" y="1752605"/>
            <a:ext cx="3962400" cy="4419599"/>
          </a:xfrm>
        </p:spPr>
        <p:txBody>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31" name="Content Placeholder 26"/>
          <p:cNvSpPr>
            <a:spLocks noGrp="1"/>
          </p:cNvSpPr>
          <p:nvPr>
            <p:ph sz="quarter" idx="15"/>
          </p:nvPr>
        </p:nvSpPr>
        <p:spPr>
          <a:xfrm>
            <a:off x="4648205" y="1752600"/>
            <a:ext cx="3962399" cy="4419600"/>
          </a:xfrm>
        </p:spPr>
        <p:txBody>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cxnSp>
        <p:nvCxnSpPr>
          <p:cNvPr id="62" name="Shape 61"/>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6"/>
          </p:nvPr>
        </p:nvSpPr>
        <p:spPr/>
        <p:txBody>
          <a:bodyPr/>
          <a:lstStyle/>
          <a:p>
            <a:endParaRPr lang="en-GB">
              <a:solidFill>
                <a:srgbClr val="000000"/>
              </a:solidFill>
            </a:endParaRPr>
          </a:p>
        </p:txBody>
      </p:sp>
      <p:sp>
        <p:nvSpPr>
          <p:cNvPr id="11" name="Footer Placeholder 10"/>
          <p:cNvSpPr>
            <a:spLocks noGrp="1"/>
          </p:cNvSpPr>
          <p:nvPr>
            <p:ph type="ftr" sz="quarter" idx="17"/>
          </p:nvPr>
        </p:nvSpPr>
        <p:spPr/>
        <p:txBody>
          <a:bodyPr/>
          <a:lstStyle/>
          <a:p>
            <a:endParaRPr lang="en-GB">
              <a:solidFill>
                <a:srgbClr val="000000"/>
              </a:solidFill>
            </a:endParaRPr>
          </a:p>
        </p:txBody>
      </p:sp>
      <p:sp>
        <p:nvSpPr>
          <p:cNvPr id="12" name="Slide Number Placeholder 11"/>
          <p:cNvSpPr>
            <a:spLocks noGrp="1"/>
          </p:cNvSpPr>
          <p:nvPr>
            <p:ph type="sldNum" sz="quarter" idx="18"/>
          </p:nvPr>
        </p:nvSpPr>
        <p:spPr/>
        <p:txBody>
          <a:bodyPr/>
          <a:lstStyle/>
          <a:p>
            <a:r>
              <a:rPr lang="en-GB" smtClean="0">
                <a:solidFill>
                  <a:srgbClr val="000000"/>
                </a:solidFill>
              </a:rPr>
              <a:t>Slide </a:t>
            </a:r>
            <a:fld id="{51D545EB-E9A6-471C-947B-905AA4EC3D83}" type="slidenum">
              <a:rPr lang="en-GB" smtClean="0">
                <a:solidFill>
                  <a:srgbClr val="000000"/>
                </a:solidFill>
              </a:rPr>
              <a:pPr/>
              <a:t>‹#›</a:t>
            </a:fld>
            <a:endParaRPr lang="en-GB">
              <a:solidFill>
                <a:srgbClr val="000000"/>
              </a:solidFill>
            </a:endParaRPr>
          </a:p>
        </p:txBody>
      </p:sp>
      <p:sp>
        <p:nvSpPr>
          <p:cNvPr id="17"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310906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3" y="685801"/>
            <a:ext cx="8077200" cy="914400"/>
          </a:xfrm>
        </p:spPr>
        <p:txBody>
          <a:bodyPr/>
          <a:lstStyle/>
          <a:p>
            <a:r>
              <a:rPr lang="en-GB" noProof="0" smtClean="0"/>
              <a:t>Click to edit Master title style</a:t>
            </a:r>
            <a:endParaRPr lang="en-GB" noProof="0"/>
          </a:p>
        </p:txBody>
      </p:sp>
      <p:sp>
        <p:nvSpPr>
          <p:cNvPr id="27" name="Content Placeholder 26"/>
          <p:cNvSpPr>
            <a:spLocks noGrp="1"/>
          </p:cNvSpPr>
          <p:nvPr>
            <p:ph sz="quarter" idx="13"/>
          </p:nvPr>
        </p:nvSpPr>
        <p:spPr>
          <a:xfrm>
            <a:off x="533403" y="1752605"/>
            <a:ext cx="2590800" cy="4419599"/>
          </a:xfrm>
        </p:spPr>
        <p:txBody>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28" name="Content Placeholder 26"/>
          <p:cNvSpPr>
            <a:spLocks noGrp="1"/>
          </p:cNvSpPr>
          <p:nvPr>
            <p:ph sz="quarter" idx="14"/>
          </p:nvPr>
        </p:nvSpPr>
        <p:spPr>
          <a:xfrm>
            <a:off x="3276605" y="1752605"/>
            <a:ext cx="2590799" cy="4419599"/>
          </a:xfrm>
        </p:spPr>
        <p:txBody>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31" name="Content Placeholder 26"/>
          <p:cNvSpPr>
            <a:spLocks noGrp="1"/>
          </p:cNvSpPr>
          <p:nvPr>
            <p:ph sz="quarter" idx="15"/>
          </p:nvPr>
        </p:nvSpPr>
        <p:spPr>
          <a:xfrm>
            <a:off x="6019803" y="1752605"/>
            <a:ext cx="2590800" cy="4419599"/>
          </a:xfrm>
        </p:spPr>
        <p:txBody>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cxnSp>
        <p:nvCxnSpPr>
          <p:cNvPr id="19" name="Shape 18"/>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6"/>
          </p:nvPr>
        </p:nvSpPr>
        <p:spPr/>
        <p:txBody>
          <a:bodyPr/>
          <a:lstStyle/>
          <a:p>
            <a:endParaRPr lang="en-GB">
              <a:solidFill>
                <a:srgbClr val="000000"/>
              </a:solidFill>
            </a:endParaRPr>
          </a:p>
        </p:txBody>
      </p:sp>
      <p:sp>
        <p:nvSpPr>
          <p:cNvPr id="12" name="Footer Placeholder 11"/>
          <p:cNvSpPr>
            <a:spLocks noGrp="1"/>
          </p:cNvSpPr>
          <p:nvPr>
            <p:ph type="ftr" sz="quarter" idx="17"/>
          </p:nvPr>
        </p:nvSpPr>
        <p:spPr/>
        <p:txBody>
          <a:bodyPr/>
          <a:lstStyle/>
          <a:p>
            <a:endParaRPr lang="en-GB">
              <a:solidFill>
                <a:srgbClr val="000000"/>
              </a:solidFill>
            </a:endParaRPr>
          </a:p>
        </p:txBody>
      </p:sp>
      <p:sp>
        <p:nvSpPr>
          <p:cNvPr id="13" name="Slide Number Placeholder 12"/>
          <p:cNvSpPr>
            <a:spLocks noGrp="1"/>
          </p:cNvSpPr>
          <p:nvPr>
            <p:ph type="sldNum" sz="quarter" idx="18"/>
          </p:nvPr>
        </p:nvSpPr>
        <p:spPr/>
        <p:txBody>
          <a:bodyPr/>
          <a:lstStyle/>
          <a:p>
            <a:r>
              <a:rPr lang="en-GB" smtClean="0">
                <a:solidFill>
                  <a:srgbClr val="000000"/>
                </a:solidFill>
              </a:rPr>
              <a:t>Slide </a:t>
            </a:r>
            <a:fld id="{D6B248F6-F2BE-4472-9298-F38C43D6953A}" type="slidenum">
              <a:rPr lang="en-GB" smtClean="0">
                <a:solidFill>
                  <a:srgbClr val="000000"/>
                </a:solidFill>
              </a:rPr>
              <a:pPr/>
              <a:t>‹#›</a:t>
            </a:fld>
            <a:endParaRPr lang="en-GB">
              <a:solidFill>
                <a:srgbClr val="000000"/>
              </a:solidFill>
            </a:endParaRPr>
          </a:p>
        </p:txBody>
      </p:sp>
      <p:sp>
        <p:nvSpPr>
          <p:cNvPr id="18"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336691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3" y="685800"/>
            <a:ext cx="8077200" cy="914400"/>
          </a:xfrm>
        </p:spPr>
        <p:txBody>
          <a:bodyPr/>
          <a:lstStyle/>
          <a:p>
            <a:r>
              <a:rPr lang="en-GB" noProof="0" smtClean="0"/>
              <a:t>Click to edit Master title style</a:t>
            </a:r>
            <a:endParaRPr lang="en-GB" noProof="0"/>
          </a:p>
        </p:txBody>
      </p:sp>
      <p:sp>
        <p:nvSpPr>
          <p:cNvPr id="28" name="Content Placeholder 26"/>
          <p:cNvSpPr>
            <a:spLocks noGrp="1"/>
          </p:cNvSpPr>
          <p:nvPr>
            <p:ph sz="quarter" idx="14"/>
          </p:nvPr>
        </p:nvSpPr>
        <p:spPr>
          <a:xfrm>
            <a:off x="533403" y="3352804"/>
            <a:ext cx="3962400" cy="2819400"/>
          </a:xfrm>
        </p:spPr>
        <p:txBody>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31" name="Content Placeholder 26"/>
          <p:cNvSpPr>
            <a:spLocks noGrp="1"/>
          </p:cNvSpPr>
          <p:nvPr>
            <p:ph sz="quarter" idx="15"/>
          </p:nvPr>
        </p:nvSpPr>
        <p:spPr>
          <a:xfrm>
            <a:off x="4648200" y="3352804"/>
            <a:ext cx="3962401" cy="2819400"/>
          </a:xfrm>
        </p:spPr>
        <p:txBody>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13" name="Text Placeholder 12"/>
          <p:cNvSpPr>
            <a:spLocks noGrp="1"/>
          </p:cNvSpPr>
          <p:nvPr>
            <p:ph type="body" sz="quarter" idx="16"/>
          </p:nvPr>
        </p:nvSpPr>
        <p:spPr>
          <a:xfrm>
            <a:off x="533403" y="1752604"/>
            <a:ext cx="8077200" cy="1447800"/>
          </a:xfrm>
        </p:spPr>
        <p:txBody>
          <a:bodyPr/>
          <a:lstStyle/>
          <a:p>
            <a:pPr lvl="0"/>
            <a:r>
              <a:rPr lang="en-GB" noProof="0" smtClean="0"/>
              <a:t>Click to edit Master text styles</a:t>
            </a:r>
          </a:p>
        </p:txBody>
      </p:sp>
      <p:cxnSp>
        <p:nvCxnSpPr>
          <p:cNvPr id="14" name="Shape 13"/>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7"/>
          </p:nvPr>
        </p:nvSpPr>
        <p:spPr/>
        <p:txBody>
          <a:bodyPr/>
          <a:lstStyle/>
          <a:p>
            <a:endParaRPr lang="en-GB">
              <a:solidFill>
                <a:srgbClr val="000000"/>
              </a:solidFill>
            </a:endParaRPr>
          </a:p>
        </p:txBody>
      </p:sp>
      <p:sp>
        <p:nvSpPr>
          <p:cNvPr id="12" name="Footer Placeholder 11"/>
          <p:cNvSpPr>
            <a:spLocks noGrp="1"/>
          </p:cNvSpPr>
          <p:nvPr>
            <p:ph type="ftr" sz="quarter" idx="18"/>
          </p:nvPr>
        </p:nvSpPr>
        <p:spPr/>
        <p:txBody>
          <a:bodyPr/>
          <a:lstStyle/>
          <a:p>
            <a:endParaRPr lang="en-GB">
              <a:solidFill>
                <a:srgbClr val="000000"/>
              </a:solidFill>
            </a:endParaRPr>
          </a:p>
        </p:txBody>
      </p:sp>
      <p:sp>
        <p:nvSpPr>
          <p:cNvPr id="15" name="Slide Number Placeholder 14"/>
          <p:cNvSpPr>
            <a:spLocks noGrp="1"/>
          </p:cNvSpPr>
          <p:nvPr>
            <p:ph type="sldNum" sz="quarter" idx="19"/>
          </p:nvPr>
        </p:nvSpPr>
        <p:spPr/>
        <p:txBody>
          <a:bodyPr/>
          <a:lstStyle/>
          <a:p>
            <a:r>
              <a:rPr lang="en-GB" smtClean="0">
                <a:solidFill>
                  <a:srgbClr val="000000"/>
                </a:solidFill>
              </a:rPr>
              <a:t>Slide </a:t>
            </a:r>
            <a:fld id="{38E776DA-D4CA-4845-8E3A-0E9CE78B1D11}" type="slidenum">
              <a:rPr lang="en-GB" smtClean="0">
                <a:solidFill>
                  <a:srgbClr val="000000"/>
                </a:solidFill>
              </a:rPr>
              <a:pPr/>
              <a:t>‹#›</a:t>
            </a:fld>
            <a:endParaRPr lang="en-GB">
              <a:solidFill>
                <a:srgbClr val="000000"/>
              </a:solidFill>
            </a:endParaRPr>
          </a:p>
        </p:txBody>
      </p:sp>
      <p:sp>
        <p:nvSpPr>
          <p:cNvPr id="20"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307950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3" y="685800"/>
            <a:ext cx="8077200" cy="914400"/>
          </a:xfrm>
        </p:spPr>
        <p:txBody>
          <a:bodyPr/>
          <a:lstStyle/>
          <a:p>
            <a:r>
              <a:rPr lang="en-GB" noProof="0" smtClean="0"/>
              <a:t>Click to edit Master title style</a:t>
            </a:r>
            <a:endParaRPr lang="en-GB" noProof="0"/>
          </a:p>
        </p:txBody>
      </p:sp>
      <p:sp>
        <p:nvSpPr>
          <p:cNvPr id="28" name="Content Placeholder 26"/>
          <p:cNvSpPr>
            <a:spLocks noGrp="1"/>
          </p:cNvSpPr>
          <p:nvPr>
            <p:ph sz="quarter" idx="14"/>
          </p:nvPr>
        </p:nvSpPr>
        <p:spPr>
          <a:xfrm>
            <a:off x="6019803" y="1752603"/>
            <a:ext cx="2590800" cy="2133600"/>
          </a:xfrm>
        </p:spPr>
        <p:txBody>
          <a:bodyPr/>
          <a:lstStyle/>
          <a:p>
            <a:pPr lvl="0"/>
            <a:r>
              <a:rPr lang="en-GB" noProof="0" smtClean="0"/>
              <a:t>Click to edit Master text styles</a:t>
            </a:r>
          </a:p>
        </p:txBody>
      </p:sp>
      <p:sp>
        <p:nvSpPr>
          <p:cNvPr id="31" name="Content Placeholder 26"/>
          <p:cNvSpPr>
            <a:spLocks noGrp="1"/>
          </p:cNvSpPr>
          <p:nvPr>
            <p:ph sz="quarter" idx="15"/>
          </p:nvPr>
        </p:nvSpPr>
        <p:spPr>
          <a:xfrm>
            <a:off x="6019803" y="4038603"/>
            <a:ext cx="2590800" cy="2133600"/>
          </a:xfrm>
        </p:spPr>
        <p:txBody>
          <a:bodyPr/>
          <a:lstStyle/>
          <a:p>
            <a:pPr lvl="0"/>
            <a:r>
              <a:rPr lang="en-GB" noProof="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n-GB" noProof="0" smtClean="0"/>
              <a:t>Click to edit Master text styles</a:t>
            </a:r>
          </a:p>
        </p:txBody>
      </p:sp>
      <p:cxnSp>
        <p:nvCxnSpPr>
          <p:cNvPr id="14" name="Shape 13"/>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7"/>
          </p:nvPr>
        </p:nvSpPr>
        <p:spPr/>
        <p:txBody>
          <a:bodyPr/>
          <a:lstStyle/>
          <a:p>
            <a:endParaRPr lang="en-GB">
              <a:solidFill>
                <a:srgbClr val="000000"/>
              </a:solidFill>
            </a:endParaRPr>
          </a:p>
        </p:txBody>
      </p:sp>
      <p:sp>
        <p:nvSpPr>
          <p:cNvPr id="12" name="Footer Placeholder 11"/>
          <p:cNvSpPr>
            <a:spLocks noGrp="1"/>
          </p:cNvSpPr>
          <p:nvPr>
            <p:ph type="ftr" sz="quarter" idx="18"/>
          </p:nvPr>
        </p:nvSpPr>
        <p:spPr/>
        <p:txBody>
          <a:bodyPr/>
          <a:lstStyle/>
          <a:p>
            <a:endParaRPr lang="en-GB">
              <a:solidFill>
                <a:srgbClr val="000000"/>
              </a:solidFill>
            </a:endParaRPr>
          </a:p>
        </p:txBody>
      </p:sp>
      <p:sp>
        <p:nvSpPr>
          <p:cNvPr id="15" name="Slide Number Placeholder 14"/>
          <p:cNvSpPr>
            <a:spLocks noGrp="1"/>
          </p:cNvSpPr>
          <p:nvPr>
            <p:ph type="sldNum" sz="quarter" idx="19"/>
          </p:nvPr>
        </p:nvSpPr>
        <p:spPr/>
        <p:txBody>
          <a:bodyPr/>
          <a:lstStyle/>
          <a:p>
            <a:r>
              <a:rPr lang="en-GB" smtClean="0">
                <a:solidFill>
                  <a:srgbClr val="000000"/>
                </a:solidFill>
              </a:rPr>
              <a:t>Slide </a:t>
            </a:r>
            <a:fld id="{4E63EBD8-B29A-4A06-B8F8-9DA2BAAE927E}" type="slidenum">
              <a:rPr lang="en-GB" smtClean="0">
                <a:solidFill>
                  <a:srgbClr val="000000"/>
                </a:solidFill>
              </a:rPr>
              <a:pPr/>
              <a:t>‹#›</a:t>
            </a:fld>
            <a:endParaRPr lang="en-GB">
              <a:solidFill>
                <a:srgbClr val="000000"/>
              </a:solidFill>
            </a:endParaRPr>
          </a:p>
        </p:txBody>
      </p:sp>
      <p:sp>
        <p:nvSpPr>
          <p:cNvPr id="19"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356343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3" y="1752603"/>
            <a:ext cx="2590800" cy="2133600"/>
          </a:xfrm>
        </p:spPr>
        <p:txBody>
          <a:bodyPr/>
          <a:lstStyle/>
          <a:p>
            <a:pPr lvl="0"/>
            <a:r>
              <a:rPr lang="en-GB" noProof="0" smtClean="0"/>
              <a:t>Click to edit Master text styles</a:t>
            </a:r>
          </a:p>
        </p:txBody>
      </p:sp>
      <p:sp>
        <p:nvSpPr>
          <p:cNvPr id="2" name="Title 1"/>
          <p:cNvSpPr>
            <a:spLocks noGrp="1"/>
          </p:cNvSpPr>
          <p:nvPr>
            <p:ph type="title"/>
          </p:nvPr>
        </p:nvSpPr>
        <p:spPr>
          <a:xfrm>
            <a:off x="533403" y="685800"/>
            <a:ext cx="8077200" cy="914400"/>
          </a:xfrm>
        </p:spPr>
        <p:txBody>
          <a:bodyPr/>
          <a:lstStyle/>
          <a:p>
            <a:r>
              <a:rPr lang="en-GB" noProof="0" smtClean="0"/>
              <a:t>Click to edit Master title style</a:t>
            </a:r>
            <a:endParaRPr lang="en-GB" noProof="0"/>
          </a:p>
        </p:txBody>
      </p:sp>
      <p:sp>
        <p:nvSpPr>
          <p:cNvPr id="31" name="Content Placeholder 26"/>
          <p:cNvSpPr>
            <a:spLocks noGrp="1"/>
          </p:cNvSpPr>
          <p:nvPr>
            <p:ph sz="quarter" idx="15"/>
          </p:nvPr>
        </p:nvSpPr>
        <p:spPr>
          <a:xfrm>
            <a:off x="533403" y="4038603"/>
            <a:ext cx="2590800" cy="2133600"/>
          </a:xfrm>
        </p:spPr>
        <p:txBody>
          <a:bodyPr/>
          <a:lstStyle/>
          <a:p>
            <a:pPr lvl="0"/>
            <a:r>
              <a:rPr lang="en-GB" noProof="0" smtClean="0"/>
              <a:t>Click to edit Master text styles</a:t>
            </a:r>
          </a:p>
        </p:txBody>
      </p:sp>
      <p:sp>
        <p:nvSpPr>
          <p:cNvPr id="13" name="Text Placeholder 12"/>
          <p:cNvSpPr>
            <a:spLocks noGrp="1"/>
          </p:cNvSpPr>
          <p:nvPr>
            <p:ph type="body" sz="quarter" idx="16"/>
          </p:nvPr>
        </p:nvSpPr>
        <p:spPr>
          <a:xfrm>
            <a:off x="3276603" y="1752600"/>
            <a:ext cx="5334000" cy="4419600"/>
          </a:xfrm>
        </p:spPr>
        <p:txBody>
          <a:bodyPr/>
          <a:lstStyle/>
          <a:p>
            <a:pPr lvl="0"/>
            <a:r>
              <a:rPr lang="en-GB" noProof="0" smtClean="0"/>
              <a:t>Click to edit Master text styles</a:t>
            </a:r>
          </a:p>
        </p:txBody>
      </p:sp>
      <p:cxnSp>
        <p:nvCxnSpPr>
          <p:cNvPr id="14" name="Shape 13"/>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7"/>
          </p:nvPr>
        </p:nvSpPr>
        <p:spPr/>
        <p:txBody>
          <a:bodyPr/>
          <a:lstStyle/>
          <a:p>
            <a:endParaRPr lang="en-GB">
              <a:solidFill>
                <a:srgbClr val="000000"/>
              </a:solidFill>
            </a:endParaRPr>
          </a:p>
        </p:txBody>
      </p:sp>
      <p:sp>
        <p:nvSpPr>
          <p:cNvPr id="12" name="Footer Placeholder 11"/>
          <p:cNvSpPr>
            <a:spLocks noGrp="1"/>
          </p:cNvSpPr>
          <p:nvPr>
            <p:ph type="ftr" sz="quarter" idx="18"/>
          </p:nvPr>
        </p:nvSpPr>
        <p:spPr/>
        <p:txBody>
          <a:bodyPr/>
          <a:lstStyle/>
          <a:p>
            <a:endParaRPr lang="en-GB">
              <a:solidFill>
                <a:srgbClr val="000000"/>
              </a:solidFill>
            </a:endParaRPr>
          </a:p>
        </p:txBody>
      </p:sp>
      <p:sp>
        <p:nvSpPr>
          <p:cNvPr id="15" name="Slide Number Placeholder 14"/>
          <p:cNvSpPr>
            <a:spLocks noGrp="1"/>
          </p:cNvSpPr>
          <p:nvPr>
            <p:ph type="sldNum" sz="quarter" idx="19"/>
          </p:nvPr>
        </p:nvSpPr>
        <p:spPr/>
        <p:txBody>
          <a:bodyPr/>
          <a:lstStyle/>
          <a:p>
            <a:r>
              <a:rPr lang="en-GB" smtClean="0">
                <a:solidFill>
                  <a:srgbClr val="000000"/>
                </a:solidFill>
              </a:rPr>
              <a:t>Slide </a:t>
            </a:r>
            <a:fld id="{5DF0C985-2631-4DF9-AE1B-1E5F005E1093}" type="slidenum">
              <a:rPr lang="en-GB" smtClean="0">
                <a:solidFill>
                  <a:srgbClr val="000000"/>
                </a:solidFill>
              </a:rPr>
              <a:pPr/>
              <a:t>‹#›</a:t>
            </a:fld>
            <a:endParaRPr lang="en-GB">
              <a:solidFill>
                <a:srgbClr val="000000"/>
              </a:solidFill>
            </a:endParaRPr>
          </a:p>
        </p:txBody>
      </p:sp>
      <p:sp>
        <p:nvSpPr>
          <p:cNvPr id="19"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30425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3" y="685800"/>
            <a:ext cx="5334000" cy="914400"/>
          </a:xfrm>
        </p:spPr>
        <p:txBody>
          <a:bodyPr/>
          <a:lstStyle>
            <a:lvl1pPr>
              <a:defRPr/>
            </a:lvl1pPr>
          </a:lstStyle>
          <a:p>
            <a:r>
              <a:rPr lang="en-GB" noProof="1" smtClean="0"/>
              <a:t>Click to edit Master title style</a:t>
            </a:r>
            <a:endParaRPr lang="en-GB" noProof="1"/>
          </a:p>
        </p:txBody>
      </p:sp>
      <p:sp>
        <p:nvSpPr>
          <p:cNvPr id="31" name="Content Placeholder 26"/>
          <p:cNvSpPr>
            <a:spLocks noGrp="1"/>
          </p:cNvSpPr>
          <p:nvPr>
            <p:ph sz="quarter" idx="15"/>
          </p:nvPr>
        </p:nvSpPr>
        <p:spPr>
          <a:xfrm>
            <a:off x="3276603" y="1752600"/>
            <a:ext cx="5334000" cy="4419600"/>
          </a:xfrm>
        </p:spPr>
        <p:txBody>
          <a:bodyPr/>
          <a:lstStyle>
            <a:lvl1pPr>
              <a:defRPr baseline="0"/>
            </a:lvl1pPr>
          </a:lstStyle>
          <a:p>
            <a:pPr lvl="0"/>
            <a:r>
              <a:rPr lang="en-GB" noProof="1" smtClean="0"/>
              <a:t>Click to edit Master text styles</a:t>
            </a:r>
          </a:p>
          <a:p>
            <a:pPr lvl="1"/>
            <a:r>
              <a:rPr lang="en-GB" noProof="1" smtClean="0"/>
              <a:t>Second level</a:t>
            </a:r>
          </a:p>
          <a:p>
            <a:pPr lvl="2"/>
            <a:r>
              <a:rPr lang="en-GB" noProof="1" smtClean="0"/>
              <a:t>Third level</a:t>
            </a:r>
          </a:p>
          <a:p>
            <a:pPr lvl="3"/>
            <a:r>
              <a:rPr lang="en-GB" noProof="1" smtClean="0"/>
              <a:t>Fourth level</a:t>
            </a:r>
          </a:p>
          <a:p>
            <a:pPr lvl="4"/>
            <a:r>
              <a:rPr lang="en-GB" noProof="1" smtClean="0"/>
              <a:t>Fifth level</a:t>
            </a:r>
            <a:endParaRPr lang="en-GB" noProof="1"/>
          </a:p>
        </p:txBody>
      </p:sp>
      <p:sp>
        <p:nvSpPr>
          <p:cNvPr id="12" name="Text Placeholder 11"/>
          <p:cNvSpPr>
            <a:spLocks noGrp="1"/>
          </p:cNvSpPr>
          <p:nvPr>
            <p:ph type="body" sz="quarter" idx="16"/>
          </p:nvPr>
        </p:nvSpPr>
        <p:spPr>
          <a:xfrm>
            <a:off x="533403" y="1752600"/>
            <a:ext cx="2590800" cy="2130552"/>
          </a:xfrm>
        </p:spPr>
        <p:txBody>
          <a:bodyPr/>
          <a:lstStyle>
            <a:lvl1pPr>
              <a:defRPr sz="2400" b="1" i="1" baseline="0">
                <a:solidFill>
                  <a:schemeClr val="tx2"/>
                </a:solidFill>
              </a:defRPr>
            </a:lvl1pPr>
          </a:lstStyle>
          <a:p>
            <a:pPr lvl="0"/>
            <a:r>
              <a:rPr lang="en-GB" noProof="1" smtClean="0"/>
              <a:t>Click to edit Master text styles</a:t>
            </a:r>
          </a:p>
        </p:txBody>
      </p:sp>
      <p:cxnSp>
        <p:nvCxnSpPr>
          <p:cNvPr id="30" name="Shape 29"/>
          <p:cNvCxnSpPr/>
          <p:nvPr/>
        </p:nvCxnSpPr>
        <p:spPr>
          <a:xfrm rot="5400000" flipH="1" flipV="1">
            <a:off x="5791205"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7"/>
          </p:nvPr>
        </p:nvSpPr>
        <p:spPr/>
        <p:txBody>
          <a:bodyPr/>
          <a:lstStyle/>
          <a:p>
            <a:endParaRPr lang="en-GB">
              <a:solidFill>
                <a:srgbClr val="000000"/>
              </a:solidFill>
            </a:endParaRPr>
          </a:p>
        </p:txBody>
      </p:sp>
      <p:sp>
        <p:nvSpPr>
          <p:cNvPr id="11" name="Footer Placeholder 10"/>
          <p:cNvSpPr>
            <a:spLocks noGrp="1"/>
          </p:cNvSpPr>
          <p:nvPr>
            <p:ph type="ftr" sz="quarter" idx="18"/>
          </p:nvPr>
        </p:nvSpPr>
        <p:spPr/>
        <p:txBody>
          <a:bodyPr/>
          <a:lstStyle/>
          <a:p>
            <a:endParaRPr lang="en-GB">
              <a:solidFill>
                <a:srgbClr val="000000"/>
              </a:solidFill>
            </a:endParaRPr>
          </a:p>
        </p:txBody>
      </p:sp>
      <p:sp>
        <p:nvSpPr>
          <p:cNvPr id="13" name="Slide Number Placeholder 12"/>
          <p:cNvSpPr>
            <a:spLocks noGrp="1"/>
          </p:cNvSpPr>
          <p:nvPr>
            <p:ph type="sldNum" sz="quarter" idx="19"/>
          </p:nvPr>
        </p:nvSpPr>
        <p:spPr/>
        <p:txBody>
          <a:bodyPr/>
          <a:lstStyle/>
          <a:p>
            <a:r>
              <a:rPr lang="en-GB" smtClean="0">
                <a:solidFill>
                  <a:srgbClr val="000000"/>
                </a:solidFill>
              </a:rPr>
              <a:t>Slide </a:t>
            </a:r>
            <a:fld id="{8BDBFA67-C94A-4BB1-98C4-5A70404C546F}" type="slidenum">
              <a:rPr lang="en-GB" smtClean="0">
                <a:solidFill>
                  <a:srgbClr val="000000"/>
                </a:solidFill>
              </a:rPr>
              <a:pPr/>
              <a:t>‹#›</a:t>
            </a:fld>
            <a:endParaRPr lang="en-GB">
              <a:solidFill>
                <a:srgbClr val="000000"/>
              </a:solidFill>
            </a:endParaRPr>
          </a:p>
        </p:txBody>
      </p:sp>
      <p:sp>
        <p:nvSpPr>
          <p:cNvPr id="18"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203160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3" y="685800"/>
            <a:ext cx="8077200" cy="914400"/>
          </a:xfrm>
        </p:spPr>
        <p:txBody>
          <a:bodyPr/>
          <a:lstStyle/>
          <a:p>
            <a:r>
              <a:rPr lang="en-GB" noProof="0" smtClean="0"/>
              <a:t>Click to edit Master title style</a:t>
            </a:r>
            <a:endParaRPr lang="en-GB" noProof="0"/>
          </a:p>
        </p:txBody>
      </p:sp>
      <p:cxnSp>
        <p:nvCxnSpPr>
          <p:cNvPr id="10" name="Shape 9"/>
          <p:cNvCxnSpPr/>
          <p:nvPr/>
        </p:nvCxnSpPr>
        <p:spPr>
          <a:xfrm rot="5400000" flipH="1" flipV="1">
            <a:off x="4419605"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endParaRPr lang="en-GB">
              <a:solidFill>
                <a:srgbClr val="000000"/>
              </a:solidFill>
            </a:endParaRPr>
          </a:p>
        </p:txBody>
      </p:sp>
      <p:sp>
        <p:nvSpPr>
          <p:cNvPr id="9" name="Footer Placeholder 8"/>
          <p:cNvSpPr>
            <a:spLocks noGrp="1"/>
          </p:cNvSpPr>
          <p:nvPr>
            <p:ph type="ftr" sz="quarter" idx="11"/>
          </p:nvPr>
        </p:nvSpPr>
        <p:spPr/>
        <p:txBody>
          <a:bodyPr/>
          <a:lstStyle/>
          <a:p>
            <a:endParaRPr lang="en-GB">
              <a:solidFill>
                <a:srgbClr val="000000"/>
              </a:solidFill>
            </a:endParaRPr>
          </a:p>
        </p:txBody>
      </p:sp>
      <p:sp>
        <p:nvSpPr>
          <p:cNvPr id="11" name="Slide Number Placeholder 10"/>
          <p:cNvSpPr>
            <a:spLocks noGrp="1"/>
          </p:cNvSpPr>
          <p:nvPr>
            <p:ph type="sldNum" sz="quarter" idx="12"/>
          </p:nvPr>
        </p:nvSpPr>
        <p:spPr/>
        <p:txBody>
          <a:bodyPr/>
          <a:lstStyle/>
          <a:p>
            <a:r>
              <a:rPr lang="en-GB" smtClean="0">
                <a:solidFill>
                  <a:srgbClr val="000000"/>
                </a:solidFill>
              </a:rPr>
              <a:t>Slide </a:t>
            </a:r>
            <a:fld id="{6C4939BA-7E31-4033-97FA-EA92B5CF3E06}" type="slidenum">
              <a:rPr lang="en-GB" smtClean="0">
                <a:solidFill>
                  <a:srgbClr val="000000"/>
                </a:solidFill>
              </a:rPr>
              <a:pPr/>
              <a:t>‹#›</a:t>
            </a:fld>
            <a:endParaRPr lang="en-GB">
              <a:solidFill>
                <a:srgbClr val="000000"/>
              </a:solidFill>
            </a:endParaRPr>
          </a:p>
        </p:txBody>
      </p:sp>
      <p:sp>
        <p:nvSpPr>
          <p:cNvPr id="12" name="PwCFirm"/>
          <p:cNvSpPr txBox="1"/>
          <p:nvPr userDrawn="1"/>
        </p:nvSpPr>
        <p:spPr>
          <a:xfrm>
            <a:off x="533403" y="6477004"/>
            <a:ext cx="2590800" cy="152401"/>
          </a:xfrm>
          <a:prstGeom prst="rect">
            <a:avLst/>
          </a:prstGeom>
          <a:noFill/>
        </p:spPr>
        <p:txBody>
          <a:bodyPr vert="horz" wrap="square" lIns="0" tIns="0" rIns="0" bIns="0" rtlCol="0">
            <a:noAutofit/>
          </a:bodyPr>
          <a:lstStyle/>
          <a:p>
            <a:pPr indent="-274126">
              <a:spcBef>
                <a:spcPct val="0"/>
              </a:spcBef>
              <a:spcAft>
                <a:spcPct val="0"/>
              </a:spcAft>
            </a:pPr>
            <a:r>
              <a:rPr lang="en-GB" sz="1000" smtClean="0">
                <a:solidFill>
                  <a:srgbClr val="000000"/>
                </a:solidFill>
              </a:rPr>
              <a:t>PwC</a:t>
            </a:r>
            <a:endParaRPr lang="en-GB" sz="1000" dirty="0" err="1" smtClean="0">
              <a:solidFill>
                <a:srgbClr val="000000"/>
              </a:solidFill>
            </a:endParaRPr>
          </a:p>
        </p:txBody>
      </p:sp>
    </p:spTree>
    <p:extLst>
      <p:ext uri="{BB962C8B-B14F-4D97-AF65-F5344CB8AC3E}">
        <p14:creationId xmlns:p14="http://schemas.microsoft.com/office/powerpoint/2010/main" val="127307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n-GB" noProof="0" smtClean="0"/>
              <a:t>Click to edit</a:t>
            </a:r>
            <a:br>
              <a:rPr lang="en-GB" noProof="0" smtClean="0"/>
            </a:br>
            <a:r>
              <a:rPr lang="en-GB" noProof="0" smtClean="0"/>
              <a:t>Master title style</a:t>
            </a:r>
            <a:endParaRPr lang="en-GB" noProof="0"/>
          </a:p>
        </p:txBody>
      </p:sp>
      <p:sp>
        <p:nvSpPr>
          <p:cNvPr id="3" name="Text Placeholder 2"/>
          <p:cNvSpPr>
            <a:spLocks noGrp="1"/>
          </p:cNvSpPr>
          <p:nvPr>
            <p:ph type="body" idx="1"/>
          </p:nvPr>
        </p:nvSpPr>
        <p:spPr>
          <a:xfrm>
            <a:off x="533405" y="1752600"/>
            <a:ext cx="8077199" cy="4419600"/>
          </a:xfrm>
          <a:prstGeom prst="rect">
            <a:avLst/>
          </a:prstGeom>
        </p:spPr>
        <p:txBody>
          <a:bodyPr vert="horz" lIns="0" tIns="0" rIns="0" bIns="0" rtlCol="0">
            <a:no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smtClean="0"/>
          </a:p>
        </p:txBody>
      </p:sp>
      <p:sp>
        <p:nvSpPr>
          <p:cNvPr id="7"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a:solidFill>
                <a:srgbClr val="000000"/>
              </a:solidFill>
            </a:endParaRPr>
          </a:p>
        </p:txBody>
      </p: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endParaRPr lang="en-GB" dirty="0">
              <a:solidFill>
                <a:srgbClr val="000000"/>
              </a:solidFill>
            </a:endParaRPr>
          </a:p>
        </p:txBody>
      </p:sp>
      <p:sp>
        <p:nvSpPr>
          <p:cNvPr id="12"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smtClean="0">
                <a:solidFill>
                  <a:srgbClr val="000000"/>
                </a:solidFill>
              </a:rPr>
              <a:t>Slide </a:t>
            </a:r>
            <a:fld id="{5FB0E5F8-2569-46DB-AC9C-D2FE801FD418}" type="slidenum">
              <a:rPr lang="en-GB" smtClean="0">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37689964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Lst>
  <p:hf hdr="0" ftr="0" dt="0"/>
  <p:txStyles>
    <p:titleStyle>
      <a:lvl1pPr algn="l" defTabSz="913755"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126" algn="l" defTabSz="913755"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126" indent="-274126" algn="l" defTabSz="913755"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253" indent="-274126" algn="l" defTabSz="913755"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379" indent="-274126" algn="l" defTabSz="913755"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6506" indent="-274126" algn="l" defTabSz="913755"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126" marR="0" indent="-274126" algn="l" defTabSz="913755"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253" indent="-274126" algn="l" defTabSz="913755"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379" indent="-274126" algn="l" defTabSz="913755"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126" algn="l" defTabSz="913755"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3755" rtl="0" eaLnBrk="1" latinLnBrk="0" hangingPunct="1">
        <a:defRPr sz="1800" kern="1200">
          <a:solidFill>
            <a:schemeClr val="tx1"/>
          </a:solidFill>
          <a:latin typeface="+mn-lt"/>
          <a:ea typeface="+mn-ea"/>
          <a:cs typeface="+mn-cs"/>
        </a:defRPr>
      </a:lvl1pPr>
      <a:lvl2pPr marL="456877" algn="l" defTabSz="913755" rtl="0" eaLnBrk="1" latinLnBrk="0" hangingPunct="1">
        <a:defRPr sz="1800" kern="1200">
          <a:solidFill>
            <a:schemeClr val="tx1"/>
          </a:solidFill>
          <a:latin typeface="+mn-lt"/>
          <a:ea typeface="+mn-ea"/>
          <a:cs typeface="+mn-cs"/>
        </a:defRPr>
      </a:lvl2pPr>
      <a:lvl3pPr marL="913755" algn="l" defTabSz="913755" rtl="0" eaLnBrk="1" latinLnBrk="0" hangingPunct="1">
        <a:defRPr sz="1800" kern="1200">
          <a:solidFill>
            <a:schemeClr val="tx1"/>
          </a:solidFill>
          <a:latin typeface="+mn-lt"/>
          <a:ea typeface="+mn-ea"/>
          <a:cs typeface="+mn-cs"/>
        </a:defRPr>
      </a:lvl3pPr>
      <a:lvl4pPr marL="1370632" algn="l" defTabSz="913755" rtl="0" eaLnBrk="1" latinLnBrk="0" hangingPunct="1">
        <a:defRPr sz="1800" kern="1200">
          <a:solidFill>
            <a:schemeClr val="tx1"/>
          </a:solidFill>
          <a:latin typeface="+mn-lt"/>
          <a:ea typeface="+mn-ea"/>
          <a:cs typeface="+mn-cs"/>
        </a:defRPr>
      </a:lvl4pPr>
      <a:lvl5pPr marL="1827510" algn="l" defTabSz="913755" rtl="0" eaLnBrk="1" latinLnBrk="0" hangingPunct="1">
        <a:defRPr sz="1800" kern="1200">
          <a:solidFill>
            <a:schemeClr val="tx1"/>
          </a:solidFill>
          <a:latin typeface="+mn-lt"/>
          <a:ea typeface="+mn-ea"/>
          <a:cs typeface="+mn-cs"/>
        </a:defRPr>
      </a:lvl5pPr>
      <a:lvl6pPr marL="2284386" algn="l" defTabSz="913755" rtl="0" eaLnBrk="1" latinLnBrk="0" hangingPunct="1">
        <a:defRPr sz="1800" kern="1200">
          <a:solidFill>
            <a:schemeClr val="tx1"/>
          </a:solidFill>
          <a:latin typeface="+mn-lt"/>
          <a:ea typeface="+mn-ea"/>
          <a:cs typeface="+mn-cs"/>
        </a:defRPr>
      </a:lvl6pPr>
      <a:lvl7pPr marL="2741264" algn="l" defTabSz="913755" rtl="0" eaLnBrk="1" latinLnBrk="0" hangingPunct="1">
        <a:defRPr sz="1800" kern="1200">
          <a:solidFill>
            <a:schemeClr val="tx1"/>
          </a:solidFill>
          <a:latin typeface="+mn-lt"/>
          <a:ea typeface="+mn-ea"/>
          <a:cs typeface="+mn-cs"/>
        </a:defRPr>
      </a:lvl7pPr>
      <a:lvl8pPr marL="3198142" algn="l" defTabSz="913755" rtl="0" eaLnBrk="1" latinLnBrk="0" hangingPunct="1">
        <a:defRPr sz="1800" kern="1200">
          <a:solidFill>
            <a:schemeClr val="tx1"/>
          </a:solidFill>
          <a:latin typeface="+mn-lt"/>
          <a:ea typeface="+mn-ea"/>
          <a:cs typeface="+mn-cs"/>
        </a:defRPr>
      </a:lvl8pPr>
      <a:lvl9pPr marL="3655018" algn="l" defTabSz="9137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indent="0"/>
            <a:r>
              <a:rPr lang="en-GB" sz="4000" b="1" i="1" dirty="0" smtClean="0"/>
              <a:t>Introduction to EMIR reporting obligations</a:t>
            </a:r>
            <a:endParaRPr lang="en-GB" sz="4000" b="1" i="1" dirty="0"/>
          </a:p>
        </p:txBody>
      </p:sp>
      <p:sp>
        <p:nvSpPr>
          <p:cNvPr id="2" name="Slide Number Placeholder 1"/>
          <p:cNvSpPr>
            <a:spLocks noGrp="1"/>
          </p:cNvSpPr>
          <p:nvPr>
            <p:ph type="sldNum" sz="quarter" idx="12"/>
          </p:nvPr>
        </p:nvSpPr>
        <p:spPr/>
        <p:txBody>
          <a:bodyPr/>
          <a:lstStyle/>
          <a:p>
            <a:r>
              <a:rPr lang="en-GB" smtClean="0">
                <a:solidFill>
                  <a:srgbClr val="FFFFFF"/>
                </a:solidFill>
              </a:rPr>
              <a:t>Slide </a:t>
            </a:r>
            <a:fld id="{AC23AD6B-A4A2-46BA-847D-39B16B6B18F5}" type="slidenum">
              <a:rPr lang="en-GB" smtClean="0">
                <a:solidFill>
                  <a:srgbClr val="FFFFFF"/>
                </a:solidFill>
              </a:rPr>
              <a:pPr/>
              <a:t>1</a:t>
            </a:fld>
            <a:endParaRPr lang="en-GB">
              <a:solidFill>
                <a:srgbClr val="FFFFFF"/>
              </a:solidFill>
            </a:endParaRPr>
          </a:p>
        </p:txBody>
      </p:sp>
    </p:spTree>
    <p:extLst>
      <p:ext uri="{BB962C8B-B14F-4D97-AF65-F5344CB8AC3E}">
        <p14:creationId xmlns:p14="http://schemas.microsoft.com/office/powerpoint/2010/main" val="1321112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85800"/>
            <a:ext cx="8077200" cy="914400"/>
          </a:xfrm>
        </p:spPr>
        <p:txBody>
          <a:bodyPr/>
          <a:lstStyle/>
          <a:p>
            <a:pPr marL="0" lvl="3" algn="l" defTabSz="913755" rtl="0">
              <a:spcBef>
                <a:spcPct val="0"/>
              </a:spcBef>
            </a:pPr>
            <a:r>
              <a:rPr lang="en-GB" sz="2400" b="1" i="1" kern="1200" dirty="0">
                <a:solidFill>
                  <a:schemeClr val="tx1"/>
                </a:solidFill>
                <a:latin typeface="+mj-lt"/>
                <a:ea typeface="+mj-ea"/>
                <a:cs typeface="+mj-cs"/>
              </a:rPr>
              <a:t>Factors that should make EMIR TR less error prone than FCA TR</a:t>
            </a:r>
          </a:p>
        </p:txBody>
      </p:sp>
      <p:sp>
        <p:nvSpPr>
          <p:cNvPr id="3" name="Content Placeholder 2"/>
          <p:cNvSpPr>
            <a:spLocks noGrp="1"/>
          </p:cNvSpPr>
          <p:nvPr>
            <p:ph sz="quarter" idx="15"/>
          </p:nvPr>
        </p:nvSpPr>
        <p:spPr/>
        <p:txBody>
          <a:bodyPr/>
          <a:lstStyle/>
          <a:p>
            <a:pPr marL="182880" indent="-457200">
              <a:buFont typeface="+mj-lt"/>
              <a:buAutoNum type="arabicPeriod"/>
            </a:pPr>
            <a:r>
              <a:rPr lang="en-GB" dirty="0" smtClean="0"/>
              <a:t>Delegated </a:t>
            </a:r>
            <a:r>
              <a:rPr lang="en-GB" dirty="0"/>
              <a:t>reporting – counters the need for smaller firm to </a:t>
            </a:r>
            <a:r>
              <a:rPr lang="en-GB" dirty="0" smtClean="0"/>
              <a:t>report.  As delegated reporting is relatively easy for both the delegating and delegated firm, most investment banks (sell side firms) are happy to do this for the buy side firms.</a:t>
            </a:r>
            <a:endParaRPr lang="en-GB" dirty="0"/>
          </a:p>
          <a:p>
            <a:pPr marL="182880" indent="-457200">
              <a:buFont typeface="+mj-lt"/>
              <a:buAutoNum type="arabicPeriod"/>
            </a:pPr>
            <a:r>
              <a:rPr lang="en-GB" dirty="0"/>
              <a:t>Two sided reporting – should verify the most important fields with your counterparty – </a:t>
            </a:r>
            <a:r>
              <a:rPr lang="en-GB" dirty="0" smtClean="0"/>
              <a:t>not yet </a:t>
            </a:r>
            <a:r>
              <a:rPr lang="en-GB" dirty="0"/>
              <a:t>working – trades not flowing between Trade </a:t>
            </a:r>
            <a:r>
              <a:rPr lang="en-GB" dirty="0" smtClean="0"/>
              <a:t>Repositories.  In particular – many large firms (especially those with a Dodd Frank trade reporting obligation) will use DTCC as their TR.  Very few of the EEA venue CCPs use DTCC and so much of the potential benefits of trade matching have yet to be seen (March 2016).</a:t>
            </a:r>
            <a:endParaRPr lang="en-GB" dirty="0"/>
          </a:p>
          <a:p>
            <a:endParaRPr lang="en-GB" dirty="0"/>
          </a:p>
        </p:txBody>
      </p:sp>
      <p:sp>
        <p:nvSpPr>
          <p:cNvPr id="4" name="Slide Number Placeholder 3"/>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10</a:t>
            </a:fld>
            <a:endParaRPr lang="en-GB">
              <a:solidFill>
                <a:srgbClr val="000000"/>
              </a:solidFill>
            </a:endParaRPr>
          </a:p>
        </p:txBody>
      </p:sp>
    </p:spTree>
    <p:extLst>
      <p:ext uri="{BB962C8B-B14F-4D97-AF65-F5344CB8AC3E}">
        <p14:creationId xmlns:p14="http://schemas.microsoft.com/office/powerpoint/2010/main" val="39500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2" y="685800"/>
            <a:ext cx="8287069" cy="438944"/>
          </a:xfrm>
        </p:spPr>
        <p:txBody>
          <a:bodyPr/>
          <a:lstStyle/>
          <a:p>
            <a:r>
              <a:rPr lang="en-GB" dirty="0" smtClean="0"/>
              <a:t>Various other EMIR reporting issues</a:t>
            </a: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1068234421"/>
              </p:ext>
            </p:extLst>
          </p:nvPr>
        </p:nvGraphicFramePr>
        <p:xfrm>
          <a:off x="467544" y="1412776"/>
          <a:ext cx="8352928" cy="4536733"/>
        </p:xfrm>
        <a:graphic>
          <a:graphicData uri="http://schemas.openxmlformats.org/drawingml/2006/table">
            <a:tbl>
              <a:tblPr firstRow="1" bandRow="1">
                <a:tableStyleId>{5C22544A-7EE6-4342-B048-85BDC9FD1C3A}</a:tableStyleId>
              </a:tblPr>
              <a:tblGrid>
                <a:gridCol w="1656184"/>
                <a:gridCol w="6696744"/>
              </a:tblGrid>
              <a:tr h="144016">
                <a:tc>
                  <a:txBody>
                    <a:bodyPr/>
                    <a:lstStyle/>
                    <a:p>
                      <a:endParaRPr lang="en-GB" sz="100" b="1" kern="1200" dirty="0">
                        <a:solidFill>
                          <a:schemeClr val="accent1"/>
                        </a:solidFill>
                        <a:latin typeface="+mj-lt"/>
                        <a:ea typeface="+mn-ea"/>
                        <a:cs typeface="+mn-cs"/>
                      </a:endParaRPr>
                    </a:p>
                  </a:txBody>
                  <a:tcPr marL="78191" marR="78191" marT="41468" marB="41468">
                    <a:solidFill>
                      <a:schemeClr val="bg1"/>
                    </a:solidFill>
                  </a:tcPr>
                </a:tc>
                <a:tc>
                  <a:txBody>
                    <a:bodyPr/>
                    <a:lstStyle/>
                    <a:p>
                      <a:pPr marL="0" indent="0">
                        <a:spcAft>
                          <a:spcPts val="300"/>
                        </a:spcAft>
                        <a:buClr>
                          <a:srgbClr val="000000"/>
                        </a:buClr>
                        <a:buSzPct val="100000"/>
                        <a:buFont typeface="Arial" panose="020B0604020202020204" pitchFamily="34" charset="0"/>
                        <a:buNone/>
                      </a:pPr>
                      <a:endParaRPr lang="en-GB" sz="100" dirty="0">
                        <a:latin typeface="+mj-lt"/>
                      </a:endParaRPr>
                    </a:p>
                  </a:txBody>
                  <a:tcPr marL="78191" marR="78191" marT="41468" marB="41468">
                    <a:solidFill>
                      <a:schemeClr val="bg1"/>
                    </a:solidFill>
                  </a:tcPr>
                </a:tc>
              </a:tr>
              <a:tr h="901295">
                <a:tc>
                  <a:txBody>
                    <a:bodyPr/>
                    <a:lstStyle/>
                    <a:p>
                      <a:r>
                        <a:rPr lang="en-GB" sz="1400" b="1" i="1" kern="1200" dirty="0" smtClean="0">
                          <a:solidFill>
                            <a:schemeClr val="bg1"/>
                          </a:solidFill>
                          <a:latin typeface="+mj-lt"/>
                          <a:ea typeface="+mn-ea"/>
                          <a:cs typeface="+mn-cs"/>
                        </a:rPr>
                        <a:t>Collateral reporting</a:t>
                      </a:r>
                      <a:endParaRPr lang="en-GB" sz="1400" b="1" i="1" kern="1200" dirty="0">
                        <a:solidFill>
                          <a:schemeClr val="bg1"/>
                        </a:solidFill>
                        <a:latin typeface="+mj-lt"/>
                        <a:ea typeface="+mn-ea"/>
                        <a:cs typeface="+mn-cs"/>
                      </a:endParaRPr>
                    </a:p>
                  </a:txBody>
                  <a:tcPr marL="78191" marR="78191" marT="41468" marB="41468" anchor="ctr">
                    <a:solidFill>
                      <a:schemeClr val="accent1"/>
                    </a:solidFill>
                  </a:tcPr>
                </a:tc>
                <a:tc>
                  <a:txBody>
                    <a:bodyPr/>
                    <a:lstStyle/>
                    <a:p>
                      <a:pPr marL="171450" indent="-171450">
                        <a:spcAft>
                          <a:spcPts val="300"/>
                        </a:spcAft>
                        <a:buClr>
                          <a:srgbClr val="000000"/>
                        </a:buClr>
                        <a:buSzPct val="100000"/>
                        <a:buFont typeface="Arial" panose="020B0604020202020204" pitchFamily="34" charset="0"/>
                        <a:buChar char="•"/>
                      </a:pPr>
                      <a:r>
                        <a:rPr lang="en-GB" sz="1100" dirty="0" smtClean="0">
                          <a:latin typeface="+mj-lt"/>
                        </a:rPr>
                        <a:t>Collateral</a:t>
                      </a:r>
                      <a:r>
                        <a:rPr lang="en-GB" sz="1100" baseline="0" dirty="0" smtClean="0">
                          <a:latin typeface="+mj-lt"/>
                        </a:rPr>
                        <a:t> can be reported on a portfolio or transaction basis</a:t>
                      </a:r>
                    </a:p>
                    <a:p>
                      <a:pPr marL="171450" indent="-171450">
                        <a:spcAft>
                          <a:spcPts val="300"/>
                        </a:spcAft>
                        <a:buClr>
                          <a:srgbClr val="000000"/>
                        </a:buClr>
                        <a:buSzPct val="100000"/>
                        <a:buFont typeface="Arial" panose="020B0604020202020204" pitchFamily="34" charset="0"/>
                        <a:buChar char="•"/>
                      </a:pPr>
                      <a:r>
                        <a:rPr lang="en-GB" sz="1100" baseline="0" dirty="0" smtClean="0">
                          <a:latin typeface="+mj-lt"/>
                        </a:rPr>
                        <a:t>The collateral should be the sum of any initial margin and any variation margin</a:t>
                      </a:r>
                    </a:p>
                    <a:p>
                      <a:pPr marL="171450" indent="-171450">
                        <a:spcAft>
                          <a:spcPts val="300"/>
                        </a:spcAft>
                        <a:buClr>
                          <a:srgbClr val="000000"/>
                        </a:buClr>
                        <a:buSzPct val="100000"/>
                        <a:buFont typeface="Arial" panose="020B0604020202020204" pitchFamily="34" charset="0"/>
                        <a:buChar char="•"/>
                      </a:pPr>
                      <a:r>
                        <a:rPr lang="en-GB" sz="1100" baseline="0" dirty="0" smtClean="0">
                          <a:latin typeface="+mj-lt"/>
                        </a:rPr>
                        <a:t>There is no obligation to report collateral received – to avoid double counting</a:t>
                      </a:r>
                    </a:p>
                    <a:p>
                      <a:pPr marL="171450" indent="-171450">
                        <a:spcAft>
                          <a:spcPts val="300"/>
                        </a:spcAft>
                        <a:buClr>
                          <a:srgbClr val="000000"/>
                        </a:buClr>
                        <a:buSzPct val="100000"/>
                        <a:buFont typeface="Arial" panose="020B0604020202020204" pitchFamily="34" charset="0"/>
                        <a:buChar char="•"/>
                      </a:pPr>
                      <a:r>
                        <a:rPr lang="en-GB" sz="1100" baseline="0" dirty="0" smtClean="0">
                          <a:latin typeface="+mj-lt"/>
                        </a:rPr>
                        <a:t>All collateral for a single portfolio should be reported in one single currency value</a:t>
                      </a:r>
                    </a:p>
                    <a:p>
                      <a:pPr marL="171450" indent="-171450">
                        <a:spcAft>
                          <a:spcPts val="300"/>
                        </a:spcAft>
                        <a:buClr>
                          <a:srgbClr val="000000"/>
                        </a:buClr>
                        <a:buSzPct val="100000"/>
                        <a:buFont typeface="Arial" panose="020B0604020202020204" pitchFamily="34" charset="0"/>
                        <a:buChar char="•"/>
                      </a:pPr>
                      <a:r>
                        <a:rPr lang="en-GB" sz="1100" baseline="0" dirty="0" smtClean="0">
                          <a:latin typeface="+mj-lt"/>
                        </a:rPr>
                        <a:t>Collateralisation reporting designations include: (1) uncollateralised; (2) partially collateralised; (3) one-way collateralised ; and (4) fully collateralised</a:t>
                      </a:r>
                      <a:endParaRPr lang="en-GB" sz="1100" dirty="0">
                        <a:latin typeface="+mj-lt"/>
                      </a:endParaRPr>
                    </a:p>
                  </a:txBody>
                  <a:tcPr marL="78191" marR="78191" marT="41468" marB="41468"/>
                </a:tc>
              </a:tr>
              <a:tr h="995223">
                <a:tc>
                  <a:txBody>
                    <a:bodyPr/>
                    <a:lstStyle/>
                    <a:p>
                      <a:r>
                        <a:rPr lang="en-GB" sz="1400" b="1" i="1" dirty="0" smtClean="0">
                          <a:solidFill>
                            <a:schemeClr val="bg1"/>
                          </a:solidFill>
                          <a:latin typeface="+mj-lt"/>
                        </a:rPr>
                        <a:t>Valuation </a:t>
                      </a:r>
                      <a:endParaRPr lang="en-GB" sz="1400" b="1" i="1" dirty="0">
                        <a:solidFill>
                          <a:schemeClr val="bg1"/>
                        </a:solidFill>
                        <a:latin typeface="+mj-lt"/>
                      </a:endParaRPr>
                    </a:p>
                  </a:txBody>
                  <a:tcPr marL="78191" marR="78191" marT="41468" marB="41468" anchor="ctr">
                    <a:solidFill>
                      <a:schemeClr val="accent1"/>
                    </a:solidFill>
                  </a:tcPr>
                </a:tc>
                <a:tc>
                  <a:txBody>
                    <a:bodyPr/>
                    <a:lstStyle/>
                    <a:p>
                      <a:pPr marL="171450" indent="-171450">
                        <a:buFont typeface="Arial" panose="020B0604020202020204" pitchFamily="34" charset="0"/>
                        <a:buChar char="•"/>
                      </a:pPr>
                      <a:r>
                        <a:rPr lang="en-GB" sz="1100" b="0" dirty="0" smtClean="0">
                          <a:latin typeface="+mj-lt"/>
                        </a:rPr>
                        <a:t>FCs</a:t>
                      </a:r>
                      <a:r>
                        <a:rPr lang="en-GB" sz="1100" b="0" baseline="0" dirty="0" smtClean="0">
                          <a:latin typeface="+mj-lt"/>
                        </a:rPr>
                        <a:t> and NFC+s (but not NFC-s) must conduct mark to market valuations of outstanding contracts on a daily basis – mark to model may be used when markets are inactive</a:t>
                      </a:r>
                    </a:p>
                    <a:p>
                      <a:pPr marL="171450" indent="-171450">
                        <a:buFont typeface="Arial" panose="020B0604020202020204" pitchFamily="34" charset="0"/>
                        <a:buChar char="•"/>
                      </a:pPr>
                      <a:r>
                        <a:rPr lang="en-GB" sz="1100" b="0" baseline="0" dirty="0" smtClean="0">
                          <a:latin typeface="+mj-lt"/>
                        </a:rPr>
                        <a:t>The value is based on the end-of-day settlement price of the market (or valuation of the CCP) from which the prices are taken as reference, or otherwise on the closing mid-price of the market concerned</a:t>
                      </a:r>
                    </a:p>
                    <a:p>
                      <a:pPr marL="171450" indent="-171450">
                        <a:buFont typeface="Arial" panose="020B0604020202020204" pitchFamily="34" charset="0"/>
                        <a:buChar char="•"/>
                      </a:pPr>
                      <a:r>
                        <a:rPr lang="en-GB" sz="1100" b="0" baseline="0" dirty="0" smtClean="0">
                          <a:latin typeface="+mj-lt"/>
                        </a:rPr>
                        <a:t>Changes in valuation on already reported transactions need to be reported on a daily basis as well</a:t>
                      </a:r>
                      <a:endParaRPr lang="en-GB" sz="1100" b="0" dirty="0">
                        <a:latin typeface="+mj-lt"/>
                      </a:endParaRPr>
                    </a:p>
                  </a:txBody>
                  <a:tcPr marL="78191" marR="78191" marT="41468" marB="41468"/>
                </a:tc>
              </a:tr>
              <a:tr h="1078159">
                <a:tc>
                  <a:txBody>
                    <a:bodyPr/>
                    <a:lstStyle/>
                    <a:p>
                      <a:r>
                        <a:rPr lang="en-GB" sz="1400" b="1" i="1" baseline="0" dirty="0" smtClean="0">
                          <a:solidFill>
                            <a:schemeClr val="bg1"/>
                          </a:solidFill>
                          <a:latin typeface="+mj-lt"/>
                        </a:rPr>
                        <a:t>Position level reporting</a:t>
                      </a:r>
                    </a:p>
                  </a:txBody>
                  <a:tcPr marL="78191" marR="78191" marT="41468" marB="41468" anchor="ctr">
                    <a:solidFill>
                      <a:schemeClr val="accent1"/>
                    </a:solidFill>
                  </a:tcPr>
                </a:tc>
                <a:tc>
                  <a:txBody>
                    <a:bodyPr/>
                    <a:lstStyle/>
                    <a:p>
                      <a:pPr marL="171450" marR="0" indent="-171450" algn="l" defTabSz="9137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smtClean="0">
                          <a:latin typeface="+mj-lt"/>
                        </a:rPr>
                        <a:t>While trades must be reported as individual trades, position level reporting can be used in addition provided that:</a:t>
                      </a:r>
                    </a:p>
                    <a:p>
                      <a:pPr marL="171450" marR="0" indent="-171450" algn="l" defTabSz="9137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smtClean="0">
                          <a:latin typeface="+mj-lt"/>
                        </a:rPr>
                        <a:t>The positions have legally replaced the trades</a:t>
                      </a:r>
                    </a:p>
                    <a:p>
                      <a:pPr marL="171450" marR="0" indent="-171450" algn="l" defTabSz="9137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smtClean="0">
                          <a:latin typeface="+mj-lt"/>
                        </a:rPr>
                        <a:t>The trades are updated to be “compressed” and the positions reported as the result</a:t>
                      </a:r>
                    </a:p>
                    <a:p>
                      <a:pPr marL="171450" marR="0" indent="-171450" algn="l" defTabSz="9137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smtClean="0">
                          <a:latin typeface="+mj-lt"/>
                        </a:rPr>
                        <a:t>The trade repository can cope with position reporting </a:t>
                      </a:r>
                    </a:p>
                  </a:txBody>
                  <a:tcPr marL="78191" marR="78191" marT="41468" marB="41468"/>
                </a:tc>
              </a:tr>
              <a:tr h="1078159">
                <a:tc>
                  <a:txBody>
                    <a:bodyPr/>
                    <a:lstStyle/>
                    <a:p>
                      <a:r>
                        <a:rPr lang="en-GB" sz="1400" b="1" i="1" dirty="0" smtClean="0">
                          <a:solidFill>
                            <a:schemeClr val="bg1"/>
                          </a:solidFill>
                          <a:latin typeface="+mj-lt"/>
                        </a:rPr>
                        <a:t>Complex</a:t>
                      </a:r>
                      <a:r>
                        <a:rPr lang="en-GB" sz="1400" b="1" i="1" baseline="0" dirty="0" smtClean="0">
                          <a:solidFill>
                            <a:schemeClr val="bg1"/>
                          </a:solidFill>
                          <a:latin typeface="+mj-lt"/>
                        </a:rPr>
                        <a:t> Transactions</a:t>
                      </a:r>
                      <a:endParaRPr lang="en-GB" sz="1400" b="1" i="1" dirty="0">
                        <a:solidFill>
                          <a:schemeClr val="bg1"/>
                        </a:solidFill>
                        <a:latin typeface="+mj-lt"/>
                      </a:endParaRPr>
                    </a:p>
                  </a:txBody>
                  <a:tcPr marL="78191" marR="78191" marT="41468" marB="41468" anchor="ctr">
                    <a:solidFill>
                      <a:schemeClr val="accent1"/>
                    </a:solidFill>
                  </a:tcPr>
                </a:tc>
                <a:tc>
                  <a:txBody>
                    <a:bodyPr/>
                    <a:lstStyle/>
                    <a:p>
                      <a:pPr marL="171450" indent="-171450">
                        <a:buFont typeface="Arial" panose="020B0604020202020204" pitchFamily="34" charset="0"/>
                        <a:buChar char="•"/>
                      </a:pPr>
                      <a:r>
                        <a:rPr lang="en-GB" sz="1100" dirty="0" smtClean="0">
                          <a:latin typeface="+mj-lt"/>
                        </a:rPr>
                        <a:t>For contracts stemming from another contract (such as an option on a future), the two contracts should be reported separately if the first</a:t>
                      </a:r>
                      <a:r>
                        <a:rPr lang="en-GB" sz="1100" baseline="0" dirty="0" smtClean="0">
                          <a:latin typeface="+mj-lt"/>
                        </a:rPr>
                        <a:t> contract ceases to exist before giving rise to the second one</a:t>
                      </a:r>
                    </a:p>
                    <a:p>
                      <a:pPr marL="171450" indent="-171450">
                        <a:buFont typeface="Arial" panose="020B0604020202020204" pitchFamily="34" charset="0"/>
                        <a:buChar char="•"/>
                      </a:pPr>
                      <a:r>
                        <a:rPr lang="en-GB" sz="1100" baseline="0" dirty="0" smtClean="0">
                          <a:latin typeface="+mj-lt"/>
                        </a:rPr>
                        <a:t>Even though the two contracts are connected when coming into existence, they should require separate reports</a:t>
                      </a:r>
                      <a:endParaRPr lang="en-GB" sz="1100" dirty="0" smtClean="0">
                        <a:latin typeface="+mj-lt"/>
                      </a:endParaRPr>
                    </a:p>
                  </a:txBody>
                  <a:tcPr marL="78191" marR="78191" marT="41468" marB="41468"/>
                </a:tc>
              </a:tr>
            </a:tbl>
          </a:graphicData>
        </a:graphic>
      </p:graphicFrame>
      <p:sp>
        <p:nvSpPr>
          <p:cNvPr id="3" name="Slide Number Placeholder 2"/>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11</a:t>
            </a:fld>
            <a:endParaRPr lang="en-GB">
              <a:solidFill>
                <a:srgbClr val="000000"/>
              </a:solidFill>
            </a:endParaRPr>
          </a:p>
        </p:txBody>
      </p:sp>
    </p:spTree>
    <p:extLst>
      <p:ext uri="{BB962C8B-B14F-4D97-AF65-F5344CB8AC3E}">
        <p14:creationId xmlns:p14="http://schemas.microsoft.com/office/powerpoint/2010/main" val="2899183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5"/>
          </p:nvPr>
        </p:nvSpPr>
        <p:spPr/>
        <p:txBody>
          <a:bodyPr/>
          <a:lstStyle/>
          <a:p>
            <a:endParaRPr lang="en-IN" sz="800" dirty="0" smtClean="0"/>
          </a:p>
          <a:p>
            <a:endParaRPr lang="en-IN" sz="800" dirty="0"/>
          </a:p>
          <a:p>
            <a:endParaRPr lang="en-IN" sz="800" dirty="0" smtClean="0"/>
          </a:p>
          <a:p>
            <a:endParaRPr lang="en-IN" sz="800" dirty="0"/>
          </a:p>
          <a:p>
            <a:endParaRPr lang="en-IN" sz="800" dirty="0" smtClean="0"/>
          </a:p>
          <a:p>
            <a:endParaRPr lang="en-IN" sz="800" dirty="0"/>
          </a:p>
          <a:p>
            <a:endParaRPr lang="en-IN" sz="800" dirty="0" smtClean="0"/>
          </a:p>
          <a:p>
            <a:endParaRPr lang="en-IN" sz="800" dirty="0"/>
          </a:p>
          <a:p>
            <a:endParaRPr lang="en-IN" sz="800" dirty="0" smtClean="0"/>
          </a:p>
          <a:p>
            <a:endParaRPr lang="en-IN" sz="800" dirty="0"/>
          </a:p>
          <a:p>
            <a:endParaRPr lang="en-IN" sz="800" dirty="0" smtClean="0"/>
          </a:p>
          <a:p>
            <a:endParaRPr lang="en-IN" sz="800" dirty="0"/>
          </a:p>
          <a:p>
            <a:endParaRPr lang="en-IN" sz="800" dirty="0" smtClean="0"/>
          </a:p>
          <a:p>
            <a:endParaRPr lang="en-IN" sz="800" dirty="0"/>
          </a:p>
          <a:p>
            <a:endParaRPr lang="en-IN" sz="800" dirty="0" smtClean="0"/>
          </a:p>
          <a:p>
            <a:r>
              <a:rPr lang="en-IN" sz="900" dirty="0" smtClean="0">
                <a:latin typeface="+mn-lt"/>
              </a:rPr>
              <a:t>This </a:t>
            </a:r>
            <a:r>
              <a:rPr lang="en-IN" sz="900" dirty="0">
                <a:latin typeface="+mn-lt"/>
              </a:rPr>
              <a:t>publication has been prepared for general guidance on matters of interest only, and does not constitute professional advice. You should not act upon the information contained in this publication without obtaining specific professional advice. No representation or warranty (express or implied) is given as to the accuracy or completeness of the information contained in this publication, and, to the extent permitted by law, PricewaterhouseCoopers LLP, its members, employees and agents do not accept or assume any liability, responsibility or duty of care for any consequences of you or anyone else acting, or refraining to act, in reliance on the information contained in this publication or for any decision based on it.</a:t>
            </a:r>
          </a:p>
          <a:p>
            <a:r>
              <a:rPr lang="en-IN" sz="900" dirty="0">
                <a:latin typeface="+mn-lt"/>
              </a:rPr>
              <a:t>© 2016 PricewaterhouseCoopers LLP. All rights reserved. In this document, “PwC” refers to the UK member firm, and may sometimes refer to the PwC network. Each member firm is a separate legal entity. Please see www.pwc.com/structure for further details.</a:t>
            </a:r>
          </a:p>
          <a:p>
            <a:endParaRPr lang="en-GB" dirty="0"/>
          </a:p>
        </p:txBody>
      </p:sp>
      <p:sp>
        <p:nvSpPr>
          <p:cNvPr id="4" name="Slide Number Placeholder 3"/>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12</a:t>
            </a:fld>
            <a:endParaRPr lang="en-GB">
              <a:solidFill>
                <a:srgbClr val="000000"/>
              </a:solidFill>
            </a:endParaRPr>
          </a:p>
        </p:txBody>
      </p:sp>
    </p:spTree>
    <p:extLst>
      <p:ext uri="{BB962C8B-B14F-4D97-AF65-F5344CB8AC3E}">
        <p14:creationId xmlns:p14="http://schemas.microsoft.com/office/powerpoint/2010/main" val="300507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sz="quarter" idx="15"/>
          </p:nvPr>
        </p:nvSpPr>
        <p:spPr/>
        <p:txBody>
          <a:bodyPr/>
          <a:lstStyle/>
          <a:p>
            <a:pPr marL="68774" indent="-342900">
              <a:buFont typeface="Arial" panose="020B0604020202020204" pitchFamily="34" charset="0"/>
              <a:buChar char="•"/>
            </a:pPr>
            <a:r>
              <a:rPr lang="en-GB" dirty="0" smtClean="0"/>
              <a:t>This document assumes that the reader is familiar with transaction reporting under FCA rules (SUP17).  </a:t>
            </a:r>
          </a:p>
          <a:p>
            <a:pPr marL="68774" indent="-342900">
              <a:buFont typeface="Arial" panose="020B0604020202020204" pitchFamily="34" charset="0"/>
              <a:buChar char="•"/>
            </a:pPr>
            <a:r>
              <a:rPr lang="en-GB" dirty="0" smtClean="0"/>
              <a:t>EMIR transaction reporting obligation is set out </a:t>
            </a:r>
            <a:r>
              <a:rPr lang="en-GB" dirty="0"/>
              <a:t>in REGULATION (EU) No </a:t>
            </a:r>
            <a:r>
              <a:rPr lang="en-GB" dirty="0" smtClean="0"/>
              <a:t>648/2012 – Article 9.  Definitions set out in Article 2 are relevant.</a:t>
            </a:r>
          </a:p>
          <a:p>
            <a:pPr marL="68774" indent="-342900">
              <a:buFont typeface="Arial" panose="020B0604020202020204" pitchFamily="34" charset="0"/>
              <a:buChar char="•"/>
            </a:pPr>
            <a:r>
              <a:rPr lang="en-GB" dirty="0" smtClean="0"/>
              <a:t>The format of an EMIR report is set out in Level 2 text produced by ESMA.  The EMIR Validation Table sets out the 85 reportable fields together with a brief definition of the content and the validation of the content that ESMA expects to be performed by trade repositories.</a:t>
            </a:r>
          </a:p>
          <a:p>
            <a:pPr marL="68774" indent="-342900">
              <a:buFont typeface="Arial" panose="020B0604020202020204" pitchFamily="34" charset="0"/>
              <a:buChar char="•"/>
            </a:pPr>
            <a:r>
              <a:rPr lang="en-GB" dirty="0" smtClean="0"/>
              <a:t>ESMA publishes periodically EMIR Questions and Answers (Q&amp;A).  Version 29 was published on 26 July 2016.</a:t>
            </a:r>
            <a:endParaRPr lang="en-GB" dirty="0"/>
          </a:p>
        </p:txBody>
      </p:sp>
      <p:sp>
        <p:nvSpPr>
          <p:cNvPr id="4" name="Slide Number Placeholder 3"/>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2</a:t>
            </a:fld>
            <a:endParaRPr lang="en-GB">
              <a:solidFill>
                <a:srgbClr val="000000"/>
              </a:solidFill>
            </a:endParaRPr>
          </a:p>
        </p:txBody>
      </p:sp>
    </p:spTree>
    <p:extLst>
      <p:ext uri="{BB962C8B-B14F-4D97-AF65-F5344CB8AC3E}">
        <p14:creationId xmlns:p14="http://schemas.microsoft.com/office/powerpoint/2010/main" val="205367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EMIR scope</a:t>
            </a:r>
            <a:endParaRPr lang="en-GB" dirty="0"/>
          </a:p>
        </p:txBody>
      </p:sp>
      <p:sp>
        <p:nvSpPr>
          <p:cNvPr id="3" name="Content Placeholder 2"/>
          <p:cNvSpPr>
            <a:spLocks noGrp="1"/>
          </p:cNvSpPr>
          <p:nvPr>
            <p:ph sz="quarter" idx="15"/>
          </p:nvPr>
        </p:nvSpPr>
        <p:spPr/>
        <p:txBody>
          <a:bodyPr/>
          <a:lstStyle/>
          <a:p>
            <a:pPr marL="11624" indent="-285750">
              <a:buFont typeface="Arial" panose="020B0604020202020204" pitchFamily="34" charset="0"/>
              <a:buChar char="•"/>
            </a:pPr>
            <a:r>
              <a:rPr lang="en-GB" sz="1800" dirty="0" smtClean="0"/>
              <a:t>EMIR applies to EEA entities engaged in derivatives transactions</a:t>
            </a:r>
          </a:p>
          <a:p>
            <a:pPr marL="11624" indent="-285750">
              <a:buFont typeface="Arial" panose="020B0604020202020204" pitchFamily="34" charset="0"/>
              <a:buChar char="•"/>
            </a:pPr>
            <a:r>
              <a:rPr lang="en-GB" sz="1800" dirty="0" smtClean="0"/>
              <a:t>Transaction reporting under EMIR (usually referred to as trade reporting) </a:t>
            </a:r>
            <a:br>
              <a:rPr lang="en-GB" sz="1800" dirty="0" smtClean="0"/>
            </a:br>
            <a:r>
              <a:rPr lang="en-GB" sz="1800" dirty="0" smtClean="0"/>
              <a:t>     commenced in February 2014</a:t>
            </a:r>
          </a:p>
          <a:p>
            <a:pPr marL="11624" indent="-285750">
              <a:buFont typeface="Arial" panose="020B0604020202020204" pitchFamily="34" charset="0"/>
              <a:buChar char="•"/>
            </a:pPr>
            <a:r>
              <a:rPr lang="en-GB" sz="1800" dirty="0" smtClean="0"/>
              <a:t>Indirect obligations for any third country counterparties (TCE)</a:t>
            </a:r>
          </a:p>
          <a:p>
            <a:pPr marL="559877" lvl="2" indent="-285750">
              <a:buFont typeface="Arial" panose="020B0604020202020204" pitchFamily="34" charset="0"/>
              <a:buChar char="•"/>
            </a:pPr>
            <a:r>
              <a:rPr lang="en-GB" sz="1800" dirty="0" smtClean="0"/>
              <a:t>while EMIR does not apply directly, TCE cooperation will be needed for EMIR-covered entities to meet clearing and risk mitigation obligations</a:t>
            </a:r>
          </a:p>
          <a:p>
            <a:pPr marL="11624" indent="-285750">
              <a:buFont typeface="Arial" panose="020B0604020202020204" pitchFamily="34" charset="0"/>
              <a:buChar char="•"/>
            </a:pPr>
            <a:r>
              <a:rPr lang="en-GB" sz="1800" dirty="0" smtClean="0"/>
              <a:t>Third country entities are only directly regulated by EMIR when:</a:t>
            </a:r>
          </a:p>
          <a:p>
            <a:pPr marL="559877" lvl="2" indent="-285750">
              <a:buFont typeface="Arial" panose="020B0604020202020204" pitchFamily="34" charset="0"/>
              <a:buChar char="•"/>
            </a:pPr>
            <a:r>
              <a:rPr lang="en-GB" sz="1800" dirty="0" smtClean="0"/>
              <a:t>The transaction is between two EEA branches</a:t>
            </a:r>
          </a:p>
          <a:p>
            <a:pPr marL="559877" lvl="2" indent="-285750">
              <a:buFont typeface="Arial" panose="020B0604020202020204" pitchFamily="34" charset="0"/>
              <a:buChar char="•"/>
            </a:pPr>
            <a:r>
              <a:rPr lang="en-GB" sz="1800" dirty="0" smtClean="0"/>
              <a:t>There are substantive guarantees by EEA-based entities</a:t>
            </a:r>
          </a:p>
          <a:p>
            <a:pPr marL="559877" lvl="2" indent="-285750">
              <a:buFont typeface="Arial" panose="020B0604020202020204" pitchFamily="34" charset="0"/>
              <a:buChar char="•"/>
            </a:pPr>
            <a:r>
              <a:rPr lang="en-GB" sz="1800" dirty="0" smtClean="0"/>
              <a:t>Only in these cases will third country entities have direct reporting requirements</a:t>
            </a:r>
          </a:p>
        </p:txBody>
      </p:sp>
      <p:sp>
        <p:nvSpPr>
          <p:cNvPr id="4" name="Slide Number Placeholder 3"/>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3</a:t>
            </a:fld>
            <a:endParaRPr lang="en-GB">
              <a:solidFill>
                <a:srgbClr val="000000"/>
              </a:solidFill>
            </a:endParaRPr>
          </a:p>
        </p:txBody>
      </p:sp>
    </p:spTree>
    <p:extLst>
      <p:ext uri="{BB962C8B-B14F-4D97-AF65-F5344CB8AC3E}">
        <p14:creationId xmlns:p14="http://schemas.microsoft.com/office/powerpoint/2010/main" val="250214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EMIR obligations</a:t>
            </a:r>
            <a:endParaRPr lang="en-GB" dirty="0"/>
          </a:p>
        </p:txBody>
      </p:sp>
      <p:sp>
        <p:nvSpPr>
          <p:cNvPr id="3" name="Content Placeholder 2"/>
          <p:cNvSpPr>
            <a:spLocks noGrp="1"/>
          </p:cNvSpPr>
          <p:nvPr>
            <p:ph sz="quarter" idx="15"/>
          </p:nvPr>
        </p:nvSpPr>
        <p:spPr/>
        <p:txBody>
          <a:bodyPr/>
          <a:lstStyle/>
          <a:p>
            <a:pPr marL="68774" indent="-342900">
              <a:buFont typeface="Arial" panose="020B0604020202020204" pitchFamily="34" charset="0"/>
              <a:buChar char="•"/>
            </a:pPr>
            <a:r>
              <a:rPr lang="en-GB" sz="1600" dirty="0" smtClean="0"/>
              <a:t>Required central clearing of certain instrument classes designated by ESMA</a:t>
            </a:r>
          </a:p>
          <a:p>
            <a:pPr marL="68774" indent="-342900">
              <a:buFont typeface="Arial" panose="020B0604020202020204" pitchFamily="34" charset="0"/>
              <a:buChar char="•"/>
            </a:pPr>
            <a:r>
              <a:rPr lang="en-GB" sz="1600" dirty="0" smtClean="0"/>
              <a:t>Risk mitigation requirements for non-centrally cleared trades:</a:t>
            </a:r>
          </a:p>
          <a:p>
            <a:pPr marL="617027" lvl="2" indent="-342900">
              <a:buFont typeface="Arial" panose="020B0604020202020204" pitchFamily="34" charset="0"/>
              <a:buChar char="•"/>
            </a:pPr>
            <a:r>
              <a:rPr lang="en-GB" sz="1600" dirty="0" smtClean="0"/>
              <a:t>Two-way exchange of margin</a:t>
            </a:r>
          </a:p>
          <a:p>
            <a:pPr marL="617027" lvl="2" indent="-342900">
              <a:buFont typeface="Arial" panose="020B0604020202020204" pitchFamily="34" charset="0"/>
              <a:buChar char="•"/>
            </a:pPr>
            <a:r>
              <a:rPr lang="en-GB" sz="1600" dirty="0" smtClean="0"/>
              <a:t>Valuation</a:t>
            </a:r>
          </a:p>
          <a:p>
            <a:pPr marL="617027" lvl="2" indent="-342900">
              <a:buFont typeface="Arial" panose="020B0604020202020204" pitchFamily="34" charset="0"/>
              <a:buChar char="•"/>
            </a:pPr>
            <a:r>
              <a:rPr lang="en-GB" sz="1600" dirty="0" smtClean="0"/>
              <a:t>Portfolio compression</a:t>
            </a:r>
          </a:p>
          <a:p>
            <a:pPr marL="617027" lvl="2" indent="-342900">
              <a:buFont typeface="Arial" panose="020B0604020202020204" pitchFamily="34" charset="0"/>
              <a:buChar char="•"/>
            </a:pPr>
            <a:r>
              <a:rPr lang="en-GB" sz="1600" dirty="0" smtClean="0"/>
              <a:t>Portfolio reconciliation</a:t>
            </a:r>
          </a:p>
          <a:p>
            <a:pPr marL="617027" lvl="2" indent="-342900">
              <a:buFont typeface="Arial" panose="020B0604020202020204" pitchFamily="34" charset="0"/>
              <a:buChar char="•"/>
            </a:pPr>
            <a:r>
              <a:rPr lang="en-GB" sz="1600" dirty="0" smtClean="0"/>
              <a:t>Confirmation</a:t>
            </a:r>
          </a:p>
          <a:p>
            <a:pPr marL="617027" lvl="2" indent="-342900">
              <a:buFont typeface="Arial" panose="020B0604020202020204" pitchFamily="34" charset="0"/>
              <a:buChar char="•"/>
            </a:pPr>
            <a:r>
              <a:rPr lang="en-GB" sz="1600" dirty="0" smtClean="0"/>
              <a:t>Dispute Resolution</a:t>
            </a:r>
          </a:p>
          <a:p>
            <a:pPr marL="342900" lvl="1" indent="-342900">
              <a:buFont typeface="Arial" panose="020B0604020202020204" pitchFamily="34" charset="0"/>
              <a:buChar char="•"/>
            </a:pPr>
            <a:r>
              <a:rPr lang="en-GB" sz="1600" b="1" dirty="0" smtClean="0"/>
              <a:t>Transaction reporting </a:t>
            </a:r>
          </a:p>
          <a:p>
            <a:pPr marL="617027" lvl="2" indent="-342900">
              <a:buFont typeface="Arial" panose="020B0604020202020204" pitchFamily="34" charset="0"/>
              <a:buChar char="•"/>
            </a:pPr>
            <a:r>
              <a:rPr lang="en-GB" sz="1600" b="1" i="1" dirty="0" smtClean="0"/>
              <a:t>Dual sided – reporting obligations run to both counterparties</a:t>
            </a:r>
          </a:p>
          <a:p>
            <a:pPr marL="617027" lvl="2" indent="-342900">
              <a:buFont typeface="Arial" panose="020B0604020202020204" pitchFamily="34" charset="0"/>
              <a:buChar char="•"/>
            </a:pPr>
            <a:r>
              <a:rPr lang="en-GB" sz="1600" b="1" i="1" dirty="0" smtClean="0"/>
              <a:t>If counterparty is third country entity, only EEA entity reports</a:t>
            </a:r>
          </a:p>
          <a:p>
            <a:pPr marL="617027" lvl="2" indent="-342900">
              <a:buFont typeface="Arial" panose="020B0604020202020204" pitchFamily="34" charset="0"/>
              <a:buChar char="•"/>
            </a:pPr>
            <a:r>
              <a:rPr lang="en-GB" sz="1600" b="1" i="1" dirty="0" smtClean="0"/>
              <a:t>T+1 reporting to trade repositories</a:t>
            </a:r>
            <a:endParaRPr lang="en-GB" sz="1600" b="1" i="1" dirty="0"/>
          </a:p>
        </p:txBody>
      </p:sp>
      <p:sp>
        <p:nvSpPr>
          <p:cNvPr id="4" name="Slide Number Placeholder 3"/>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4</a:t>
            </a:fld>
            <a:endParaRPr lang="en-GB">
              <a:solidFill>
                <a:srgbClr val="000000"/>
              </a:solidFill>
            </a:endParaRPr>
          </a:p>
        </p:txBody>
      </p:sp>
    </p:spTree>
    <p:extLst>
      <p:ext uri="{BB962C8B-B14F-4D97-AF65-F5344CB8AC3E}">
        <p14:creationId xmlns:p14="http://schemas.microsoft.com/office/powerpoint/2010/main" val="257695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Counterparty status and reporting obligations</a:t>
            </a:r>
            <a:endParaRPr lang="en-GB" dirty="0"/>
          </a:p>
        </p:txBody>
      </p:sp>
      <p:sp>
        <p:nvSpPr>
          <p:cNvPr id="3" name="Content Placeholder 2"/>
          <p:cNvSpPr>
            <a:spLocks noGrp="1"/>
          </p:cNvSpPr>
          <p:nvPr>
            <p:ph sz="quarter" idx="15"/>
          </p:nvPr>
        </p:nvSpPr>
        <p:spPr/>
        <p:txBody>
          <a:bodyPr/>
          <a:lstStyle/>
          <a:p>
            <a:pPr marL="342900" indent="-342900">
              <a:buFont typeface="Arial" panose="020B0604020202020204" pitchFamily="34" charset="0"/>
              <a:buChar char="•"/>
            </a:pPr>
            <a:r>
              <a:rPr lang="en-GB" sz="1800" dirty="0" smtClean="0"/>
              <a:t>Many of the EMIR obligations are determined by the status of the counterparty</a:t>
            </a:r>
          </a:p>
          <a:p>
            <a:pPr marL="617026" lvl="1" indent="-342900">
              <a:buFont typeface="Arial" panose="020B0604020202020204" pitchFamily="34" charset="0"/>
              <a:buChar char="•"/>
            </a:pPr>
            <a:r>
              <a:rPr lang="en-GB" sz="1800" dirty="0" smtClean="0"/>
              <a:t>FCs: Financial counterparties are determined by authorisation under reference regulations, and </a:t>
            </a:r>
            <a:r>
              <a:rPr lang="en-GB" sz="1800" b="1" i="1" dirty="0" smtClean="0"/>
              <a:t>have the full range of EMIR obligations</a:t>
            </a:r>
          </a:p>
          <a:p>
            <a:pPr marL="617026" lvl="1" indent="-342900">
              <a:buFont typeface="Arial" panose="020B0604020202020204" pitchFamily="34" charset="0"/>
              <a:buChar char="•"/>
            </a:pPr>
            <a:r>
              <a:rPr lang="en-GB" sz="1800" dirty="0" smtClean="0"/>
              <a:t>NFC+s: Non-financial counterparties with gross notional exposure exceeding EUR 3 billion for either interest rate or FX swaps </a:t>
            </a:r>
            <a:r>
              <a:rPr lang="en-GB" sz="1800" b="1" i="1" dirty="0" smtClean="0"/>
              <a:t>will also have the full range of EMIR obligation </a:t>
            </a:r>
          </a:p>
          <a:p>
            <a:pPr marL="617026" lvl="1" indent="-342900">
              <a:buFont typeface="Arial" panose="020B0604020202020204" pitchFamily="34" charset="0"/>
              <a:buChar char="•"/>
            </a:pPr>
            <a:r>
              <a:rPr lang="en-GB" sz="1800" dirty="0" smtClean="0"/>
              <a:t>NFC-s: NFCs below the clearing threshold do not have clearing and risk mitigation obligations </a:t>
            </a:r>
          </a:p>
          <a:p>
            <a:pPr marL="617026" lvl="1" indent="-342900">
              <a:buFont typeface="Arial" panose="020B0604020202020204" pitchFamily="34" charset="0"/>
              <a:buChar char="•"/>
            </a:pPr>
            <a:r>
              <a:rPr lang="en-GB" sz="1800" dirty="0" smtClean="0"/>
              <a:t>Hedging transactions are excluded from threshold calculations – therefore entities that would otherwise be FCs or NFC+s may be NFC-s if all or most of their transactions are for EMIR-defined hedging purposes </a:t>
            </a:r>
          </a:p>
          <a:p>
            <a:pPr indent="0"/>
            <a:endParaRPr lang="en-GB" sz="1800" dirty="0" smtClean="0"/>
          </a:p>
          <a:p>
            <a:pPr marL="617026" lvl="1" indent="-342900">
              <a:buFont typeface="Arial" panose="020B0604020202020204" pitchFamily="34" charset="0"/>
              <a:buChar char="•"/>
            </a:pPr>
            <a:endParaRPr lang="en-GB" sz="1800" dirty="0"/>
          </a:p>
        </p:txBody>
      </p:sp>
      <p:sp>
        <p:nvSpPr>
          <p:cNvPr id="4" name="Slide Number Placeholder 3"/>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5</a:t>
            </a:fld>
            <a:endParaRPr lang="en-GB">
              <a:solidFill>
                <a:srgbClr val="000000"/>
              </a:solidFill>
            </a:endParaRPr>
          </a:p>
        </p:txBody>
      </p:sp>
      <p:sp>
        <p:nvSpPr>
          <p:cNvPr id="5" name="Rectangle 4"/>
          <p:cNvSpPr/>
          <p:nvPr/>
        </p:nvSpPr>
        <p:spPr bwMode="ltGray">
          <a:xfrm>
            <a:off x="1115616" y="5589240"/>
            <a:ext cx="7128792" cy="735360"/>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latin typeface="Georgia" pitchFamily="18" charset="0"/>
              </a:rPr>
              <a:t>For reporting counterparty classification is not important – everyone must report</a:t>
            </a:r>
          </a:p>
        </p:txBody>
      </p:sp>
    </p:spTree>
    <p:extLst>
      <p:ext uri="{BB962C8B-B14F-4D97-AF65-F5344CB8AC3E}">
        <p14:creationId xmlns:p14="http://schemas.microsoft.com/office/powerpoint/2010/main" val="105178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100" dirty="0" smtClean="0"/>
              <a:t>EMIR scope determined by  party status</a:t>
            </a:r>
            <a:endParaRPr lang="en-GB" sz="2100" dirty="0"/>
          </a:p>
        </p:txBody>
      </p:sp>
      <p:graphicFrame>
        <p:nvGraphicFramePr>
          <p:cNvPr id="11" name="Content Placeholder 10"/>
          <p:cNvGraphicFramePr>
            <a:graphicFrameLocks noGrp="1"/>
          </p:cNvGraphicFramePr>
          <p:nvPr>
            <p:ph sz="quarter" idx="15"/>
            <p:extLst>
              <p:ext uri="{D42A27DB-BD31-4B8C-83A1-F6EECF244321}">
                <p14:modId xmlns:p14="http://schemas.microsoft.com/office/powerpoint/2010/main" val="1870197411"/>
              </p:ext>
            </p:extLst>
          </p:nvPr>
        </p:nvGraphicFramePr>
        <p:xfrm>
          <a:off x="395536" y="1381776"/>
          <a:ext cx="8136905" cy="4351480"/>
        </p:xfrm>
        <a:graphic>
          <a:graphicData uri="http://schemas.openxmlformats.org/drawingml/2006/table">
            <a:tbl>
              <a:tblPr firstRow="1" bandRow="1">
                <a:tableStyleId>{5C22544A-7EE6-4342-B048-85BDC9FD1C3A}</a:tableStyleId>
              </a:tblPr>
              <a:tblGrid>
                <a:gridCol w="1296144"/>
                <a:gridCol w="608843"/>
                <a:gridCol w="822024"/>
                <a:gridCol w="822024"/>
                <a:gridCol w="822024"/>
                <a:gridCol w="1241241"/>
                <a:gridCol w="841535"/>
                <a:gridCol w="841535"/>
                <a:gridCol w="841535"/>
              </a:tblGrid>
              <a:tr h="1448520">
                <a:tc>
                  <a:txBody>
                    <a:bodyPr/>
                    <a:lstStyle/>
                    <a:p>
                      <a:pPr algn="ctr"/>
                      <a:r>
                        <a:rPr lang="en-GB" sz="1200" b="1" i="0" dirty="0" smtClean="0">
                          <a:latin typeface="+mj-lt"/>
                        </a:rPr>
                        <a:t>Counterparty</a:t>
                      </a:r>
                      <a:r>
                        <a:rPr lang="en-GB" sz="1200" b="1" i="0" baseline="0" dirty="0" smtClean="0">
                          <a:latin typeface="+mj-lt"/>
                        </a:rPr>
                        <a:t> Type</a:t>
                      </a:r>
                      <a:endParaRPr lang="en-GB" sz="1200" b="1" i="0" dirty="0">
                        <a:latin typeface="+mj-lt"/>
                      </a:endParaRPr>
                    </a:p>
                  </a:txBody>
                  <a:tcPr marL="78191" marR="78191" marT="41468" marB="41468" anchor="ctr"/>
                </a:tc>
                <a:tc>
                  <a:txBody>
                    <a:bodyPr/>
                    <a:lstStyle/>
                    <a:p>
                      <a:pPr algn="ctr"/>
                      <a:r>
                        <a:rPr lang="en-GB" sz="1200" b="1" i="0" dirty="0" smtClean="0">
                          <a:latin typeface="+mj-lt"/>
                        </a:rPr>
                        <a:t>Clearing</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Non-centrally</a:t>
                      </a:r>
                      <a:r>
                        <a:rPr lang="en-GB" sz="1200" b="1" i="0" baseline="0" dirty="0" smtClean="0">
                          <a:latin typeface="+mj-lt"/>
                        </a:rPr>
                        <a:t> cleared margin</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Trade</a:t>
                      </a:r>
                      <a:r>
                        <a:rPr lang="en-GB" sz="1200" b="1" i="0" baseline="0" dirty="0" smtClean="0">
                          <a:latin typeface="+mj-lt"/>
                        </a:rPr>
                        <a:t> Reporting</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Valuation</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Portfolio Reconciliation</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Portfolio Compression</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Trade confirms</a:t>
                      </a:r>
                      <a:endParaRPr lang="en-GB" sz="1200" b="1" i="0" dirty="0">
                        <a:latin typeface="+mj-lt"/>
                      </a:endParaRPr>
                    </a:p>
                  </a:txBody>
                  <a:tcPr marL="78191" marR="78191" marT="41468" marB="41468" vert="vert270" anchor="ctr"/>
                </a:tc>
                <a:tc>
                  <a:txBody>
                    <a:bodyPr/>
                    <a:lstStyle/>
                    <a:p>
                      <a:pPr algn="ctr"/>
                      <a:r>
                        <a:rPr lang="en-GB" sz="1200" b="1" i="0" dirty="0" smtClean="0">
                          <a:latin typeface="+mj-lt"/>
                        </a:rPr>
                        <a:t>Dispute Resolution</a:t>
                      </a:r>
                      <a:endParaRPr lang="en-GB" sz="1200" b="1" i="0" dirty="0">
                        <a:latin typeface="+mj-lt"/>
                      </a:endParaRPr>
                    </a:p>
                  </a:txBody>
                  <a:tcPr marL="78191" marR="78191" marT="41468" marB="41468" vert="vert270" anchor="ctr"/>
                </a:tc>
              </a:tr>
              <a:tr h="1451480">
                <a:tc>
                  <a:txBody>
                    <a:bodyPr/>
                    <a:lstStyle/>
                    <a:p>
                      <a:pPr algn="ctr"/>
                      <a:r>
                        <a:rPr lang="en-GB" sz="1300" b="1" i="0" dirty="0" smtClean="0">
                          <a:solidFill>
                            <a:schemeClr val="bg1"/>
                          </a:solidFill>
                          <a:latin typeface="+mj-lt"/>
                        </a:rPr>
                        <a:t>Swaps</a:t>
                      </a:r>
                      <a:r>
                        <a:rPr lang="en-GB" sz="1300" b="1" i="0" baseline="0" dirty="0" smtClean="0">
                          <a:solidFill>
                            <a:schemeClr val="bg1"/>
                          </a:solidFill>
                          <a:latin typeface="+mj-lt"/>
                        </a:rPr>
                        <a:t> between FCs and NFC+s</a:t>
                      </a:r>
                      <a:endParaRPr lang="en-GB" sz="1300" b="1" i="0" dirty="0">
                        <a:solidFill>
                          <a:schemeClr val="bg1"/>
                        </a:solidFill>
                        <a:latin typeface="+mj-lt"/>
                      </a:endParaRPr>
                    </a:p>
                  </a:txBody>
                  <a:tcPr marL="78191" marR="78191" marT="41468" marB="41468" anchor="ctr">
                    <a:solidFill>
                      <a:schemeClr val="accent1">
                        <a:alpha val="68000"/>
                      </a:schemeClr>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alpha val="68000"/>
                      </a:srgbClr>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alpha val="68000"/>
                      </a:srgbClr>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FFFF00"/>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FFFF00"/>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tc>
                <a:tc>
                  <a:txBody>
                    <a:bodyPr/>
                    <a:lstStyle/>
                    <a:p>
                      <a:pPr algn="ctr"/>
                      <a:r>
                        <a:rPr lang="en-GB" sz="1300" b="0" i="0" dirty="0" smtClean="0">
                          <a:latin typeface="+mj-lt"/>
                        </a:rPr>
                        <a:t>Yes</a:t>
                      </a:r>
                      <a:endParaRPr lang="en-GB" sz="1300" b="0" i="0" dirty="0">
                        <a:latin typeface="+mj-lt"/>
                      </a:endParaRPr>
                    </a:p>
                  </a:txBody>
                  <a:tcPr marL="78191" marR="78191" marT="41468" marB="41468" anchor="ctr"/>
                </a:tc>
                <a:tc>
                  <a:txBody>
                    <a:bodyPr/>
                    <a:lstStyle/>
                    <a:p>
                      <a:pPr algn="ctr"/>
                      <a:r>
                        <a:rPr lang="en-GB" sz="1300" b="0" i="0" dirty="0" smtClean="0">
                          <a:latin typeface="+mj-lt"/>
                        </a:rPr>
                        <a:t>Yes</a:t>
                      </a:r>
                      <a:endParaRPr lang="en-GB" sz="1300" b="0" i="0" dirty="0">
                        <a:latin typeface="+mj-lt"/>
                      </a:endParaRPr>
                    </a:p>
                  </a:txBody>
                  <a:tcPr marL="78191" marR="78191" marT="41468" marB="41468" anchor="ctr"/>
                </a:tc>
                <a:tc>
                  <a:txBody>
                    <a:bodyPr/>
                    <a:lstStyle/>
                    <a:p>
                      <a:pPr algn="ctr"/>
                      <a:r>
                        <a:rPr lang="en-GB" sz="1300" b="0" i="0" dirty="0" smtClean="0">
                          <a:latin typeface="+mj-lt"/>
                        </a:rPr>
                        <a:t>Yes</a:t>
                      </a:r>
                      <a:endParaRPr lang="en-GB" sz="1300" b="0" i="0" dirty="0">
                        <a:latin typeface="+mj-lt"/>
                      </a:endParaRPr>
                    </a:p>
                  </a:txBody>
                  <a:tcPr marL="78191" marR="78191" marT="41468" marB="41468" anchor="ctr"/>
                </a:tc>
              </a:tr>
              <a:tr h="1451480">
                <a:tc>
                  <a:txBody>
                    <a:bodyPr/>
                    <a:lstStyle/>
                    <a:p>
                      <a:pPr algn="ctr"/>
                      <a:r>
                        <a:rPr lang="en-GB" sz="1300" b="1" i="0" dirty="0" smtClean="0">
                          <a:solidFill>
                            <a:schemeClr val="bg1"/>
                          </a:solidFill>
                          <a:latin typeface="+mj-lt"/>
                        </a:rPr>
                        <a:t>Swaps</a:t>
                      </a:r>
                      <a:r>
                        <a:rPr lang="en-GB" sz="1300" b="1" i="0" baseline="0" dirty="0" smtClean="0">
                          <a:solidFill>
                            <a:schemeClr val="bg1"/>
                          </a:solidFill>
                          <a:latin typeface="+mj-lt"/>
                        </a:rPr>
                        <a:t> with NFC- counterparty</a:t>
                      </a:r>
                      <a:endParaRPr lang="en-GB" sz="1300" b="1" i="0" dirty="0">
                        <a:solidFill>
                          <a:schemeClr val="bg1"/>
                        </a:solidFill>
                        <a:latin typeface="+mj-lt"/>
                      </a:endParaRPr>
                    </a:p>
                  </a:txBody>
                  <a:tcPr marL="78191" marR="78191" marT="41468" marB="41468" anchor="ctr">
                    <a:solidFill>
                      <a:schemeClr val="accent1">
                        <a:alpha val="68000"/>
                      </a:schemeClr>
                    </a:solidFill>
                  </a:tcPr>
                </a:tc>
                <a:tc>
                  <a:txBody>
                    <a:bodyPr/>
                    <a:lstStyle/>
                    <a:p>
                      <a:pPr algn="ctr"/>
                      <a:r>
                        <a:rPr lang="en-GB" sz="1300" b="0" i="0" dirty="0" smtClean="0">
                          <a:latin typeface="+mj-lt"/>
                        </a:rPr>
                        <a:t>No</a:t>
                      </a:r>
                      <a:endParaRPr lang="en-GB" sz="1300" b="0" i="0" dirty="0">
                        <a:latin typeface="+mj-lt"/>
                      </a:endParaRPr>
                    </a:p>
                  </a:txBody>
                  <a:tcPr marL="78191" marR="78191" marT="41468" marB="41468" anchor="ctr">
                    <a:solidFill>
                      <a:schemeClr val="bg1">
                        <a:lumMod val="65000"/>
                      </a:schemeClr>
                    </a:solidFill>
                  </a:tcPr>
                </a:tc>
                <a:tc>
                  <a:txBody>
                    <a:bodyPr/>
                    <a:lstStyle/>
                    <a:p>
                      <a:pPr algn="ctr"/>
                      <a:r>
                        <a:rPr lang="en-GB" sz="1300" b="0" i="0" dirty="0" smtClean="0">
                          <a:latin typeface="+mj-lt"/>
                        </a:rPr>
                        <a:t>No</a:t>
                      </a:r>
                      <a:endParaRPr lang="en-GB" sz="1300" b="0" i="0" dirty="0">
                        <a:latin typeface="+mj-lt"/>
                      </a:endParaRPr>
                    </a:p>
                  </a:txBody>
                  <a:tcPr marL="78191" marR="78191" marT="41468" marB="41468" anchor="ctr">
                    <a:solidFill>
                      <a:schemeClr val="bg2">
                        <a:lumMod val="65000"/>
                      </a:schemeClr>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FFFF00"/>
                    </a:solidFill>
                  </a:tcPr>
                </a:tc>
                <a:tc>
                  <a:txBody>
                    <a:bodyPr/>
                    <a:lstStyle/>
                    <a:p>
                      <a:pPr algn="ctr"/>
                      <a:r>
                        <a:rPr lang="en-GB" sz="1300" b="0" i="0" dirty="0" smtClean="0">
                          <a:latin typeface="+mj-lt"/>
                        </a:rPr>
                        <a:t>No</a:t>
                      </a:r>
                      <a:endParaRPr lang="en-GB" sz="1300" b="0" i="0" dirty="0">
                        <a:latin typeface="+mj-lt"/>
                      </a:endParaRPr>
                    </a:p>
                  </a:txBody>
                  <a:tcPr marL="78191" marR="78191" marT="41468" marB="41468" anchor="ctr">
                    <a:solidFill>
                      <a:schemeClr val="accent2"/>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solidFill>
                  </a:tcPr>
                </a:tc>
                <a:tc>
                  <a:txBody>
                    <a:bodyPr/>
                    <a:lstStyle/>
                    <a:p>
                      <a:pPr algn="ctr"/>
                      <a:r>
                        <a:rPr lang="en-GB" sz="1300" b="0" i="0" dirty="0" smtClean="0">
                          <a:latin typeface="+mj-lt"/>
                        </a:rPr>
                        <a:t>Yes</a:t>
                      </a:r>
                      <a:endParaRPr lang="en-GB" sz="1300" b="0" i="0" dirty="0">
                        <a:latin typeface="+mj-lt"/>
                      </a:endParaRPr>
                    </a:p>
                  </a:txBody>
                  <a:tcPr marL="78191" marR="78191" marT="41468" marB="41468" anchor="ctr">
                    <a:solidFill>
                      <a:srgbClr val="E0CCCC"/>
                    </a:solidFill>
                  </a:tcPr>
                </a:tc>
              </a:tr>
            </a:tbl>
          </a:graphicData>
        </a:graphic>
      </p:graphicFrame>
      <p:sp>
        <p:nvSpPr>
          <p:cNvPr id="3" name="Slide Number Placeholder 2"/>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6</a:t>
            </a:fld>
            <a:endParaRPr lang="en-GB">
              <a:solidFill>
                <a:srgbClr val="000000"/>
              </a:solidFill>
            </a:endParaRPr>
          </a:p>
        </p:txBody>
      </p:sp>
    </p:spTree>
    <p:extLst>
      <p:ext uri="{BB962C8B-B14F-4D97-AF65-F5344CB8AC3E}">
        <p14:creationId xmlns:p14="http://schemas.microsoft.com/office/powerpoint/2010/main" val="1986871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issues</a:t>
            </a:r>
            <a:endParaRPr lang="en-GB" dirty="0"/>
          </a:p>
        </p:txBody>
      </p:sp>
      <p:sp>
        <p:nvSpPr>
          <p:cNvPr id="3" name="Content Placeholder 2"/>
          <p:cNvSpPr>
            <a:spLocks noGrp="1"/>
          </p:cNvSpPr>
          <p:nvPr>
            <p:ph sz="quarter" idx="15"/>
          </p:nvPr>
        </p:nvSpPr>
        <p:spPr/>
        <p:txBody>
          <a:bodyPr/>
          <a:lstStyle/>
          <a:p>
            <a:pPr marL="68774" indent="-342900">
              <a:buFont typeface="Arial" panose="020B0604020202020204" pitchFamily="34" charset="0"/>
              <a:buChar char="•"/>
            </a:pPr>
            <a:r>
              <a:rPr lang="en-GB" sz="1800" dirty="0" smtClean="0"/>
              <a:t>EMIR covers all derivative instruments:</a:t>
            </a:r>
          </a:p>
          <a:p>
            <a:pPr marL="617027" lvl="2" indent="-342900">
              <a:buFont typeface="Arial" panose="020B0604020202020204" pitchFamily="34" charset="0"/>
              <a:buChar char="•"/>
            </a:pPr>
            <a:r>
              <a:rPr lang="en-GB" sz="1800" dirty="0" smtClean="0"/>
              <a:t> While it incorporates MiFID definition of derivative, it does not have qualifications around the underlying being traded on a regulated market etc. </a:t>
            </a:r>
          </a:p>
          <a:p>
            <a:pPr marL="342900" lvl="1" indent="-342900">
              <a:buFont typeface="Arial" panose="020B0604020202020204" pitchFamily="34" charset="0"/>
              <a:buChar char="•"/>
            </a:pPr>
            <a:r>
              <a:rPr lang="en-GB" sz="1800" dirty="0" smtClean="0"/>
              <a:t>Derivative trades are usually classified as either Exchange Traded Derivatives (ETDs) or Over the counter (OTCs).  </a:t>
            </a:r>
          </a:p>
          <a:p>
            <a:pPr marL="342900" lvl="1" indent="-342900">
              <a:buFont typeface="Arial" panose="020B0604020202020204" pitchFamily="34" charset="0"/>
              <a:buChar char="•"/>
            </a:pPr>
            <a:r>
              <a:rPr lang="en-GB" sz="1800" dirty="0" smtClean="0"/>
              <a:t>OTCs are further sub divided by asset class – equities, credit, interest rates (rates), foreign exchange (FX) and commodities</a:t>
            </a:r>
          </a:p>
          <a:p>
            <a:pPr marL="342900" lvl="1" indent="-342900">
              <a:buFont typeface="Arial" panose="020B0604020202020204" pitchFamily="34" charset="0"/>
              <a:buChar char="•"/>
            </a:pPr>
            <a:r>
              <a:rPr lang="en-GB" sz="1800" dirty="0" smtClean="0"/>
              <a:t>While hedges are important in determining counterparty classification, since they are excluded from the threshold calculations, they are irrelevant for reporting because everyone has to report regardless of their classification</a:t>
            </a:r>
            <a:endParaRPr lang="en-GB" sz="1800" dirty="0"/>
          </a:p>
        </p:txBody>
      </p:sp>
      <p:sp>
        <p:nvSpPr>
          <p:cNvPr id="4" name="Slide Number Placeholder 3"/>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7</a:t>
            </a:fld>
            <a:endParaRPr lang="en-GB">
              <a:solidFill>
                <a:srgbClr val="000000"/>
              </a:solidFill>
            </a:endParaRPr>
          </a:p>
        </p:txBody>
      </p:sp>
    </p:spTree>
    <p:extLst>
      <p:ext uri="{BB962C8B-B14F-4D97-AF65-F5344CB8AC3E}">
        <p14:creationId xmlns:p14="http://schemas.microsoft.com/office/powerpoint/2010/main" val="50107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lumMod val="95000"/>
                    <a:lumOff val="5000"/>
                  </a:schemeClr>
                </a:solidFill>
              </a:rPr>
              <a:t>Use of identifiers</a:t>
            </a:r>
            <a:endParaRPr lang="en-GB" dirty="0">
              <a:solidFill>
                <a:schemeClr val="tx1">
                  <a:lumMod val="95000"/>
                  <a:lumOff val="5000"/>
                </a:schemeClr>
              </a:solidFill>
            </a:endParaRPr>
          </a:p>
        </p:txBody>
      </p:sp>
      <p:sp>
        <p:nvSpPr>
          <p:cNvPr id="8" name="Content Placeholder 7"/>
          <p:cNvSpPr>
            <a:spLocks noGrp="1"/>
          </p:cNvSpPr>
          <p:nvPr>
            <p:ph sz="quarter" idx="15"/>
          </p:nvPr>
        </p:nvSpPr>
        <p:spPr>
          <a:xfrm>
            <a:off x="539552" y="1340768"/>
            <a:ext cx="8077200" cy="5029073"/>
          </a:xfrm>
        </p:spPr>
        <p:txBody>
          <a:bodyPr/>
          <a:lstStyle/>
          <a:p>
            <a:pPr lvl="1"/>
            <a:r>
              <a:rPr lang="en-GB" sz="1600" dirty="0" smtClean="0"/>
              <a:t>EMIR requires various identifiers under the reporting requirements</a:t>
            </a:r>
          </a:p>
          <a:p>
            <a:pPr lvl="1"/>
            <a:r>
              <a:rPr lang="en-GB" sz="1600" dirty="0" smtClean="0"/>
              <a:t>LEIs generated under the GLEIS system must be used to designate counterparties (where available)</a:t>
            </a:r>
          </a:p>
          <a:p>
            <a:pPr lvl="1"/>
            <a:r>
              <a:rPr lang="en-GB" sz="1600" dirty="0" smtClean="0"/>
              <a:t>Unique trade identifiers are generated for each trade. </a:t>
            </a:r>
          </a:p>
          <a:p>
            <a:pPr lvl="2"/>
            <a:r>
              <a:rPr lang="en-GB" sz="1600" dirty="0" smtClean="0"/>
              <a:t>In the absence of an endorsed UTI system, the UTI should be bilaterally assigned by the parties, with ESMA providing a UTI construction hierarchy to determine which party is responsible</a:t>
            </a:r>
          </a:p>
          <a:p>
            <a:pPr lvl="1"/>
            <a:r>
              <a:rPr lang="en-GB" sz="1600" dirty="0" smtClean="0"/>
              <a:t>Unique product identifiers to identify the product</a:t>
            </a:r>
          </a:p>
          <a:p>
            <a:pPr lvl="2"/>
            <a:r>
              <a:rPr lang="en-GB" sz="1600" dirty="0" smtClean="0"/>
              <a:t>Currently lacks an endorsed system as well (and some doubt there ever will be). Parties need to use interim taxonomy until EU endorses UPI system or ISIN / </a:t>
            </a:r>
            <a:r>
              <a:rPr lang="en-GB" sz="1600" dirty="0" err="1" smtClean="0"/>
              <a:t>Aii</a:t>
            </a:r>
            <a:r>
              <a:rPr lang="en-GB" sz="1600" dirty="0" smtClean="0"/>
              <a:t> for ETDs </a:t>
            </a:r>
          </a:p>
          <a:p>
            <a:pPr lvl="2"/>
            <a:r>
              <a:rPr lang="en-GB" sz="1600" dirty="0" smtClean="0"/>
              <a:t>Like with UTIs, identification reporting is more complex under a dual-sided regime because there needs to be counterparty agreement (but ultimately should improve reporting quality).</a:t>
            </a:r>
            <a:endParaRPr lang="en-GB" sz="1600" dirty="0"/>
          </a:p>
        </p:txBody>
      </p:sp>
      <p:sp>
        <p:nvSpPr>
          <p:cNvPr id="3" name="Slide Number Placeholder 2"/>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8</a:t>
            </a:fld>
            <a:endParaRPr lang="en-GB">
              <a:solidFill>
                <a:srgbClr val="000000"/>
              </a:solidFill>
            </a:endParaRPr>
          </a:p>
        </p:txBody>
      </p:sp>
    </p:spTree>
    <p:extLst>
      <p:ext uri="{BB962C8B-B14F-4D97-AF65-F5344CB8AC3E}">
        <p14:creationId xmlns:p14="http://schemas.microsoft.com/office/powerpoint/2010/main" val="2614867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Factors that make EMIR TR more error prone than FCA TR</a:t>
            </a:r>
          </a:p>
        </p:txBody>
      </p:sp>
      <p:sp>
        <p:nvSpPr>
          <p:cNvPr id="3" name="Content Placeholder 2"/>
          <p:cNvSpPr>
            <a:spLocks noGrp="1"/>
          </p:cNvSpPr>
          <p:nvPr>
            <p:ph sz="quarter" idx="15"/>
          </p:nvPr>
        </p:nvSpPr>
        <p:spPr/>
        <p:txBody>
          <a:bodyPr/>
          <a:lstStyle/>
          <a:p>
            <a:pPr marL="182880" indent="-457200">
              <a:buFont typeface="+mj-lt"/>
              <a:buAutoNum type="arabicPeriod"/>
            </a:pPr>
            <a:r>
              <a:rPr lang="en-GB" sz="1800" dirty="0" smtClean="0"/>
              <a:t>Wider </a:t>
            </a:r>
            <a:r>
              <a:rPr lang="en-GB" sz="1800" dirty="0"/>
              <a:t>range of firms need to report –not just investment firms</a:t>
            </a:r>
          </a:p>
          <a:p>
            <a:pPr marL="182880" indent="-457200">
              <a:buFont typeface="+mj-lt"/>
              <a:buAutoNum type="arabicPeriod"/>
            </a:pPr>
            <a:r>
              <a:rPr lang="en-GB" sz="1800" dirty="0"/>
              <a:t>Wider range or derivative asset classes in scope – FX, Rates and Commodities</a:t>
            </a:r>
          </a:p>
          <a:p>
            <a:pPr marL="182880" indent="-457200">
              <a:buFont typeface="+mj-lt"/>
              <a:buAutoNum type="arabicPeriod"/>
            </a:pPr>
            <a:r>
              <a:rPr lang="en-GB" sz="1800" dirty="0"/>
              <a:t>More fields to report – needed because the extra asset classes are more complex</a:t>
            </a:r>
          </a:p>
          <a:p>
            <a:pPr marL="182880" indent="-457200">
              <a:buFont typeface="+mj-lt"/>
              <a:buAutoNum type="arabicPeriod"/>
            </a:pPr>
            <a:r>
              <a:rPr lang="en-GB" sz="1800" dirty="0"/>
              <a:t>EMIR is not as clear in terms of detailed guidance on field content – no EMIR TRUP</a:t>
            </a:r>
          </a:p>
          <a:p>
            <a:pPr marL="182880" indent="-457200">
              <a:buFont typeface="+mj-lt"/>
              <a:buAutoNum type="arabicPeriod"/>
            </a:pPr>
            <a:r>
              <a:rPr lang="en-GB" sz="1800" dirty="0"/>
              <a:t>Reporting to a Trade Repository not the regulator – cannot clearly see the regulator’s view</a:t>
            </a:r>
          </a:p>
          <a:p>
            <a:pPr marL="182880" indent="-457200">
              <a:buFont typeface="+mj-lt"/>
              <a:buAutoNum type="arabicPeriod"/>
            </a:pPr>
            <a:r>
              <a:rPr lang="en-GB" sz="1800" dirty="0"/>
              <a:t>Different regulatory objective – not clear what is important</a:t>
            </a:r>
          </a:p>
          <a:p>
            <a:pPr marL="182880" indent="-457200">
              <a:buFont typeface="+mj-lt"/>
              <a:buAutoNum type="arabicPeriod"/>
            </a:pPr>
            <a:r>
              <a:rPr lang="en-GB" sz="1800" dirty="0"/>
              <a:t>ESMA does not have a TMU – no clear rule consultation channel – Q&amp;A unclear</a:t>
            </a:r>
          </a:p>
          <a:p>
            <a:pPr marL="182880" indent="-457200">
              <a:buFont typeface="+mj-lt"/>
              <a:buAutoNum type="arabicPeriod"/>
            </a:pPr>
            <a:r>
              <a:rPr lang="en-GB" sz="1800" dirty="0"/>
              <a:t>No fines yet so no final notices</a:t>
            </a:r>
          </a:p>
        </p:txBody>
      </p:sp>
      <p:sp>
        <p:nvSpPr>
          <p:cNvPr id="4" name="Slide Number Placeholder 3"/>
          <p:cNvSpPr>
            <a:spLocks noGrp="1"/>
          </p:cNvSpPr>
          <p:nvPr>
            <p:ph type="sldNum" sz="quarter" idx="18"/>
          </p:nvPr>
        </p:nvSpPr>
        <p:spPr/>
        <p:txBody>
          <a:bodyPr/>
          <a:lstStyle/>
          <a:p>
            <a:r>
              <a:rPr lang="en-GB" smtClean="0">
                <a:solidFill>
                  <a:srgbClr val="000000"/>
                </a:solidFill>
              </a:rPr>
              <a:t>Slide </a:t>
            </a:r>
            <a:fld id="{DD721801-A0D8-4BE1-8FC8-194370D92FD1}" type="slidenum">
              <a:rPr lang="en-GB" smtClean="0">
                <a:solidFill>
                  <a:srgbClr val="000000"/>
                </a:solidFill>
              </a:rPr>
              <a:pPr/>
              <a:t>9</a:t>
            </a:fld>
            <a:endParaRPr lang="en-GB">
              <a:solidFill>
                <a:srgbClr val="000000"/>
              </a:solidFill>
            </a:endParaRPr>
          </a:p>
        </p:txBody>
      </p:sp>
    </p:spTree>
    <p:extLst>
      <p:ext uri="{BB962C8B-B14F-4D97-AF65-F5344CB8AC3E}">
        <p14:creationId xmlns:p14="http://schemas.microsoft.com/office/powerpoint/2010/main" val="2861756279"/>
      </p:ext>
    </p:extLst>
  </p:cSld>
  <p:clrMapOvr>
    <a:masterClrMapping/>
  </p:clrMapOvr>
</p:sld>
</file>

<file path=ppt/theme/theme1.xml><?xml version="1.0" encoding="utf-8"?>
<a:theme xmlns:a="http://schemas.openxmlformats.org/drawingml/2006/main" name="1_PwC Presentation">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E27588"/>
      </a:accent4>
      <a:accent5>
        <a:srgbClr val="DC6900"/>
      </a:accent5>
      <a:accent6>
        <a:srgbClr val="FFB600"/>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wC Burgundy">
    <a:dk1>
      <a:srgbClr val="000000"/>
    </a:dk1>
    <a:lt1>
      <a:srgbClr val="FFFFFF"/>
    </a:lt1>
    <a:dk2>
      <a:srgbClr val="A32020"/>
    </a:dk2>
    <a:lt2>
      <a:srgbClr val="FFFFFF"/>
    </a:lt2>
    <a:accent1>
      <a:srgbClr val="A32020"/>
    </a:accent1>
    <a:accent2>
      <a:srgbClr val="E0301E"/>
    </a:accent2>
    <a:accent3>
      <a:srgbClr val="602320"/>
    </a:accent3>
    <a:accent4>
      <a:srgbClr val="E27588"/>
    </a:accent4>
    <a:accent5>
      <a:srgbClr val="DC6900"/>
    </a:accent5>
    <a:accent6>
      <a:srgbClr val="FFB600"/>
    </a:accent6>
    <a:hlink>
      <a:srgbClr val="0000FF"/>
    </a:hlink>
    <a:folHlink>
      <a:srgbClr val="0000FF"/>
    </a:folHlink>
  </a:clrScheme>
</a:themeOverride>
</file>

<file path=ppt/theme/themeOverride2.xml><?xml version="1.0" encoding="utf-8"?>
<a:themeOverride xmlns:a="http://schemas.openxmlformats.org/drawingml/2006/main">
  <a:clrScheme name="PwC Burgundy">
    <a:dk1>
      <a:srgbClr val="000000"/>
    </a:dk1>
    <a:lt1>
      <a:srgbClr val="FFFFFF"/>
    </a:lt1>
    <a:dk2>
      <a:srgbClr val="A32020"/>
    </a:dk2>
    <a:lt2>
      <a:srgbClr val="FFFFFF"/>
    </a:lt2>
    <a:accent1>
      <a:srgbClr val="A32020"/>
    </a:accent1>
    <a:accent2>
      <a:srgbClr val="E0301E"/>
    </a:accent2>
    <a:accent3>
      <a:srgbClr val="602320"/>
    </a:accent3>
    <a:accent4>
      <a:srgbClr val="E27588"/>
    </a:accent4>
    <a:accent5>
      <a:srgbClr val="DC6900"/>
    </a:accent5>
    <a:accent6>
      <a:srgbClr val="FFB600"/>
    </a:accent6>
    <a:hlink>
      <a:srgbClr val="0000FF"/>
    </a:hlink>
    <a:folHlink>
      <a:srgbClr val="0000FF"/>
    </a:folHlink>
  </a:clrScheme>
</a:themeOverride>
</file>

<file path=ppt/theme/themeOverride3.xml><?xml version="1.0" encoding="utf-8"?>
<a:themeOverride xmlns:a="http://schemas.openxmlformats.org/drawingml/2006/main">
  <a:clrScheme name="PwC Burgundy">
    <a:dk1>
      <a:srgbClr val="000000"/>
    </a:dk1>
    <a:lt1>
      <a:srgbClr val="FFFFFF"/>
    </a:lt1>
    <a:dk2>
      <a:srgbClr val="A32020"/>
    </a:dk2>
    <a:lt2>
      <a:srgbClr val="FFFFFF"/>
    </a:lt2>
    <a:accent1>
      <a:srgbClr val="A32020"/>
    </a:accent1>
    <a:accent2>
      <a:srgbClr val="E0301E"/>
    </a:accent2>
    <a:accent3>
      <a:srgbClr val="602320"/>
    </a:accent3>
    <a:accent4>
      <a:srgbClr val="E27588"/>
    </a:accent4>
    <a:accent5>
      <a:srgbClr val="DC6900"/>
    </a:accent5>
    <a:accent6>
      <a:srgbClr val="FFB600"/>
    </a:accent6>
    <a:hlink>
      <a:srgbClr val="0000FF"/>
    </a:hlink>
    <a:folHlink>
      <a:srgbClr val="0000FF"/>
    </a:folHlink>
  </a:clrScheme>
</a:themeOverride>
</file>

<file path=ppt/theme/themeOverride4.xml><?xml version="1.0" encoding="utf-8"?>
<a:themeOverride xmlns:a="http://schemas.openxmlformats.org/drawingml/2006/main">
  <a:clrScheme name="PwC Burgundy">
    <a:dk1>
      <a:srgbClr val="000000"/>
    </a:dk1>
    <a:lt1>
      <a:srgbClr val="FFFFFF"/>
    </a:lt1>
    <a:dk2>
      <a:srgbClr val="A32020"/>
    </a:dk2>
    <a:lt2>
      <a:srgbClr val="FFFFFF"/>
    </a:lt2>
    <a:accent1>
      <a:srgbClr val="A32020"/>
    </a:accent1>
    <a:accent2>
      <a:srgbClr val="E0301E"/>
    </a:accent2>
    <a:accent3>
      <a:srgbClr val="602320"/>
    </a:accent3>
    <a:accent4>
      <a:srgbClr val="E27588"/>
    </a:accent4>
    <a:accent5>
      <a:srgbClr val="DC6900"/>
    </a:accent5>
    <a:accent6>
      <a:srgbClr val="FFB600"/>
    </a:accent6>
    <a:hlink>
      <a:srgbClr val="0000FF"/>
    </a:hlink>
    <a:folHlink>
      <a:srgbClr val="0000FF"/>
    </a:folHlink>
  </a:clrScheme>
</a:themeOverride>
</file>

<file path=docProps/app.xml><?xml version="1.0" encoding="utf-8"?>
<Properties xmlns="http://schemas.openxmlformats.org/officeDocument/2006/extended-properties" xmlns:vt="http://schemas.openxmlformats.org/officeDocument/2006/docPropsVTypes">
  <Template>blank</Template>
  <TotalTime>12121</TotalTime>
  <Words>1351</Words>
  <Application>Microsoft Office PowerPoint</Application>
  <PresentationFormat>On-screen Show (4:3)</PresentationFormat>
  <Paragraphs>138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Georgia</vt:lpstr>
      <vt:lpstr>1_PwC Presentation</vt:lpstr>
      <vt:lpstr>PowerPoint Presentation</vt:lpstr>
      <vt:lpstr>Introduction</vt:lpstr>
      <vt:lpstr>EMIR scope</vt:lpstr>
      <vt:lpstr>General EMIR obligations</vt:lpstr>
      <vt:lpstr>Counterparty status and reporting obligations</vt:lpstr>
      <vt:lpstr>EMIR scope determined by  party status</vt:lpstr>
      <vt:lpstr>General issues</vt:lpstr>
      <vt:lpstr>Use of identifiers</vt:lpstr>
      <vt:lpstr>Factors that make EMIR TR more error prone than FCA TR</vt:lpstr>
      <vt:lpstr>Factors that should make EMIR TR less error prone than FCA TR</vt:lpstr>
      <vt:lpstr>Various other EMIR reporting issues</vt:lpstr>
      <vt:lpstr>PowerPoint Presentation</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Retail Banking 2014</dc:title>
  <dc:creator>Windows User</dc:creator>
  <cp:lastModifiedBy>Wole Ogungbesan</cp:lastModifiedBy>
  <cp:revision>293</cp:revision>
  <cp:lastPrinted>2015-06-04T11:48:12Z</cp:lastPrinted>
  <dcterms:created xsi:type="dcterms:W3CDTF">2014-06-16T13:44:48Z</dcterms:created>
  <dcterms:modified xsi:type="dcterms:W3CDTF">2016-09-07T18:39:34Z</dcterms:modified>
</cp:coreProperties>
</file>