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37"/>
  </p:normalViewPr>
  <p:slideViewPr>
    <p:cSldViewPr snapToGrid="0" snapToObjects="1">
      <p:cViewPr varScale="1">
        <p:scale>
          <a:sx n="104" d="100"/>
          <a:sy n="104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AA01-F51A-4B48-8179-36E320B4C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292" y="1732032"/>
            <a:ext cx="7985225" cy="1869479"/>
          </a:xfrm>
        </p:spPr>
        <p:txBody>
          <a:bodyPr/>
          <a:lstStyle/>
          <a:p>
            <a:r>
              <a:rPr lang="en-US" dirty="0"/>
              <a:t>Project One @ </a:t>
            </a:r>
            <a:r>
              <a:rPr lang="en-US" dirty="0" err="1"/>
              <a:t>Revature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5307E-9A85-1B48-9BD7-09871C5A2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133" y="3949941"/>
            <a:ext cx="7985225" cy="1454996"/>
          </a:xfrm>
        </p:spPr>
        <p:txBody>
          <a:bodyPr/>
          <a:lstStyle/>
          <a:p>
            <a:r>
              <a:rPr lang="en-US" sz="2000" dirty="0"/>
              <a:t>@Author: Jia </a:t>
            </a:r>
            <a:r>
              <a:rPr lang="en-US" sz="2000" dirty="0" err="1"/>
              <a:t>ying</a:t>
            </a:r>
            <a:r>
              <a:rPr lang="en-US" sz="2000" dirty="0"/>
              <a:t> Li</a:t>
            </a:r>
          </a:p>
          <a:p>
            <a:r>
              <a:rPr lang="en-US" sz="2000" dirty="0"/>
              <a:t>Date: 2022/02/18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0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B5A3C0-EBC8-BC4A-BA03-777D780ABA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6521" y="540089"/>
            <a:ext cx="10128271" cy="5777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676C28-D9B2-044B-94AC-D1A3E984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383" y="5337443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90C226"/>
                </a:solidFill>
              </a:rPr>
              <a:t>@localhost:8888</a:t>
            </a:r>
          </a:p>
        </p:txBody>
      </p:sp>
    </p:spTree>
    <p:extLst>
      <p:ext uri="{BB962C8B-B14F-4D97-AF65-F5344CB8AC3E}">
        <p14:creationId xmlns:p14="http://schemas.microsoft.com/office/powerpoint/2010/main" val="123780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C8B6608E-B81E-554A-812B-9D48C1CB0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01" y="1130517"/>
            <a:ext cx="8062614" cy="2713064"/>
          </a:xfr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B13F8CA-3F77-AE4B-AC20-4405D3FF2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647" y="3663623"/>
            <a:ext cx="8305692" cy="301011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0F35BB3-1FC1-F84C-B2D0-B8784E32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265" y="470117"/>
            <a:ext cx="8596668" cy="1320800"/>
          </a:xfrm>
        </p:spPr>
        <p:txBody>
          <a:bodyPr/>
          <a:lstStyle/>
          <a:p>
            <a:r>
              <a:rPr lang="en-US" b="1" dirty="0"/>
              <a:t>First API</a:t>
            </a:r>
          </a:p>
        </p:txBody>
      </p:sp>
    </p:spTree>
    <p:extLst>
      <p:ext uri="{BB962C8B-B14F-4D97-AF65-F5344CB8AC3E}">
        <p14:creationId xmlns:p14="http://schemas.microsoft.com/office/powerpoint/2010/main" val="209199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37FB-020A-CB49-A6EF-356090EE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699" y="570945"/>
            <a:ext cx="8596668" cy="1320800"/>
          </a:xfrm>
        </p:spPr>
        <p:txBody>
          <a:bodyPr/>
          <a:lstStyle/>
          <a:p>
            <a:r>
              <a:rPr lang="en-US" b="1" dirty="0"/>
              <a:t>Connecting with Database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9236C526-BE4C-DF4D-9325-F80829E31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71" y="1231345"/>
            <a:ext cx="9632907" cy="1320800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B463C55-451F-FE42-9642-303BFB7A3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974" y="2770623"/>
            <a:ext cx="8686800" cy="168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ED8DD9-BEC2-5042-BD7F-B3139D959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71" y="4966255"/>
            <a:ext cx="10797013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7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6430982F-6F1D-4C48-92AC-2BD68AD98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91" y="2155986"/>
            <a:ext cx="10359021" cy="36697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D691DC-D957-A142-B3F4-994212D5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227" y="873071"/>
            <a:ext cx="8596668" cy="1320800"/>
          </a:xfrm>
        </p:spPr>
        <p:txBody>
          <a:bodyPr/>
          <a:lstStyle/>
          <a:p>
            <a:r>
              <a:rPr lang="en-US" b="1" dirty="0"/>
              <a:t>Second API</a:t>
            </a:r>
          </a:p>
        </p:txBody>
      </p:sp>
    </p:spTree>
    <p:extLst>
      <p:ext uri="{BB962C8B-B14F-4D97-AF65-F5344CB8AC3E}">
        <p14:creationId xmlns:p14="http://schemas.microsoft.com/office/powerpoint/2010/main" val="65499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0214-A4FC-D94D-8977-3043E486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Testing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1254AC8-0916-7B4C-92BF-726567713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729" y="1387273"/>
            <a:ext cx="5207000" cy="1460500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33B13D-3036-4B4D-AD62-E3F1BC919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9" y="2847773"/>
            <a:ext cx="5207000" cy="132080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932CFE-7424-C045-B313-A23A80C22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29" y="4168573"/>
            <a:ext cx="5207000" cy="1358900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33CB2E-FE01-AB4F-9F66-60B3073A6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729" y="429372"/>
            <a:ext cx="5168900" cy="1308100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27B75B-1629-574F-82DE-F28B5F2B6F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7729" y="1692874"/>
            <a:ext cx="5181600" cy="1244600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3C4CCB-9248-5343-8549-C813CC4AD5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7940" y="4511076"/>
            <a:ext cx="45085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396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28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Project One @ Revature </vt:lpstr>
      <vt:lpstr>@localhost:8888</vt:lpstr>
      <vt:lpstr>First API</vt:lpstr>
      <vt:lpstr>Connecting with Database </vt:lpstr>
      <vt:lpstr>Second API</vt:lpstr>
      <vt:lpstr>Unit Testing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One @ Revature </dc:title>
  <dc:creator>Jia Y Li</dc:creator>
  <cp:lastModifiedBy>Jia Y Li</cp:lastModifiedBy>
  <cp:revision>2</cp:revision>
  <dcterms:created xsi:type="dcterms:W3CDTF">2022-02-18T09:20:59Z</dcterms:created>
  <dcterms:modified xsi:type="dcterms:W3CDTF">2022-02-18T10:31:30Z</dcterms:modified>
</cp:coreProperties>
</file>