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34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67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6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46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76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352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88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11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86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9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81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8C98-B2D4-4367-94E3-C8735E6CA565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22D5-53FC-4CBE-862A-37AA6FD42D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98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3" y="144411"/>
            <a:ext cx="4198984" cy="317019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314606"/>
            <a:ext cx="4061812" cy="211854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952" y="3314606"/>
            <a:ext cx="2248095" cy="2347163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3759200" y="2244436"/>
            <a:ext cx="1791855" cy="97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1136073" y="1911927"/>
            <a:ext cx="175491" cy="140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4971951" y="267855"/>
            <a:ext cx="6998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Adva van az alábbi adatbázis(</a:t>
            </a:r>
            <a:r>
              <a:rPr lang="hu-HU" b="1" dirty="0" err="1" smtClean="0"/>
              <a:t>pizza.sql</a:t>
            </a:r>
            <a:r>
              <a:rPr lang="hu-HU" dirty="0" smtClean="0"/>
              <a:t>) két táblával.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Jelenítsük meg a </a:t>
            </a:r>
            <a:r>
              <a:rPr lang="hu-HU" b="1" dirty="0" err="1" smtClean="0"/>
              <a:t>products</a:t>
            </a:r>
            <a:r>
              <a:rPr lang="hu-HU" b="1" dirty="0" smtClean="0"/>
              <a:t> </a:t>
            </a:r>
            <a:r>
              <a:rPr lang="hu-HU" dirty="0" smtClean="0"/>
              <a:t>táblából a kínálatot a minta szerint.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oldal legyen </a:t>
            </a:r>
            <a:r>
              <a:rPr lang="hu-HU" dirty="0" err="1" smtClean="0"/>
              <a:t>reszponzív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 a felhasználó a részletekre kattint, jelenítsük meg a </a:t>
            </a:r>
            <a:r>
              <a:rPr lang="hu-HU" b="1" dirty="0" err="1" smtClean="0"/>
              <a:t>pricelist</a:t>
            </a:r>
            <a:r>
              <a:rPr lang="hu-HU" dirty="0" smtClean="0"/>
              <a:t> táblából a hozzá tartozó adatokat valamilyen formában, vagy egy </a:t>
            </a:r>
            <a:r>
              <a:rPr lang="hu-HU" dirty="0" err="1" smtClean="0"/>
              <a:t>modalban</a:t>
            </a:r>
            <a:r>
              <a:rPr lang="hu-HU" dirty="0" smtClean="0"/>
              <a:t> vagy </a:t>
            </a:r>
            <a:r>
              <a:rPr lang="hu-HU" smtClean="0"/>
              <a:t>egy más </a:t>
            </a:r>
            <a:r>
              <a:rPr lang="hu-HU" dirty="0" smtClean="0"/>
              <a:t>komponensben!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9097818" y="2872509"/>
            <a:ext cx="1006764" cy="65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App.jsx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220047" y="4331854"/>
            <a:ext cx="997528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Banner</a:t>
            </a:r>
            <a:endParaRPr lang="hu-HU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10465670" y="4433051"/>
            <a:ext cx="1223818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Products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8842769" y="4433051"/>
            <a:ext cx="1223818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Details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8599055" y="4211641"/>
            <a:ext cx="3223489" cy="16263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vagy</a:t>
            </a:r>
            <a:endParaRPr lang="hu-HU" dirty="0"/>
          </a:p>
        </p:txBody>
      </p:sp>
      <p:cxnSp>
        <p:nvCxnSpPr>
          <p:cNvPr id="14" name="Egyenes összekötő nyíllal 13"/>
          <p:cNvCxnSpPr>
            <a:stCxn id="7" idx="2"/>
            <a:endCxn id="9" idx="0"/>
          </p:cNvCxnSpPr>
          <p:nvPr/>
        </p:nvCxnSpPr>
        <p:spPr>
          <a:xfrm flipH="1">
            <a:off x="7718811" y="3528291"/>
            <a:ext cx="1882389" cy="80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7" idx="2"/>
            <a:endCxn id="12" idx="0"/>
          </p:cNvCxnSpPr>
          <p:nvPr/>
        </p:nvCxnSpPr>
        <p:spPr>
          <a:xfrm>
            <a:off x="9601200" y="3528291"/>
            <a:ext cx="609600" cy="68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kerekített téglalap 16"/>
          <p:cNvSpPr/>
          <p:nvPr/>
        </p:nvSpPr>
        <p:spPr>
          <a:xfrm>
            <a:off x="10484143" y="5144392"/>
            <a:ext cx="1223818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MyCard</a:t>
            </a:r>
            <a:endParaRPr lang="hu-HU" dirty="0"/>
          </a:p>
        </p:txBody>
      </p:sp>
      <p:cxnSp>
        <p:nvCxnSpPr>
          <p:cNvPr id="19" name="Egyenes összekötő nyíllal 18"/>
          <p:cNvCxnSpPr>
            <a:stCxn id="10" idx="2"/>
            <a:endCxn id="17" idx="0"/>
          </p:cNvCxnSpPr>
          <p:nvPr/>
        </p:nvCxnSpPr>
        <p:spPr>
          <a:xfrm>
            <a:off x="11077579" y="4941051"/>
            <a:ext cx="18473" cy="20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9970296" y="4220474"/>
            <a:ext cx="6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vagy</a:t>
            </a:r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235935" y="83189"/>
            <a:ext cx="65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Pizza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9910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43" y="4105098"/>
            <a:ext cx="3999781" cy="2225442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1" y="221673"/>
            <a:ext cx="6174251" cy="550342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024" y="221673"/>
            <a:ext cx="1752752" cy="535732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06" y="689912"/>
            <a:ext cx="2658109" cy="2967688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3755442" y="3722255"/>
            <a:ext cx="4442691" cy="10529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 flipV="1">
            <a:off x="2552084" y="2396836"/>
            <a:ext cx="3994728" cy="12607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7088566" y="3855777"/>
            <a:ext cx="22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Vagy egy komponens: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7139709" y="2814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Modal</a:t>
            </a:r>
            <a:r>
              <a:rPr lang="hu-HU" dirty="0" smtClean="0"/>
              <a:t>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436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9" y="992341"/>
            <a:ext cx="5921253" cy="585266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57" y="1731545"/>
            <a:ext cx="5128704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66</Words>
  <Application>Microsoft Office PowerPoint</Application>
  <PresentationFormat>Szélesvásznú</PresentationFormat>
  <Paragraphs>14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Pizzák</dc:title>
  <dc:creator>KAM</dc:creator>
  <cp:lastModifiedBy>KAM</cp:lastModifiedBy>
  <cp:revision>7</cp:revision>
  <dcterms:created xsi:type="dcterms:W3CDTF">2023-03-09T19:40:08Z</dcterms:created>
  <dcterms:modified xsi:type="dcterms:W3CDTF">2023-03-23T20:32:02Z</dcterms:modified>
</cp:coreProperties>
</file>