
<file path=[Content_Types].xml><?xml version="1.0" encoding="utf-8"?>
<Types xmlns="http://schemas.openxmlformats.org/package/2006/content-types">
  <Default Extension="bin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8" r:id="rId2"/>
    <p:sldId id="259" r:id="rId3"/>
    <p:sldId id="260" r:id="rId4"/>
    <p:sldId id="263" r:id="rId5"/>
    <p:sldId id="264" r:id="rId6"/>
    <p:sldId id="265" r:id="rId7"/>
    <p:sldId id="267" r:id="rId8"/>
    <p:sldId id="275" r:id="rId9"/>
    <p:sldId id="268" r:id="rId10"/>
    <p:sldId id="276" r:id="rId11"/>
    <p:sldId id="269" r:id="rId12"/>
    <p:sldId id="274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1C376-50B6-425F-A5AE-4811B2AADB38}" v="2389" dt="2018-06-04T18:04:39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62" d="100"/>
          <a:sy n="62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енис Цёменко" userId="326bd26df5531adb" providerId="LiveId" clId="{CFC1C376-50B6-425F-A5AE-4811B2AADB38}"/>
    <pc:docChg chg="undo custSel addSld delSld modSld sldOrd delMainMaster">
      <pc:chgData name="Денис Цёменко" userId="326bd26df5531adb" providerId="LiveId" clId="{CFC1C376-50B6-425F-A5AE-4811B2AADB38}" dt="2018-06-04T18:04:39.979" v="2379"/>
      <pc:docMkLst>
        <pc:docMk/>
      </pc:docMkLst>
      <pc:sldChg chg="del">
        <pc:chgData name="Денис Цёменко" userId="326bd26df5531adb" providerId="LiveId" clId="{CFC1C376-50B6-425F-A5AE-4811B2AADB38}" dt="2018-06-04T18:03:20.956" v="2360" actId="2696"/>
        <pc:sldMkLst>
          <pc:docMk/>
          <pc:sldMk cId="3748667521" sldId="256"/>
        </pc:sldMkLst>
      </pc:sldChg>
      <pc:sldChg chg="del">
        <pc:chgData name="Денис Цёменко" userId="326bd26df5531adb" providerId="LiveId" clId="{CFC1C376-50B6-425F-A5AE-4811B2AADB38}" dt="2018-06-04T18:03:18.001" v="2359" actId="2696"/>
        <pc:sldMkLst>
          <pc:docMk/>
          <pc:sldMk cId="1683866232" sldId="257"/>
        </pc:sldMkLst>
      </pc:sldChg>
      <pc:sldChg chg="add del">
        <pc:chgData name="Денис Цёменко" userId="326bd26df5531adb" providerId="LiveId" clId="{CFC1C376-50B6-425F-A5AE-4811B2AADB38}" dt="2018-06-04T14:39:09.649" v="462" actId="2696"/>
        <pc:sldMkLst>
          <pc:docMk/>
          <pc:sldMk cId="3036971387" sldId="261"/>
        </pc:sldMkLst>
      </pc:sldChg>
      <pc:sldChg chg="del">
        <pc:chgData name="Денис Цёменко" userId="326bd26df5531adb" providerId="LiveId" clId="{CFC1C376-50B6-425F-A5AE-4811B2AADB38}" dt="2018-06-04T14:45:59.357" v="474" actId="2696"/>
        <pc:sldMkLst>
          <pc:docMk/>
          <pc:sldMk cId="3813325315" sldId="262"/>
        </pc:sldMkLst>
      </pc:sldChg>
      <pc:sldChg chg="addSp delSp modSp add mod">
        <pc:chgData name="Денис Цёменко" userId="326bd26df5531adb" providerId="LiveId" clId="{CFC1C376-50B6-425F-A5AE-4811B2AADB38}" dt="2018-06-04T14:36:19.525" v="436" actId="403"/>
        <pc:sldMkLst>
          <pc:docMk/>
          <pc:sldMk cId="4255906583" sldId="264"/>
        </pc:sldMkLst>
        <pc:spChg chg="del mod">
          <ac:chgData name="Денис Цёменко" userId="326bd26df5531adb" providerId="LiveId" clId="{CFC1C376-50B6-425F-A5AE-4811B2AADB38}" dt="2018-06-04T14:32:53.839" v="123" actId="478"/>
          <ac:spMkLst>
            <pc:docMk/>
            <pc:sldMk cId="4255906583" sldId="264"/>
            <ac:spMk id="2" creationId="{DCEED7D3-8688-4BED-8B04-A0F1DAD49799}"/>
          </ac:spMkLst>
        </pc:spChg>
        <pc:spChg chg="del">
          <ac:chgData name="Денис Цёменко" userId="326bd26df5531adb" providerId="LiveId" clId="{CFC1C376-50B6-425F-A5AE-4811B2AADB38}" dt="2018-06-04T14:26:14.851" v="2" actId="1957"/>
          <ac:spMkLst>
            <pc:docMk/>
            <pc:sldMk cId="4255906583" sldId="264"/>
            <ac:spMk id="3" creationId="{28A3200D-99F7-41DA-A904-F7F7599B2786}"/>
          </ac:spMkLst>
        </pc:spChg>
        <pc:spChg chg="mod">
          <ac:chgData name="Денис Цёменко" userId="326bd26df5531adb" providerId="LiveId" clId="{CFC1C376-50B6-425F-A5AE-4811B2AADB38}" dt="2018-06-04T14:36:19.525" v="436" actId="403"/>
          <ac:spMkLst>
            <pc:docMk/>
            <pc:sldMk cId="4255906583" sldId="264"/>
            <ac:spMk id="4" creationId="{DC13F5DA-7FE2-43B6-8AA5-FB163E1CBE29}"/>
          </ac:spMkLst>
        </pc:spChg>
        <pc:spChg chg="add del mod">
          <ac:chgData name="Денис Цёменко" userId="326bd26df5531adb" providerId="LiveId" clId="{CFC1C376-50B6-425F-A5AE-4811B2AADB38}" dt="2018-06-04T14:33:03.704" v="128" actId="478"/>
          <ac:spMkLst>
            <pc:docMk/>
            <pc:sldMk cId="4255906583" sldId="264"/>
            <ac:spMk id="9" creationId="{1C573F6B-CB2E-4FCF-BA35-D69989F8E134}"/>
          </ac:spMkLst>
        </pc:spChg>
        <pc:graphicFrameChg chg="add mod">
          <ac:chgData name="Денис Цёменко" userId="326bd26df5531adb" providerId="LiveId" clId="{CFC1C376-50B6-425F-A5AE-4811B2AADB38}" dt="2018-06-04T14:31:45.945" v="121" actId="20577"/>
          <ac:graphicFrameMkLst>
            <pc:docMk/>
            <pc:sldMk cId="4255906583" sldId="264"/>
            <ac:graphicFrameMk id="7" creationId="{E9A0D41B-2AA0-43F2-A669-B8E6542EA184}"/>
          </ac:graphicFrameMkLst>
        </pc:graphicFrameChg>
      </pc:sldChg>
      <pc:sldChg chg="addSp delSp modSp add ord">
        <pc:chgData name="Денис Цёменко" userId="326bd26df5531adb" providerId="LiveId" clId="{CFC1C376-50B6-425F-A5AE-4811B2AADB38}" dt="2018-06-04T14:54:58.796" v="1032" actId="20577"/>
        <pc:sldMkLst>
          <pc:docMk/>
          <pc:sldMk cId="123236169" sldId="265"/>
        </pc:sldMkLst>
        <pc:spChg chg="mod">
          <ac:chgData name="Денис Цёменко" userId="326bd26df5531adb" providerId="LiveId" clId="{CFC1C376-50B6-425F-A5AE-4811B2AADB38}" dt="2018-06-04T14:46:08.645" v="503" actId="20577"/>
          <ac:spMkLst>
            <pc:docMk/>
            <pc:sldMk cId="123236169" sldId="265"/>
            <ac:spMk id="2" creationId="{26A743B2-17B0-40F4-A652-B123A8101BEE}"/>
          </ac:spMkLst>
        </pc:spChg>
        <pc:spChg chg="add mod">
          <ac:chgData name="Денис Цёменко" userId="326bd26df5531adb" providerId="LiveId" clId="{CFC1C376-50B6-425F-A5AE-4811B2AADB38}" dt="2018-06-04T14:50:38.894" v="959" actId="20577"/>
          <ac:spMkLst>
            <pc:docMk/>
            <pc:sldMk cId="123236169" sldId="265"/>
            <ac:spMk id="3" creationId="{D0C30DBE-9A50-4F76-8F70-9C4DDAF71CA1}"/>
          </ac:spMkLst>
        </pc:spChg>
        <pc:spChg chg="add mod">
          <ac:chgData name="Денис Цёменко" userId="326bd26df5531adb" providerId="LiveId" clId="{CFC1C376-50B6-425F-A5AE-4811B2AADB38}" dt="2018-06-04T14:53:46.618" v="1017" actId="11529"/>
          <ac:spMkLst>
            <pc:docMk/>
            <pc:sldMk cId="123236169" sldId="265"/>
            <ac:spMk id="6" creationId="{4333EFB5-BC2F-44AF-AC13-A955A338BA91}"/>
          </ac:spMkLst>
        </pc:spChg>
        <pc:graphicFrameChg chg="del mod modGraphic">
          <ac:chgData name="Денис Цёменко" userId="326bd26df5531adb" providerId="LiveId" clId="{CFC1C376-50B6-425F-A5AE-4811B2AADB38}" dt="2018-06-04T14:51:52.603" v="969" actId="478"/>
          <ac:graphicFrameMkLst>
            <pc:docMk/>
            <pc:sldMk cId="123236169" sldId="265"/>
            <ac:graphicFrameMk id="4" creationId="{7C26108A-3322-49D9-976C-636F3F7F815E}"/>
          </ac:graphicFrameMkLst>
        </pc:graphicFrameChg>
        <pc:graphicFrameChg chg="add mod modGraphic">
          <ac:chgData name="Денис Цёменко" userId="326bd26df5531adb" providerId="LiveId" clId="{CFC1C376-50B6-425F-A5AE-4811B2AADB38}" dt="2018-06-04T14:53:31.006" v="1016" actId="14100"/>
          <ac:graphicFrameMkLst>
            <pc:docMk/>
            <pc:sldMk cId="123236169" sldId="265"/>
            <ac:graphicFrameMk id="5" creationId="{3D12CD16-FFF2-4063-B72E-7D0F5BF64878}"/>
          </ac:graphicFrameMkLst>
        </pc:graphicFrameChg>
        <pc:graphicFrameChg chg="add mod modGraphic">
          <ac:chgData name="Денис Цёменко" userId="326bd26df5531adb" providerId="LiveId" clId="{CFC1C376-50B6-425F-A5AE-4811B2AADB38}" dt="2018-06-04T14:54:58.796" v="1032" actId="20577"/>
          <ac:graphicFrameMkLst>
            <pc:docMk/>
            <pc:sldMk cId="123236169" sldId="265"/>
            <ac:graphicFrameMk id="7" creationId="{842398E2-79E6-46B2-9654-6054C89B719A}"/>
          </ac:graphicFrameMkLst>
        </pc:graphicFrameChg>
      </pc:sldChg>
      <pc:sldChg chg="add del">
        <pc:chgData name="Денис Цёменко" userId="326bd26df5531adb" providerId="LiveId" clId="{CFC1C376-50B6-425F-A5AE-4811B2AADB38}" dt="2018-06-04T14:38:49.321" v="440"/>
        <pc:sldMkLst>
          <pc:docMk/>
          <pc:sldMk cId="546870119" sldId="265"/>
        </pc:sldMkLst>
      </pc:sldChg>
      <pc:sldChg chg="add del">
        <pc:chgData name="Денис Цёменко" userId="326bd26df5531adb" providerId="LiveId" clId="{CFC1C376-50B6-425F-A5AE-4811B2AADB38}" dt="2018-06-04T14:38:41.330" v="438" actId="2696"/>
        <pc:sldMkLst>
          <pc:docMk/>
          <pc:sldMk cId="3262742899" sldId="265"/>
        </pc:sldMkLst>
      </pc:sldChg>
      <pc:sldChg chg="addSp delSp modSp add del">
        <pc:chgData name="Денис Цёменко" userId="326bd26df5531adb" providerId="LiveId" clId="{CFC1C376-50B6-425F-A5AE-4811B2AADB38}" dt="2018-06-04T14:45:47.498" v="471" actId="2696"/>
        <pc:sldMkLst>
          <pc:docMk/>
          <pc:sldMk cId="3554272587" sldId="265"/>
        </pc:sldMkLst>
        <pc:spChg chg="add del mod">
          <ac:chgData name="Денис Цёменко" userId="326bd26df5531adb" providerId="LiveId" clId="{CFC1C376-50B6-425F-A5AE-4811B2AADB38}" dt="2018-06-04T14:45:43.757" v="469" actId="14100"/>
          <ac:spMkLst>
            <pc:docMk/>
            <pc:sldMk cId="3554272587" sldId="265"/>
            <ac:spMk id="2" creationId="{72AFAA52-24DC-4704-A31B-5B11AA615F74}"/>
          </ac:spMkLst>
        </pc:spChg>
        <pc:spChg chg="add del mod">
          <ac:chgData name="Денис Цёменко" userId="326bd26df5531adb" providerId="LiveId" clId="{CFC1C376-50B6-425F-A5AE-4811B2AADB38}" dt="2018-06-04T14:45:43.306" v="468" actId="478"/>
          <ac:spMkLst>
            <pc:docMk/>
            <pc:sldMk cId="3554272587" sldId="265"/>
            <ac:spMk id="5" creationId="{7F0BA64F-1035-451C-B67D-454549A4E7F3}"/>
          </ac:spMkLst>
        </pc:spChg>
      </pc:sldChg>
      <pc:sldChg chg="add del">
        <pc:chgData name="Денис Цёменко" userId="326bd26df5531adb" providerId="LiveId" clId="{CFC1C376-50B6-425F-A5AE-4811B2AADB38}" dt="2018-06-04T14:39:13.790" v="463" actId="2696"/>
        <pc:sldMkLst>
          <pc:docMk/>
          <pc:sldMk cId="509456130" sldId="266"/>
        </pc:sldMkLst>
      </pc:sldChg>
      <pc:sldChg chg="add del">
        <pc:chgData name="Денис Цёменко" userId="326bd26df5531adb" providerId="LiveId" clId="{CFC1C376-50B6-425F-A5AE-4811B2AADB38}" dt="2018-06-04T14:45:44.310" v="470"/>
        <pc:sldMkLst>
          <pc:docMk/>
          <pc:sldMk cId="2341214933" sldId="266"/>
        </pc:sldMkLst>
      </pc:sldChg>
      <pc:sldChg chg="addSp modSp add mod">
        <pc:chgData name="Денис Цёменко" userId="326bd26df5531adb" providerId="LiveId" clId="{CFC1C376-50B6-425F-A5AE-4811B2AADB38}" dt="2018-06-04T15:01:25.292" v="1067"/>
        <pc:sldMkLst>
          <pc:docMk/>
          <pc:sldMk cId="3357784226" sldId="266"/>
        </pc:sldMkLst>
        <pc:spChg chg="mod">
          <ac:chgData name="Денис Цёменко" userId="326bd26df5531adb" providerId="LiveId" clId="{CFC1C376-50B6-425F-A5AE-4811B2AADB38}" dt="2018-06-04T14:58:27.809" v="1035" actId="20577"/>
          <ac:spMkLst>
            <pc:docMk/>
            <pc:sldMk cId="3357784226" sldId="266"/>
            <ac:spMk id="2" creationId="{E12936FF-058A-41BF-BC61-74F6DF3D0CCC}"/>
          </ac:spMkLst>
        </pc:spChg>
        <pc:graphicFrameChg chg="add mod">
          <ac:chgData name="Денис Цёменко" userId="326bd26df5531adb" providerId="LiveId" clId="{CFC1C376-50B6-425F-A5AE-4811B2AADB38}" dt="2018-06-04T15:01:25.292" v="1067"/>
          <ac:graphicFrameMkLst>
            <pc:docMk/>
            <pc:sldMk cId="3357784226" sldId="266"/>
            <ac:graphicFrameMk id="5" creationId="{899B3907-16BD-460D-B991-2788C3FD5D47}"/>
          </ac:graphicFrameMkLst>
        </pc:graphicFrameChg>
      </pc:sldChg>
      <pc:sldChg chg="addSp modSp add">
        <pc:chgData name="Денис Цёменко" userId="326bd26df5531adb" providerId="LiveId" clId="{CFC1C376-50B6-425F-A5AE-4811B2AADB38}" dt="2018-06-04T16:02:48.836" v="1293" actId="1076"/>
        <pc:sldMkLst>
          <pc:docMk/>
          <pc:sldMk cId="1350451477" sldId="267"/>
        </pc:sldMkLst>
        <pc:spChg chg="mod">
          <ac:chgData name="Денис Цёменко" userId="326bd26df5531adb" providerId="LiveId" clId="{CFC1C376-50B6-425F-A5AE-4811B2AADB38}" dt="2018-06-04T16:02:48.836" v="1293" actId="1076"/>
          <ac:spMkLst>
            <pc:docMk/>
            <pc:sldMk cId="1350451477" sldId="267"/>
            <ac:spMk id="2" creationId="{5BB717A7-E335-43D7-8E8A-A2C55BA9DB91}"/>
          </ac:spMkLst>
        </pc:spChg>
        <pc:spChg chg="add mod">
          <ac:chgData name="Денис Цёменко" userId="326bd26df5531adb" providerId="LiveId" clId="{CFC1C376-50B6-425F-A5AE-4811B2AADB38}" dt="2018-06-04T15:43:45.956" v="1164"/>
          <ac:spMkLst>
            <pc:docMk/>
            <pc:sldMk cId="1350451477" sldId="267"/>
            <ac:spMk id="3" creationId="{84BC50BA-26FF-4E18-89DE-0C613F063302}"/>
          </ac:spMkLst>
        </pc:spChg>
        <pc:spChg chg="add mod">
          <ac:chgData name="Денис Цёменко" userId="326bd26df5531adb" providerId="LiveId" clId="{CFC1C376-50B6-425F-A5AE-4811B2AADB38}" dt="2018-06-04T15:47:30.499" v="1277" actId="20577"/>
          <ac:spMkLst>
            <pc:docMk/>
            <pc:sldMk cId="1350451477" sldId="267"/>
            <ac:spMk id="5" creationId="{040A4D4E-55B6-4A39-A8C7-FB0E9246FE98}"/>
          </ac:spMkLst>
        </pc:spChg>
        <pc:picChg chg="add mod">
          <ac:chgData name="Денис Цёменко" userId="326bd26df5531adb" providerId="LiveId" clId="{CFC1C376-50B6-425F-A5AE-4811B2AADB38}" dt="2018-06-04T15:44:09.061" v="1167" actId="1076"/>
          <ac:picMkLst>
            <pc:docMk/>
            <pc:sldMk cId="1350451477" sldId="267"/>
            <ac:picMk id="4" creationId="{189EE60F-4B86-4CCF-BA78-2435CC2B3E6A}"/>
          </ac:picMkLst>
        </pc:picChg>
        <pc:picChg chg="add mod">
          <ac:chgData name="Денис Цёменко" userId="326bd26df5531adb" providerId="LiveId" clId="{CFC1C376-50B6-425F-A5AE-4811B2AADB38}" dt="2018-06-04T15:42:35.303" v="1139" actId="14100"/>
          <ac:picMkLst>
            <pc:docMk/>
            <pc:sldMk cId="1350451477" sldId="267"/>
            <ac:picMk id="2050" creationId="{D12C7AD2-5F40-4DD9-9C28-CD7CA7E837CA}"/>
          </ac:picMkLst>
        </pc:picChg>
      </pc:sldChg>
      <pc:sldChg chg="addSp delSp modSp add">
        <pc:chgData name="Денис Цёменко" userId="326bd26df5531adb" providerId="LiveId" clId="{CFC1C376-50B6-425F-A5AE-4811B2AADB38}" dt="2018-06-04T16:34:29.191" v="1519" actId="1076"/>
        <pc:sldMkLst>
          <pc:docMk/>
          <pc:sldMk cId="1879970999" sldId="268"/>
        </pc:sldMkLst>
        <pc:spChg chg="mod">
          <ac:chgData name="Денис Цёменко" userId="326bd26df5531adb" providerId="LiveId" clId="{CFC1C376-50B6-425F-A5AE-4811B2AADB38}" dt="2018-06-04T16:03:16.693" v="1302" actId="20577"/>
          <ac:spMkLst>
            <pc:docMk/>
            <pc:sldMk cId="1879970999" sldId="268"/>
            <ac:spMk id="2" creationId="{9B9DFFF4-429D-4897-BDCB-1CFAE5C0B441}"/>
          </ac:spMkLst>
        </pc:spChg>
        <pc:spChg chg="add mod">
          <ac:chgData name="Денис Цёменко" userId="326bd26df5531adb" providerId="LiveId" clId="{CFC1C376-50B6-425F-A5AE-4811B2AADB38}" dt="2018-06-04T16:08:19.990" v="1495" actId="1076"/>
          <ac:spMkLst>
            <pc:docMk/>
            <pc:sldMk cId="1879970999" sldId="268"/>
            <ac:spMk id="3" creationId="{D87A9D03-807F-4E71-8062-A0D59A7C2802}"/>
          </ac:spMkLst>
        </pc:spChg>
        <pc:spChg chg="add del mod">
          <ac:chgData name="Денис Цёменко" userId="326bd26df5531adb" providerId="LiveId" clId="{CFC1C376-50B6-425F-A5AE-4811B2AADB38}" dt="2018-06-04T16:33:26.740" v="1505"/>
          <ac:spMkLst>
            <pc:docMk/>
            <pc:sldMk cId="1879970999" sldId="268"/>
            <ac:spMk id="4" creationId="{12CFE2D9-62B7-4FED-A4D2-677CF1FB7C37}"/>
          </ac:spMkLst>
        </pc:spChg>
        <pc:spChg chg="add del mod">
          <ac:chgData name="Денис Цёменко" userId="326bd26df5531adb" providerId="LiveId" clId="{CFC1C376-50B6-425F-A5AE-4811B2AADB38}" dt="2018-06-04T16:33:41.078" v="1509"/>
          <ac:spMkLst>
            <pc:docMk/>
            <pc:sldMk cId="1879970999" sldId="268"/>
            <ac:spMk id="5" creationId="{42DF7D1A-C8C7-477C-9109-C0B09B65A8A4}"/>
          </ac:spMkLst>
        </pc:spChg>
        <pc:spChg chg="add del mod">
          <ac:chgData name="Денис Цёменко" userId="326bd26df5531adb" providerId="LiveId" clId="{CFC1C376-50B6-425F-A5AE-4811B2AADB38}" dt="2018-06-04T16:33:48.481" v="1512" actId="478"/>
          <ac:spMkLst>
            <pc:docMk/>
            <pc:sldMk cId="1879970999" sldId="268"/>
            <ac:spMk id="6" creationId="{EFAA7997-0CA6-47F1-B5AF-488CEE666B47}"/>
          </ac:spMkLst>
        </pc:spChg>
        <pc:spChg chg="add del">
          <ac:chgData name="Денис Цёменко" userId="326bd26df5531adb" providerId="LiveId" clId="{CFC1C376-50B6-425F-A5AE-4811B2AADB38}" dt="2018-06-04T16:33:58.008" v="1514"/>
          <ac:spMkLst>
            <pc:docMk/>
            <pc:sldMk cId="1879970999" sldId="268"/>
            <ac:spMk id="7" creationId="{22C67D8E-B4AA-4CA7-8F4C-126EA18FE67A}"/>
          </ac:spMkLst>
        </pc:spChg>
        <pc:picChg chg="add mod">
          <ac:chgData name="Денис Цёменко" userId="326bd26df5531adb" providerId="LiveId" clId="{CFC1C376-50B6-425F-A5AE-4811B2AADB38}" dt="2018-06-04T16:34:29.191" v="1519" actId="1076"/>
          <ac:picMkLst>
            <pc:docMk/>
            <pc:sldMk cId="1879970999" sldId="268"/>
            <ac:picMk id="9" creationId="{4E1F510B-B6E0-48A0-9CBF-D3EF03CB15DA}"/>
          </ac:picMkLst>
        </pc:picChg>
        <pc:picChg chg="add mod">
          <ac:chgData name="Денис Цёменко" userId="326bd26df5531adb" providerId="LiveId" clId="{CFC1C376-50B6-425F-A5AE-4811B2AADB38}" dt="2018-06-04T16:33:40.440" v="1508" actId="14100"/>
          <ac:picMkLst>
            <pc:docMk/>
            <pc:sldMk cId="1879970999" sldId="268"/>
            <ac:picMk id="3074" creationId="{2514A3E5-D60C-4DA6-9AC3-A3F3E82ED488}"/>
          </ac:picMkLst>
        </pc:picChg>
        <pc:picChg chg="add del">
          <ac:chgData name="Денис Цёменко" userId="326bd26df5531adb" providerId="LiveId" clId="{CFC1C376-50B6-425F-A5AE-4811B2AADB38}" dt="2018-06-04T16:33:08.754" v="1499"/>
          <ac:picMkLst>
            <pc:docMk/>
            <pc:sldMk cId="1879970999" sldId="268"/>
            <ac:picMk id="3076" creationId="{932EDE0C-4A7C-4B72-8E4D-1CD32B7F65F5}"/>
          </ac:picMkLst>
        </pc:picChg>
        <pc:picChg chg="add del">
          <ac:chgData name="Денис Цёменко" userId="326bd26df5531adb" providerId="LiveId" clId="{CFC1C376-50B6-425F-A5AE-4811B2AADB38}" dt="2018-06-04T16:33:16.490" v="1501"/>
          <ac:picMkLst>
            <pc:docMk/>
            <pc:sldMk cId="1879970999" sldId="268"/>
            <ac:picMk id="3078" creationId="{54E7E4FA-F969-430B-BAD6-DCE0542D2D9F}"/>
          </ac:picMkLst>
        </pc:picChg>
      </pc:sldChg>
      <pc:sldChg chg="addSp modSp add">
        <pc:chgData name="Денис Цёменко" userId="326bd26df5531adb" providerId="LiveId" clId="{CFC1C376-50B6-425F-A5AE-4811B2AADB38}" dt="2018-06-04T17:41:22.723" v="2057" actId="1076"/>
        <pc:sldMkLst>
          <pc:docMk/>
          <pc:sldMk cId="1366306464" sldId="269"/>
        </pc:sldMkLst>
        <pc:spChg chg="mod">
          <ac:chgData name="Денис Цёменко" userId="326bd26df5531adb" providerId="LiveId" clId="{CFC1C376-50B6-425F-A5AE-4811B2AADB38}" dt="2018-06-04T17:39:55.446" v="2018" actId="1076"/>
          <ac:spMkLst>
            <pc:docMk/>
            <pc:sldMk cId="1366306464" sldId="269"/>
            <ac:spMk id="2" creationId="{91658818-C417-4B78-921B-885A6C9EACEB}"/>
          </ac:spMkLst>
        </pc:spChg>
        <pc:spChg chg="add mod">
          <ac:chgData name="Денис Цёменко" userId="326bd26df5531adb" providerId="LiveId" clId="{CFC1C376-50B6-425F-A5AE-4811B2AADB38}" dt="2018-06-04T17:40:32.476" v="2028" actId="1076"/>
          <ac:spMkLst>
            <pc:docMk/>
            <pc:sldMk cId="1366306464" sldId="269"/>
            <ac:spMk id="7" creationId="{CE1F07C5-903E-48DA-A930-15836DDD8B2C}"/>
          </ac:spMkLst>
        </pc:spChg>
        <pc:spChg chg="add mod">
          <ac:chgData name="Денис Цёменко" userId="326bd26df5531adb" providerId="LiveId" clId="{CFC1C376-50B6-425F-A5AE-4811B2AADB38}" dt="2018-06-04T17:41:22.723" v="2057" actId="1076"/>
          <ac:spMkLst>
            <pc:docMk/>
            <pc:sldMk cId="1366306464" sldId="269"/>
            <ac:spMk id="8" creationId="{C84FC6EB-7DB9-44C7-A623-76BBB4397191}"/>
          </ac:spMkLst>
        </pc:spChg>
        <pc:graphicFrameChg chg="mod modGraphic">
          <ac:chgData name="Денис Цёменко" userId="326bd26df5531adb" providerId="LiveId" clId="{CFC1C376-50B6-425F-A5AE-4811B2AADB38}" dt="2018-06-04T17:40:40.493" v="2031" actId="14734"/>
          <ac:graphicFrameMkLst>
            <pc:docMk/>
            <pc:sldMk cId="1366306464" sldId="269"/>
            <ac:graphicFrameMk id="5" creationId="{319C17A7-A013-4587-B62B-779E2A1C1559}"/>
          </ac:graphicFrameMkLst>
        </pc:graphicFrameChg>
        <pc:graphicFrameChg chg="mod modGraphic">
          <ac:chgData name="Денис Цёменко" userId="326bd26df5531adb" providerId="LiveId" clId="{CFC1C376-50B6-425F-A5AE-4811B2AADB38}" dt="2018-06-04T17:40:44.547" v="2032" actId="14734"/>
          <ac:graphicFrameMkLst>
            <pc:docMk/>
            <pc:sldMk cId="1366306464" sldId="269"/>
            <ac:graphicFrameMk id="6" creationId="{B89DA7B9-C27C-40F7-85D1-496E06250AE1}"/>
          </ac:graphicFrameMkLst>
        </pc:graphicFrameChg>
      </pc:sldChg>
      <pc:sldChg chg="addSp modSp add mod setBg">
        <pc:chgData name="Денис Цёменко" userId="326bd26df5531adb" providerId="LiveId" clId="{CFC1C376-50B6-425F-A5AE-4811B2AADB38}" dt="2018-06-04T17:43:10.299" v="2111" actId="1076"/>
        <pc:sldMkLst>
          <pc:docMk/>
          <pc:sldMk cId="433418590" sldId="270"/>
        </pc:sldMkLst>
        <pc:spChg chg="mod ord">
          <ac:chgData name="Денис Цёменко" userId="326bd26df5531adb" providerId="LiveId" clId="{CFC1C376-50B6-425F-A5AE-4811B2AADB38}" dt="2018-06-04T17:42:31.791" v="2078" actId="26606"/>
          <ac:spMkLst>
            <pc:docMk/>
            <pc:sldMk cId="433418590" sldId="270"/>
            <ac:spMk id="2" creationId="{4B5372CB-76AC-4B42-9B7B-BCA5C9C2B2BF}"/>
          </ac:spMkLst>
        </pc:spChg>
        <pc:spChg chg="add mod">
          <ac:chgData name="Денис Цёменко" userId="326bd26df5531adb" providerId="LiveId" clId="{CFC1C376-50B6-425F-A5AE-4811B2AADB38}" dt="2018-06-04T17:42:51.835" v="2087" actId="1076"/>
          <ac:spMkLst>
            <pc:docMk/>
            <pc:sldMk cId="433418590" sldId="270"/>
            <ac:spMk id="5" creationId="{92B70F71-24E5-49DA-8105-79FE5D42EF02}"/>
          </ac:spMkLst>
        </pc:spChg>
        <pc:spChg chg="add mod">
          <ac:chgData name="Денис Цёменко" userId="326bd26df5531adb" providerId="LiveId" clId="{CFC1C376-50B6-425F-A5AE-4811B2AADB38}" dt="2018-06-04T17:43:10.299" v="2111" actId="1076"/>
          <ac:spMkLst>
            <pc:docMk/>
            <pc:sldMk cId="433418590" sldId="270"/>
            <ac:spMk id="6" creationId="{E7AEB41B-07AE-444F-8DF4-A795261BC88B}"/>
          </ac:spMkLst>
        </pc:spChg>
        <pc:spChg chg="add">
          <ac:chgData name="Денис Цёменко" userId="326bd26df5531adb" providerId="LiveId" clId="{CFC1C376-50B6-425F-A5AE-4811B2AADB38}" dt="2018-06-04T17:42:31.791" v="2078" actId="26606"/>
          <ac:spMkLst>
            <pc:docMk/>
            <pc:sldMk cId="433418590" sldId="270"/>
            <ac:spMk id="9" creationId="{323D50B8-1D27-420D-BA4A-249914120C5D}"/>
          </ac:spMkLst>
        </pc:spChg>
        <pc:spChg chg="add">
          <ac:chgData name="Денис Цёменко" userId="326bd26df5531adb" providerId="LiveId" clId="{CFC1C376-50B6-425F-A5AE-4811B2AADB38}" dt="2018-06-04T17:42:31.791" v="2078" actId="26606"/>
          <ac:spMkLst>
            <pc:docMk/>
            <pc:sldMk cId="433418590" sldId="270"/>
            <ac:spMk id="11" creationId="{2EFBB176-B6C1-4B5A-AADA-F930947E09CC}"/>
          </ac:spMkLst>
        </pc:spChg>
        <pc:spChg chg="add">
          <ac:chgData name="Денис Цёменко" userId="326bd26df5531adb" providerId="LiveId" clId="{CFC1C376-50B6-425F-A5AE-4811B2AADB38}" dt="2018-06-04T17:42:31.791" v="2078" actId="26606"/>
          <ac:spMkLst>
            <pc:docMk/>
            <pc:sldMk cId="433418590" sldId="270"/>
            <ac:spMk id="13" creationId="{918CDC34-0F26-409D-B10F-578D4DCC46DE}"/>
          </ac:spMkLst>
        </pc:spChg>
        <pc:picChg chg="add mod">
          <ac:chgData name="Денис Цёменко" userId="326bd26df5531adb" providerId="LiveId" clId="{CFC1C376-50B6-425F-A5AE-4811B2AADB38}" dt="2018-06-04T17:42:31.791" v="2078" actId="26606"/>
          <ac:picMkLst>
            <pc:docMk/>
            <pc:sldMk cId="433418590" sldId="270"/>
            <ac:picMk id="3" creationId="{1BE72E8D-B65B-4F3D-9865-D53FAEF04D2F}"/>
          </ac:picMkLst>
        </pc:picChg>
        <pc:picChg chg="add mod">
          <ac:chgData name="Денис Цёменко" userId="326bd26df5531adb" providerId="LiveId" clId="{CFC1C376-50B6-425F-A5AE-4811B2AADB38}" dt="2018-06-04T17:42:31.791" v="2078" actId="26606"/>
          <ac:picMkLst>
            <pc:docMk/>
            <pc:sldMk cId="433418590" sldId="270"/>
            <ac:picMk id="4" creationId="{0804AD43-D837-450E-ABBB-CE1A88A34E05}"/>
          </ac:picMkLst>
        </pc:picChg>
      </pc:sldChg>
      <pc:sldChg chg="addSp delSp modSp add">
        <pc:chgData name="Денис Цёменко" userId="326bd26df5531adb" providerId="LiveId" clId="{CFC1C376-50B6-425F-A5AE-4811B2AADB38}" dt="2018-06-04T18:04:39.979" v="2379"/>
        <pc:sldMkLst>
          <pc:docMk/>
          <pc:sldMk cId="431974056" sldId="271"/>
        </pc:sldMkLst>
        <pc:spChg chg="mod">
          <ac:chgData name="Денис Цёменко" userId="326bd26df5531adb" providerId="LiveId" clId="{CFC1C376-50B6-425F-A5AE-4811B2AADB38}" dt="2018-06-04T17:45:11.596" v="2130" actId="20577"/>
          <ac:spMkLst>
            <pc:docMk/>
            <pc:sldMk cId="431974056" sldId="271"/>
            <ac:spMk id="2" creationId="{7531D58B-0757-4C19-8477-A092300F458A}"/>
          </ac:spMkLst>
        </pc:spChg>
        <pc:spChg chg="add del">
          <ac:chgData name="Денис Цёменко" userId="326bd26df5531adb" providerId="LiveId" clId="{CFC1C376-50B6-425F-A5AE-4811B2AADB38}" dt="2018-06-04T17:44:40.731" v="2114"/>
          <ac:spMkLst>
            <pc:docMk/>
            <pc:sldMk cId="431974056" sldId="271"/>
            <ac:spMk id="3" creationId="{E622B2B3-D4B0-4D31-ACCA-4B2970A95319}"/>
          </ac:spMkLst>
        </pc:spChg>
        <pc:spChg chg="add del mod">
          <ac:chgData name="Денис Цёменко" userId="326bd26df5531adb" providerId="LiveId" clId="{CFC1C376-50B6-425F-A5AE-4811B2AADB38}" dt="2018-06-04T17:44:45.711" v="2116"/>
          <ac:spMkLst>
            <pc:docMk/>
            <pc:sldMk cId="431974056" sldId="271"/>
            <ac:spMk id="4" creationId="{5BEF44B2-BB72-4206-9E2F-E64A484CE7C6}"/>
          </ac:spMkLst>
        </pc:spChg>
        <pc:spChg chg="add del mod">
          <ac:chgData name="Денис Цёменко" userId="326bd26df5531adb" providerId="LiveId" clId="{CFC1C376-50B6-425F-A5AE-4811B2AADB38}" dt="2018-06-04T17:51:26.314" v="2192" actId="478"/>
          <ac:spMkLst>
            <pc:docMk/>
            <pc:sldMk cId="431974056" sldId="271"/>
            <ac:spMk id="7" creationId="{1FA249AF-0D83-4FD8-948C-8A6613826921}"/>
          </ac:spMkLst>
        </pc:spChg>
        <pc:graphicFrameChg chg="add del mod">
          <ac:chgData name="Денис Цёменко" userId="326bd26df5531adb" providerId="LiveId" clId="{CFC1C376-50B6-425F-A5AE-4811B2AADB38}" dt="2018-06-04T17:51:34.681" v="2194" actId="3680"/>
          <ac:graphicFrameMkLst>
            <pc:docMk/>
            <pc:sldMk cId="431974056" sldId="271"/>
            <ac:graphicFrameMk id="8" creationId="{1724B5BF-3ACF-4DCB-8F17-2E434A83E4D9}"/>
          </ac:graphicFrameMkLst>
        </pc:graphicFrameChg>
        <pc:graphicFrameChg chg="add mod modGraphic">
          <ac:chgData name="Денис Цёменко" userId="326bd26df5531adb" providerId="LiveId" clId="{CFC1C376-50B6-425F-A5AE-4811B2AADB38}" dt="2018-06-04T18:04:39.979" v="2379"/>
          <ac:graphicFrameMkLst>
            <pc:docMk/>
            <pc:sldMk cId="431974056" sldId="271"/>
            <ac:graphicFrameMk id="9" creationId="{14859D8D-8B38-4BE9-9326-B532836A6C76}"/>
          </ac:graphicFrameMkLst>
        </pc:graphicFrameChg>
        <pc:picChg chg="add mod">
          <ac:chgData name="Денис Цёменко" userId="326bd26df5531adb" providerId="LiveId" clId="{CFC1C376-50B6-425F-A5AE-4811B2AADB38}" dt="2018-06-04T18:00:50.727" v="2337" actId="1076"/>
          <ac:picMkLst>
            <pc:docMk/>
            <pc:sldMk cId="431974056" sldId="271"/>
            <ac:picMk id="6" creationId="{D11A5191-54A5-4AFA-BD81-749D887B3015}"/>
          </ac:picMkLst>
        </pc:picChg>
      </pc:sldChg>
      <pc:sldChg chg="addSp modSp add mod setBg">
        <pc:chgData name="Денис Цёменко" userId="326bd26df5531adb" providerId="LiveId" clId="{CFC1C376-50B6-425F-A5AE-4811B2AADB38}" dt="2018-06-04T18:03:05.380" v="2358" actId="26606"/>
        <pc:sldMkLst>
          <pc:docMk/>
          <pc:sldMk cId="3153566243" sldId="272"/>
        </pc:sldMkLst>
        <pc:spChg chg="mod ord">
          <ac:chgData name="Денис Цёменко" userId="326bd26df5531adb" providerId="LiveId" clId="{CFC1C376-50B6-425F-A5AE-4811B2AADB38}" dt="2018-06-04T18:03:05.380" v="2358" actId="26606"/>
          <ac:spMkLst>
            <pc:docMk/>
            <pc:sldMk cId="3153566243" sldId="272"/>
            <ac:spMk id="2" creationId="{60418426-8E94-45D2-91B2-A2046B1BBEA7}"/>
          </ac:spMkLst>
        </pc:spChg>
        <pc:spChg chg="add">
          <ac:chgData name="Денис Цёменко" userId="326bd26df5531adb" providerId="LiveId" clId="{CFC1C376-50B6-425F-A5AE-4811B2AADB38}" dt="2018-06-04T18:03:05.380" v="2358" actId="26606"/>
          <ac:spMkLst>
            <pc:docMk/>
            <pc:sldMk cId="3153566243" sldId="272"/>
            <ac:spMk id="71" creationId="{5D5E0904-721C-4D68-9EB8-1C9752E329A7}"/>
          </ac:spMkLst>
        </pc:spChg>
        <pc:spChg chg="add">
          <ac:chgData name="Денис Цёменко" userId="326bd26df5531adb" providerId="LiveId" clId="{CFC1C376-50B6-425F-A5AE-4811B2AADB38}" dt="2018-06-04T18:03:05.380" v="2358" actId="26606"/>
          <ac:spMkLst>
            <pc:docMk/>
            <pc:sldMk cId="3153566243" sldId="272"/>
            <ac:spMk id="73" creationId="{B298ECBA-3258-45DF-8FD4-7581736BCCBC}"/>
          </ac:spMkLst>
        </pc:spChg>
        <pc:spChg chg="add">
          <ac:chgData name="Денис Цёменко" userId="326bd26df5531adb" providerId="LiveId" clId="{CFC1C376-50B6-425F-A5AE-4811B2AADB38}" dt="2018-06-04T18:03:05.380" v="2358" actId="26606"/>
          <ac:spMkLst>
            <pc:docMk/>
            <pc:sldMk cId="3153566243" sldId="272"/>
            <ac:spMk id="75" creationId="{B62BF453-BD82-4B90-9FE7-51703133806E}"/>
          </ac:spMkLst>
        </pc:spChg>
        <pc:spChg chg="add">
          <ac:chgData name="Денис Цёменко" userId="326bd26df5531adb" providerId="LiveId" clId="{CFC1C376-50B6-425F-A5AE-4811B2AADB38}" dt="2018-06-04T18:03:05.380" v="2358" actId="26606"/>
          <ac:spMkLst>
            <pc:docMk/>
            <pc:sldMk cId="3153566243" sldId="272"/>
            <ac:spMk id="77" creationId="{072366D3-9B5C-42E1-9906-77FF6BB55EAB}"/>
          </ac:spMkLst>
        </pc:spChg>
        <pc:spChg chg="add">
          <ac:chgData name="Денис Цёменко" userId="326bd26df5531adb" providerId="LiveId" clId="{CFC1C376-50B6-425F-A5AE-4811B2AADB38}" dt="2018-06-04T18:03:05.380" v="2358" actId="26606"/>
          <ac:spMkLst>
            <pc:docMk/>
            <pc:sldMk cId="3153566243" sldId="272"/>
            <ac:spMk id="79" creationId="{121F5E60-4E89-4B16-A245-12BD9935998D}"/>
          </ac:spMkLst>
        </pc:spChg>
        <pc:picChg chg="add mod">
          <ac:chgData name="Денис Цёменко" userId="326bd26df5531adb" providerId="LiveId" clId="{CFC1C376-50B6-425F-A5AE-4811B2AADB38}" dt="2018-06-04T18:03:05.380" v="2358" actId="26606"/>
          <ac:picMkLst>
            <pc:docMk/>
            <pc:sldMk cId="3153566243" sldId="272"/>
            <ac:picMk id="5122" creationId="{F141C4D6-82BE-4875-BFD4-816603456BFC}"/>
          </ac:picMkLst>
        </pc:picChg>
      </pc:sldChg>
      <pc:sldMasterChg chg="del delSldLayout">
        <pc:chgData name="Денис Цёменко" userId="326bd26df5531adb" providerId="LiveId" clId="{CFC1C376-50B6-425F-A5AE-4811B2AADB38}" dt="2018-06-04T18:03:20.963" v="2362" actId="2696"/>
        <pc:sldMasterMkLst>
          <pc:docMk/>
          <pc:sldMasterMk cId="3184122265" sldId="2147483852"/>
        </pc:sldMasterMkLst>
        <pc:sldLayoutChg chg="del">
          <pc:chgData name="Денис Цёменко" userId="326bd26df5531adb" providerId="LiveId" clId="{CFC1C376-50B6-425F-A5AE-4811B2AADB38}" dt="2018-06-04T18:03:20.959" v="2361" actId="2696"/>
          <pc:sldLayoutMkLst>
            <pc:docMk/>
            <pc:sldMasterMk cId="3184122265" sldId="2147483852"/>
            <pc:sldLayoutMk cId="1885525206" sldId="214748385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 dirty="0"/>
              <a:t>Кількість</a:t>
            </a:r>
            <a:r>
              <a:rPr lang="uk-UA" baseline="0" dirty="0"/>
              <a:t> різних чисел в </a:t>
            </a:r>
            <a:r>
              <a:rPr lang="uk-UA" baseline="0" dirty="0" err="1"/>
              <a:t>датасеті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Тренувальний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376</c:v>
                </c:pt>
                <c:pt idx="1">
                  <c:v>389</c:v>
                </c:pt>
                <c:pt idx="2">
                  <c:v>380</c:v>
                </c:pt>
                <c:pt idx="3">
                  <c:v>389</c:v>
                </c:pt>
                <c:pt idx="4">
                  <c:v>387</c:v>
                </c:pt>
                <c:pt idx="5">
                  <c:v>376</c:v>
                </c:pt>
                <c:pt idx="6">
                  <c:v>377</c:v>
                </c:pt>
                <c:pt idx="7">
                  <c:v>387</c:v>
                </c:pt>
                <c:pt idx="8">
                  <c:v>380</c:v>
                </c:pt>
                <c:pt idx="9">
                  <c:v>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E-4EA5-825A-E635783CAC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Тестовий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178</c:v>
                </c:pt>
                <c:pt idx="1">
                  <c:v>182</c:v>
                </c:pt>
                <c:pt idx="2">
                  <c:v>177</c:v>
                </c:pt>
                <c:pt idx="3">
                  <c:v>183</c:v>
                </c:pt>
                <c:pt idx="4">
                  <c:v>181</c:v>
                </c:pt>
                <c:pt idx="5">
                  <c:v>182</c:v>
                </c:pt>
                <c:pt idx="6">
                  <c:v>181</c:v>
                </c:pt>
                <c:pt idx="7">
                  <c:v>179</c:v>
                </c:pt>
                <c:pt idx="8">
                  <c:v>174</c:v>
                </c:pt>
                <c:pt idx="9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3E-4EA5-825A-E635783CAC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431456"/>
        <c:axId val="406430144"/>
      </c:barChart>
      <c:catAx>
        <c:axId val="40643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6430144"/>
        <c:crosses val="autoZero"/>
        <c:auto val="1"/>
        <c:lblAlgn val="ctr"/>
        <c:lblOffset val="100"/>
        <c:noMultiLvlLbl val="0"/>
      </c:catAx>
      <c:valAx>
        <c:axId val="40643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643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4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Problem domain reduction techniques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Character extraction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Character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2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ignature of Country Star Tex Williams.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"/>
          <a:stretch/>
        </p:blipFill>
        <p:spPr>
          <a:xfrm>
            <a:off x="156774" y="223156"/>
            <a:ext cx="1219198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C1B9D8-212A-444E-B28D-25DA596183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uk-UA" dirty="0"/>
              <a:t>Оптичне розпізнавання</a:t>
            </a:r>
            <a:br>
              <a:rPr lang="uk-UA" dirty="0"/>
            </a:br>
            <a:r>
              <a:rPr lang="uk-UA" dirty="0"/>
              <a:t>рукописних цифр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tx1">
                    <a:lumMod val="85000"/>
                  </a:schemeClr>
                </a:solidFill>
              </a:rPr>
              <a:t>Студенти:</a:t>
            </a:r>
            <a:endParaRPr lang="uk-UA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uk-UA" dirty="0">
                <a:solidFill>
                  <a:schemeClr val="tx1">
                    <a:lumMod val="85000"/>
                  </a:schemeClr>
                </a:solidFill>
              </a:rPr>
              <a:t>Цьоменко Денис</a:t>
            </a:r>
          </a:p>
          <a:p>
            <a:r>
              <a:rPr lang="uk-UA" dirty="0">
                <a:solidFill>
                  <a:schemeClr val="tx1">
                    <a:lumMod val="85000"/>
                  </a:schemeClr>
                </a:solidFill>
              </a:rPr>
              <a:t>Чучук Ольга</a:t>
            </a:r>
            <a:endParaRPr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2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17A7-E335-43D7-8E8A-A2C55BA9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851" y="596263"/>
            <a:ext cx="9872937" cy="711344"/>
          </a:xfrm>
        </p:spPr>
        <p:txBody>
          <a:bodyPr>
            <a:normAutofit/>
          </a:bodyPr>
          <a:lstStyle/>
          <a:p>
            <a:r>
              <a:rPr lang="en-US" dirty="0" smtClean="0"/>
              <a:t>Grid search </a:t>
            </a:r>
            <a:r>
              <a:rPr lang="uk-UA" dirty="0" smtClean="0"/>
              <a:t>для </a:t>
            </a:r>
            <a:r>
              <a:rPr lang="en-US" dirty="0" smtClean="0"/>
              <a:t>SVC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6067" y="1470872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Параметри: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44682"/>
              </p:ext>
            </p:extLst>
          </p:nvPr>
        </p:nvGraphicFramePr>
        <p:xfrm>
          <a:off x="906851" y="244495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87096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73627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3735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Ядро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rbf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93884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61731"/>
              </p:ext>
            </p:extLst>
          </p:nvPr>
        </p:nvGraphicFramePr>
        <p:xfrm>
          <a:off x="906851" y="34008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144433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642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03368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9123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7200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5485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9623"/>
              </p:ext>
            </p:extLst>
          </p:nvPr>
        </p:nvGraphicFramePr>
        <p:xfrm>
          <a:off x="906850" y="4356796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30462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229571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39631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Гамма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0.0001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4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98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8818-C417-4B78-921B-885A6C9E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618" y="325969"/>
            <a:ext cx="4831082" cy="587788"/>
          </a:xfrm>
        </p:spPr>
        <p:txBody>
          <a:bodyPr>
            <a:normAutofit fontScale="90000"/>
          </a:bodyPr>
          <a:lstStyle/>
          <a:p>
            <a:r>
              <a:rPr lang="uk-UA" dirty="0"/>
              <a:t>Результати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9C17A7-A013-4587-B62B-779E2A1C1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667220"/>
              </p:ext>
            </p:extLst>
          </p:nvPr>
        </p:nvGraphicFramePr>
        <p:xfrm>
          <a:off x="668127" y="1687941"/>
          <a:ext cx="8552074" cy="489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011">
                  <a:extLst>
                    <a:ext uri="{9D8B030D-6E8A-4147-A177-3AD203B41FA5}">
                      <a16:colId xmlns:a16="http://schemas.microsoft.com/office/drawing/2014/main" val="1503618326"/>
                    </a:ext>
                  </a:extLst>
                </a:gridCol>
                <a:gridCol w="1759262">
                  <a:extLst>
                    <a:ext uri="{9D8B030D-6E8A-4147-A177-3AD203B41FA5}">
                      <a16:colId xmlns:a16="http://schemas.microsoft.com/office/drawing/2014/main" val="2157810207"/>
                    </a:ext>
                  </a:extLst>
                </a:gridCol>
                <a:gridCol w="1836971">
                  <a:extLst>
                    <a:ext uri="{9D8B030D-6E8A-4147-A177-3AD203B41FA5}">
                      <a16:colId xmlns:a16="http://schemas.microsoft.com/office/drawing/2014/main" val="1148402970"/>
                    </a:ext>
                  </a:extLst>
                </a:gridCol>
                <a:gridCol w="1710415">
                  <a:extLst>
                    <a:ext uri="{9D8B030D-6E8A-4147-A177-3AD203B41FA5}">
                      <a16:colId xmlns:a16="http://schemas.microsoft.com/office/drawing/2014/main" val="438928748"/>
                    </a:ext>
                  </a:extLst>
                </a:gridCol>
                <a:gridCol w="1710415">
                  <a:extLst>
                    <a:ext uri="{9D8B030D-6E8A-4147-A177-3AD203B41FA5}">
                      <a16:colId xmlns:a16="http://schemas.microsoft.com/office/drawing/2014/main" val="2841208579"/>
                    </a:ext>
                  </a:extLst>
                </a:gridCol>
              </a:tblGrid>
              <a:tr h="608542">
                <a:tc>
                  <a:txBody>
                    <a:bodyPr/>
                    <a:lstStyle/>
                    <a:p>
                      <a:r>
                        <a:rPr lang="en-US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05551"/>
                  </a:ext>
                </a:extLst>
              </a:tr>
              <a:tr h="35968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92533"/>
                  </a:ext>
                </a:extLst>
              </a:tr>
              <a:tr h="3596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75692"/>
                  </a:ext>
                </a:extLst>
              </a:tr>
              <a:tr h="3596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13533"/>
                  </a:ext>
                </a:extLst>
              </a:tr>
              <a:tr h="3596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67918"/>
                  </a:ext>
                </a:extLst>
              </a:tr>
              <a:tr h="3596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05620"/>
                  </a:ext>
                </a:extLst>
              </a:tr>
              <a:tr h="3596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47346"/>
                  </a:ext>
                </a:extLst>
              </a:tr>
              <a:tr h="35968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02359"/>
                  </a:ext>
                </a:extLst>
              </a:tr>
              <a:tr h="35968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35298"/>
                  </a:ext>
                </a:extLst>
              </a:tr>
              <a:tr h="35968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04427"/>
                  </a:ext>
                </a:extLst>
              </a:tr>
              <a:tr h="35968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29501"/>
                  </a:ext>
                </a:extLst>
              </a:tr>
              <a:tr h="629440">
                <a:tc>
                  <a:txBody>
                    <a:bodyPr/>
                    <a:lstStyle/>
                    <a:p>
                      <a:r>
                        <a:rPr lang="en-US" dirty="0"/>
                        <a:t>Avg /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69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4FC6EB-7DB9-44C7-A623-76BBB4397191}"/>
              </a:ext>
            </a:extLst>
          </p:cNvPr>
          <p:cNvSpPr txBox="1"/>
          <p:nvPr/>
        </p:nvSpPr>
        <p:spPr>
          <a:xfrm flipH="1">
            <a:off x="1150618" y="1070016"/>
            <a:ext cx="304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36630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8818-C417-4B78-921B-885A6C9E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618" y="325969"/>
            <a:ext cx="4831082" cy="587788"/>
          </a:xfrm>
        </p:spPr>
        <p:txBody>
          <a:bodyPr>
            <a:normAutofit fontScale="90000"/>
          </a:bodyPr>
          <a:lstStyle/>
          <a:p>
            <a:r>
              <a:rPr lang="uk-UA" dirty="0"/>
              <a:t>Результати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FC6EB-7DB9-44C7-A623-76BBB4397191}"/>
              </a:ext>
            </a:extLst>
          </p:cNvPr>
          <p:cNvSpPr txBox="1"/>
          <p:nvPr/>
        </p:nvSpPr>
        <p:spPr>
          <a:xfrm flipH="1">
            <a:off x="1485898" y="1070016"/>
            <a:ext cx="304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SVC</a:t>
            </a:r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9DA7B9-C27C-40F7-85D1-496E06250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24250"/>
              </p:ext>
            </p:extLst>
          </p:nvPr>
        </p:nvGraphicFramePr>
        <p:xfrm>
          <a:off x="660185" y="1687941"/>
          <a:ext cx="8620975" cy="494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05">
                  <a:extLst>
                    <a:ext uri="{9D8B030D-6E8A-4147-A177-3AD203B41FA5}">
                      <a16:colId xmlns:a16="http://schemas.microsoft.com/office/drawing/2014/main" val="254913257"/>
                    </a:ext>
                  </a:extLst>
                </a:gridCol>
                <a:gridCol w="1876785">
                  <a:extLst>
                    <a:ext uri="{9D8B030D-6E8A-4147-A177-3AD203B41FA5}">
                      <a16:colId xmlns:a16="http://schemas.microsoft.com/office/drawing/2014/main" val="3185033267"/>
                    </a:ext>
                  </a:extLst>
                </a:gridCol>
                <a:gridCol w="1724195">
                  <a:extLst>
                    <a:ext uri="{9D8B030D-6E8A-4147-A177-3AD203B41FA5}">
                      <a16:colId xmlns:a16="http://schemas.microsoft.com/office/drawing/2014/main" val="4168797440"/>
                    </a:ext>
                  </a:extLst>
                </a:gridCol>
                <a:gridCol w="1724195">
                  <a:extLst>
                    <a:ext uri="{9D8B030D-6E8A-4147-A177-3AD203B41FA5}">
                      <a16:colId xmlns:a16="http://schemas.microsoft.com/office/drawing/2014/main" val="172470646"/>
                    </a:ext>
                  </a:extLst>
                </a:gridCol>
                <a:gridCol w="1724195">
                  <a:extLst>
                    <a:ext uri="{9D8B030D-6E8A-4147-A177-3AD203B41FA5}">
                      <a16:colId xmlns:a16="http://schemas.microsoft.com/office/drawing/2014/main" val="1371867983"/>
                    </a:ext>
                  </a:extLst>
                </a:gridCol>
              </a:tblGrid>
              <a:tr h="645016">
                <a:tc>
                  <a:txBody>
                    <a:bodyPr/>
                    <a:lstStyle/>
                    <a:p>
                      <a:r>
                        <a:rPr lang="en-US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27683"/>
                  </a:ext>
                </a:extLst>
              </a:tr>
              <a:tr h="361596">
                <a:tc>
                  <a:txBody>
                    <a:bodyPr/>
                    <a:lstStyle/>
                    <a:p>
                      <a:r>
                        <a:rPr lang="ru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409"/>
                  </a:ext>
                </a:extLst>
              </a:tr>
              <a:tr h="361596">
                <a:tc>
                  <a:txBody>
                    <a:bodyPr/>
                    <a:lstStyle/>
                    <a:p>
                      <a:r>
                        <a:rPr lang="ru-U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56836"/>
                  </a:ext>
                </a:extLst>
              </a:tr>
              <a:tr h="361596">
                <a:tc>
                  <a:txBody>
                    <a:bodyPr/>
                    <a:lstStyle/>
                    <a:p>
                      <a:r>
                        <a:rPr lang="ru-U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336225"/>
                  </a:ext>
                </a:extLst>
              </a:tr>
              <a:tr h="361596">
                <a:tc>
                  <a:txBody>
                    <a:bodyPr/>
                    <a:lstStyle/>
                    <a:p>
                      <a:r>
                        <a:rPr lang="ru-U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37598"/>
                  </a:ext>
                </a:extLst>
              </a:tr>
              <a:tr h="361596">
                <a:tc>
                  <a:txBody>
                    <a:bodyPr/>
                    <a:lstStyle/>
                    <a:p>
                      <a:r>
                        <a:rPr lang="ru-U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13426"/>
                  </a:ext>
                </a:extLst>
              </a:tr>
              <a:tr h="361596">
                <a:tc>
                  <a:txBody>
                    <a:bodyPr/>
                    <a:lstStyle/>
                    <a:p>
                      <a:r>
                        <a:rPr lang="ru-UA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97329"/>
                  </a:ext>
                </a:extLst>
              </a:tr>
              <a:tr h="361596">
                <a:tc>
                  <a:txBody>
                    <a:bodyPr/>
                    <a:lstStyle/>
                    <a:p>
                      <a:r>
                        <a:rPr lang="ru-UA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14372"/>
                  </a:ext>
                </a:extLst>
              </a:tr>
              <a:tr h="361596">
                <a:tc>
                  <a:txBody>
                    <a:bodyPr/>
                    <a:lstStyle/>
                    <a:p>
                      <a:r>
                        <a:rPr lang="ru-UA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08896"/>
                  </a:ext>
                </a:extLst>
              </a:tr>
              <a:tr h="361596">
                <a:tc>
                  <a:txBody>
                    <a:bodyPr/>
                    <a:lstStyle/>
                    <a:p>
                      <a:r>
                        <a:rPr lang="ru-UA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85173"/>
                  </a:ext>
                </a:extLst>
              </a:tr>
              <a:tr h="418360">
                <a:tc>
                  <a:txBody>
                    <a:bodyPr/>
                    <a:lstStyle/>
                    <a:p>
                      <a:r>
                        <a:rPr lang="ru-UA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89035"/>
                  </a:ext>
                </a:extLst>
              </a:tr>
              <a:tr h="593244">
                <a:tc>
                  <a:txBody>
                    <a:bodyPr/>
                    <a:lstStyle/>
                    <a:p>
                      <a:r>
                        <a:rPr lang="en-US" dirty="0"/>
                        <a:t>Avg /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3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66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72E8D-B65B-4F3D-9865-D53FAEF0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65098"/>
            <a:ext cx="4616874" cy="2575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04AD43-D837-450E-ABBB-CE1A88A3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886" y="1311407"/>
            <a:ext cx="4616874" cy="2482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372CB-76AC-4B42-9B7B-BCA5C9C2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Confusion matix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70F71-24E5-49DA-8105-79FE5D42EF02}"/>
              </a:ext>
            </a:extLst>
          </p:cNvPr>
          <p:cNvSpPr txBox="1"/>
          <p:nvPr/>
        </p:nvSpPr>
        <p:spPr>
          <a:xfrm>
            <a:off x="8081762" y="570475"/>
            <a:ext cx="2025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SVC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EB41B-07AE-444F-8DF4-A795261BC88B}"/>
              </a:ext>
            </a:extLst>
          </p:cNvPr>
          <p:cNvSpPr txBox="1"/>
          <p:nvPr/>
        </p:nvSpPr>
        <p:spPr>
          <a:xfrm>
            <a:off x="1691913" y="575767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3341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D58B-0757-4C19-8477-A092300F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859D8D-8B38-4BE9-9326-B532836A6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21925"/>
              </p:ext>
            </p:extLst>
          </p:nvPr>
        </p:nvGraphicFramePr>
        <p:xfrm>
          <a:off x="250013" y="3061212"/>
          <a:ext cx="7878564" cy="36619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38576">
                  <a:extLst>
                    <a:ext uri="{9D8B030D-6E8A-4147-A177-3AD203B41FA5}">
                      <a16:colId xmlns:a16="http://schemas.microsoft.com/office/drawing/2014/main" val="1851236885"/>
                    </a:ext>
                  </a:extLst>
                </a:gridCol>
                <a:gridCol w="2513800">
                  <a:extLst>
                    <a:ext uri="{9D8B030D-6E8A-4147-A177-3AD203B41FA5}">
                      <a16:colId xmlns:a16="http://schemas.microsoft.com/office/drawing/2014/main" val="425393180"/>
                    </a:ext>
                  </a:extLst>
                </a:gridCol>
                <a:gridCol w="2626188">
                  <a:extLst>
                    <a:ext uri="{9D8B030D-6E8A-4147-A177-3AD203B41FA5}">
                      <a16:colId xmlns:a16="http://schemas.microsoft.com/office/drawing/2014/main" val="3905368483"/>
                    </a:ext>
                  </a:extLst>
                </a:gridCol>
              </a:tblGrid>
              <a:tr h="367211">
                <a:tc>
                  <a:txBody>
                    <a:bodyPr/>
                    <a:lstStyle/>
                    <a:p>
                      <a:r>
                        <a:rPr lang="uk-UA" dirty="0"/>
                        <a:t>Оцінка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72161"/>
                  </a:ext>
                </a:extLst>
              </a:tr>
              <a:tr h="633816">
                <a:tc>
                  <a:txBody>
                    <a:bodyPr/>
                    <a:lstStyle/>
                    <a:p>
                      <a:r>
                        <a:rPr lang="uk-UA" dirty="0"/>
                        <a:t>С</a:t>
                      </a:r>
                      <a:r>
                        <a:rPr lang="uk-UA" dirty="0" smtClean="0"/>
                        <a:t>ередня </a:t>
                      </a:r>
                      <a:r>
                        <a:rPr lang="uk-UA" dirty="0"/>
                        <a:t>абсолютна похибка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0.06566499721758487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0.21480244852532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10566"/>
                  </a:ext>
                </a:extLst>
              </a:tr>
              <a:tr h="633816">
                <a:tc>
                  <a:txBody>
                    <a:bodyPr/>
                    <a:lstStyle/>
                    <a:p>
                      <a:r>
                        <a:rPr lang="uk-UA" noProof="0" dirty="0" smtClean="0"/>
                        <a:t>Середньоквадратична</a:t>
                      </a:r>
                      <a:r>
                        <a:rPr lang="uk-UA" dirty="0" smtClean="0"/>
                        <a:t>похибка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0.3350027824151363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1.2142459654980524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1785"/>
                  </a:ext>
                </a:extLst>
              </a:tr>
              <a:tr h="633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>
                          <a:effectLst/>
                        </a:rPr>
                        <a:t>Коефіцієнт детермінації</a:t>
                      </a:r>
                      <a:endParaRPr lang="uk-UA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0.9591728736093396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0.8520186216205629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01559"/>
                  </a:ext>
                </a:extLst>
              </a:tr>
              <a:tr h="367211">
                <a:tc>
                  <a:txBody>
                    <a:bodyPr/>
                    <a:lstStyle/>
                    <a:p>
                      <a:r>
                        <a:rPr lang="uk-UA" dirty="0"/>
                        <a:t>Точність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0.9827490261547023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0.9499165275459098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57607"/>
                  </a:ext>
                </a:extLst>
              </a:tr>
              <a:tr h="367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23901"/>
                  </a:ext>
                </a:extLst>
              </a:tr>
              <a:tr h="633816">
                <a:tc>
                  <a:txBody>
                    <a:bodyPr/>
                    <a:lstStyle/>
                    <a:p>
                      <a:r>
                        <a:rPr lang="uk-UA" dirty="0"/>
                        <a:t>Найкращі параметри: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'C': 10, 'gamma': 0.001, 'kernel': 'rbf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'C': 0.1, 'penalty': '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LSE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0426"/>
                  </a:ext>
                </a:extLst>
              </a:tr>
            </a:tbl>
          </a:graphicData>
        </a:graphic>
      </p:graphicFrame>
      <p:pic>
        <p:nvPicPr>
          <p:cNvPr id="6" name="Picture 5" descr="A person wearing a suit and tie&#10;&#10;Description generated with high confidence">
            <a:extLst>
              <a:ext uri="{FF2B5EF4-FFF2-40B4-BE49-F238E27FC236}">
                <a16:creationId xmlns:a16="http://schemas.microsoft.com/office/drawing/2014/main" id="{D11A5191-54A5-4AFA-BD81-749D887B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002" y="179677"/>
            <a:ext cx="4649259" cy="30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7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boy and girl with laptop">
            <a:extLst>
              <a:ext uri="{FF2B5EF4-FFF2-40B4-BE49-F238E27FC236}">
                <a16:creationId xmlns:a16="http://schemas.microsoft.com/office/drawing/2014/main" id="{F141C4D6-82BE-4875-BFD4-816603456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" y="1010616"/>
            <a:ext cx="6616823" cy="483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18426-8E94-45D2-91B2-A2046B1B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uk-UA" dirty="0" smtClean="0">
                <a:solidFill>
                  <a:srgbClr val="FFFFFF"/>
                </a:solidFill>
              </a:rPr>
              <a:t>Дякуємо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uk-UA" dirty="0" smtClean="0">
                <a:solidFill>
                  <a:srgbClr val="FFFFFF"/>
                </a:solidFill>
              </a:rPr>
              <a:t>за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uk-UA" dirty="0" smtClean="0">
                <a:solidFill>
                  <a:srgbClr val="FFFFFF"/>
                </a:solidFill>
              </a:rPr>
              <a:t>увагу</a:t>
            </a:r>
            <a:r>
              <a:rPr lang="en-US" dirty="0" smtClean="0">
                <a:solidFill>
                  <a:srgbClr val="FFFFFF"/>
                </a:solidFill>
              </a:rPr>
              <a:t>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6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641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6828" y="643466"/>
            <a:ext cx="5947985" cy="5571067"/>
          </a:xfrm>
        </p:spPr>
        <p:txBody>
          <a:bodyPr>
            <a:normAutofit/>
          </a:bodyPr>
          <a:lstStyle/>
          <a:p>
            <a:r>
              <a:rPr lang="uk-UA" sz="2400" dirty="0"/>
              <a:t>Аналіз задачі</a:t>
            </a:r>
          </a:p>
          <a:p>
            <a:r>
              <a:rPr lang="uk-UA" sz="2400" dirty="0"/>
              <a:t>Попередня обробка даних</a:t>
            </a:r>
          </a:p>
          <a:p>
            <a:r>
              <a:rPr lang="uk-UA" sz="2400" dirty="0"/>
              <a:t>Використані методи</a:t>
            </a:r>
          </a:p>
          <a:p>
            <a:pPr lvl="1"/>
            <a:r>
              <a:rPr lang="en-US" sz="2200" dirty="0"/>
              <a:t>Logistic regression</a:t>
            </a:r>
          </a:p>
          <a:p>
            <a:pPr lvl="1"/>
            <a:r>
              <a:rPr lang="en-US" sz="2200" dirty="0"/>
              <a:t>Support vector machine</a:t>
            </a:r>
            <a:endParaRPr lang="ru-UA" sz="2200" dirty="0"/>
          </a:p>
          <a:p>
            <a:r>
              <a:rPr lang="uk-UA" sz="2600" dirty="0"/>
              <a:t>Тестування та оцінка</a:t>
            </a:r>
          </a:p>
          <a:p>
            <a:r>
              <a:rPr lang="uk-UA" sz="2600" dirty="0"/>
              <a:t>Висновки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90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59400"/>
            <a:ext cx="255031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23331"/>
            <a:ext cx="9418320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uk-UA" dirty="0">
                <a:solidFill>
                  <a:schemeClr val="tx2"/>
                </a:solidFill>
              </a:rPr>
              <a:t>Аналіз задачі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2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91A3-5146-487C-A480-367CEB84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Датасет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2A7120-3917-4ADD-B432-C5B4E1785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40325"/>
              </p:ext>
            </p:extLst>
          </p:nvPr>
        </p:nvGraphicFramePr>
        <p:xfrm>
          <a:off x="1616529" y="3688080"/>
          <a:ext cx="8128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240977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74584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Набір даних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Кількість інстансів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0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UA" dirty="0"/>
                        <a:t>Т</a:t>
                      </a:r>
                      <a:r>
                        <a:rPr lang="uk-UA" dirty="0"/>
                        <a:t>р</a:t>
                      </a:r>
                      <a:r>
                        <a:rPr lang="ru-UA" dirty="0"/>
                        <a:t>е</a:t>
                      </a:r>
                      <a:r>
                        <a:rPr lang="uk-UA" dirty="0"/>
                        <a:t>н</a:t>
                      </a:r>
                      <a:r>
                        <a:rPr lang="ru-UA" dirty="0"/>
                        <a:t>у</a:t>
                      </a:r>
                      <a:r>
                        <a:rPr lang="uk-UA" dirty="0"/>
                        <a:t>в</a:t>
                      </a:r>
                      <a:r>
                        <a:rPr lang="ru-UA" dirty="0"/>
                        <a:t>а</a:t>
                      </a:r>
                      <a:r>
                        <a:rPr lang="uk-UA" dirty="0"/>
                        <a:t>л</a:t>
                      </a:r>
                      <a:r>
                        <a:rPr lang="ru-UA" dirty="0"/>
                        <a:t>ь</a:t>
                      </a:r>
                      <a:r>
                        <a:rPr lang="uk-UA" dirty="0"/>
                        <a:t>н</a:t>
                      </a:r>
                      <a:r>
                        <a:rPr lang="ru-UA" dirty="0"/>
                        <a:t>и</a:t>
                      </a:r>
                      <a:r>
                        <a:rPr lang="uk-UA" dirty="0"/>
                        <a:t>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UA" dirty="0"/>
                        <a:t>3823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27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UA" dirty="0"/>
                        <a:t>Т</a:t>
                      </a:r>
                      <a:r>
                        <a:rPr lang="uk-UA" dirty="0"/>
                        <a:t>е</a:t>
                      </a:r>
                      <a:r>
                        <a:rPr lang="ru-UA" dirty="0"/>
                        <a:t>с</a:t>
                      </a:r>
                      <a:r>
                        <a:rPr lang="uk-UA" dirty="0"/>
                        <a:t>т</a:t>
                      </a:r>
                      <a:r>
                        <a:rPr lang="ru-UA" dirty="0"/>
                        <a:t>о</a:t>
                      </a:r>
                      <a:r>
                        <a:rPr lang="uk-UA" dirty="0"/>
                        <a:t>в</a:t>
                      </a:r>
                      <a:r>
                        <a:rPr lang="ru-UA" dirty="0"/>
                        <a:t>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UA" dirty="0"/>
                        <a:t>1797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24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626664-392B-4B5E-9A08-34B1A4C0346A}"/>
              </a:ext>
            </a:extLst>
          </p:cNvPr>
          <p:cNvSpPr txBox="1"/>
          <p:nvPr/>
        </p:nvSpPr>
        <p:spPr>
          <a:xfrm>
            <a:off x="1586593" y="5170714"/>
            <a:ext cx="849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Кількість атрибутів: 1024 вхідних + 1 атрибут класу	</a:t>
            </a:r>
          </a:p>
          <a:p>
            <a:r>
              <a:rPr lang="uk-UA" sz="2000" dirty="0"/>
              <a:t>Обмеження на атрибути: </a:t>
            </a:r>
            <a:r>
              <a:rPr lang="ru-UA" sz="2000" dirty="0"/>
              <a:t>0 </a:t>
            </a:r>
            <a:r>
              <a:rPr lang="uk-UA" sz="2000" dirty="0"/>
              <a:t>а</a:t>
            </a:r>
            <a:r>
              <a:rPr lang="ru-UA" sz="2000" dirty="0"/>
              <a:t>б</a:t>
            </a:r>
            <a:r>
              <a:rPr lang="uk-UA" sz="2000" dirty="0"/>
              <a:t>о</a:t>
            </a:r>
            <a:r>
              <a:rPr lang="ru-UA" sz="2000" dirty="0"/>
              <a:t> 1</a:t>
            </a:r>
            <a:r>
              <a:rPr lang="uk-UA" sz="2000" dirty="0"/>
              <a:t>. Останній від 0 до 9</a:t>
            </a:r>
          </a:p>
          <a:p>
            <a:r>
              <a:rPr lang="uk-UA" sz="2000" dirty="0"/>
              <a:t>Пропущені атрибути: відсутні</a:t>
            </a:r>
            <a:endParaRPr lang="en-US" sz="2000" dirty="0"/>
          </a:p>
        </p:txBody>
      </p:sp>
      <p:pic>
        <p:nvPicPr>
          <p:cNvPr id="1026" name="Picture 2" descr="Image result for Optical Recognition of Handwritten Digits Data Set">
            <a:extLst>
              <a:ext uri="{FF2B5EF4-FFF2-40B4-BE49-F238E27FC236}">
                <a16:creationId xmlns:a16="http://schemas.microsoft.com/office/drawing/2014/main" id="{B8220CE4-A55C-4314-BE0B-BFDEF203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13" y="230777"/>
            <a:ext cx="3112685" cy="31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76C3A-0490-4EB3-8202-6A7ACA02AE6E}"/>
              </a:ext>
            </a:extLst>
          </p:cNvPr>
          <p:cNvSpPr txBox="1"/>
          <p:nvPr/>
        </p:nvSpPr>
        <p:spPr>
          <a:xfrm>
            <a:off x="1616529" y="2366535"/>
            <a:ext cx="421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Вхідні дані: бінарне зображення 32х32</a:t>
            </a:r>
            <a:r>
              <a:rPr lang="ru-UA" dirty="0"/>
              <a:t> + </a:t>
            </a:r>
            <a:r>
              <a:rPr lang="uk-UA" dirty="0"/>
              <a:t>а</a:t>
            </a:r>
            <a:r>
              <a:rPr lang="ru-UA" dirty="0"/>
              <a:t>т</a:t>
            </a:r>
            <a:r>
              <a:rPr lang="uk-UA" dirty="0"/>
              <a:t>р</a:t>
            </a:r>
            <a:r>
              <a:rPr lang="ru-UA" dirty="0"/>
              <a:t>и</a:t>
            </a:r>
            <a:r>
              <a:rPr lang="uk-UA" dirty="0"/>
              <a:t>б</a:t>
            </a:r>
            <a:r>
              <a:rPr lang="ru-UA" dirty="0"/>
              <a:t>у</a:t>
            </a:r>
            <a:r>
              <a:rPr lang="uk-UA" dirty="0"/>
              <a:t>т</a:t>
            </a:r>
            <a:r>
              <a:rPr lang="ru-UA" dirty="0"/>
              <a:t> </a:t>
            </a:r>
            <a:r>
              <a:rPr lang="uk-UA" dirty="0"/>
              <a:t>к</a:t>
            </a:r>
            <a:r>
              <a:rPr lang="ru-UA" dirty="0"/>
              <a:t>л</a:t>
            </a:r>
            <a:r>
              <a:rPr lang="uk-UA" dirty="0"/>
              <a:t>а</a:t>
            </a:r>
            <a:r>
              <a:rPr lang="ru-UA" dirty="0"/>
              <a:t>с</a:t>
            </a:r>
            <a:r>
              <a:rPr lang="uk-UA" dirty="0"/>
              <a:t>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A0D41B-2AA0-43F2-A669-B8E6542EA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027908"/>
              </p:ext>
            </p:extLst>
          </p:nvPr>
        </p:nvGraphicFramePr>
        <p:xfrm>
          <a:off x="1233595" y="716795"/>
          <a:ext cx="6080125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5165" y="1332853"/>
            <a:ext cx="3316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Як можна побачити на графіку,</a:t>
            </a:r>
          </a:p>
          <a:p>
            <a:r>
              <a:rPr lang="uk-UA" dirty="0" smtClean="0"/>
              <a:t>кількість </a:t>
            </a:r>
            <a:r>
              <a:rPr lang="uk-UA" dirty="0"/>
              <a:t>прикладів для кожної цифри приблизно однакова.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90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43B2-17B0-40F4-A652-B123A810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Попередня обробка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30DBE-9A50-4F76-8F70-9C4DDAF71CA1}"/>
              </a:ext>
            </a:extLst>
          </p:cNvPr>
          <p:cNvSpPr txBox="1"/>
          <p:nvPr/>
        </p:nvSpPr>
        <p:spPr>
          <a:xfrm>
            <a:off x="1221025" y="1730242"/>
            <a:ext cx="8820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Сформуємо з кожного зображення 32х32 матрицю 8х8, де в кожній клітинці матриці порахуємо кількість одиничних бітів у відповідному блоці 4х4. Таким чином елементи результуючої матриці будуть від 0 до 16.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зменшує</a:t>
            </a:r>
            <a:r>
              <a:rPr lang="ru-RU" dirty="0"/>
              <a:t> </a:t>
            </a:r>
            <a:r>
              <a:rPr lang="ru-RU" dirty="0" err="1"/>
              <a:t>розмірність</a:t>
            </a:r>
            <a:r>
              <a:rPr lang="en-US" dirty="0"/>
              <a:t>, </a:t>
            </a:r>
            <a:r>
              <a:rPr lang="uk-UA" dirty="0"/>
              <a:t>що пришвидшує тренування</a:t>
            </a:r>
            <a:r>
              <a:rPr lang="ru-RU" dirty="0"/>
              <a:t> і </a:t>
            </a:r>
            <a:r>
              <a:rPr lang="ru-RU" dirty="0" err="1"/>
              <a:t>зменшує</a:t>
            </a:r>
            <a:r>
              <a:rPr lang="ru-RU" dirty="0"/>
              <a:t> </a:t>
            </a:r>
            <a:r>
              <a:rPr lang="ru-RU" dirty="0" err="1"/>
              <a:t>чутливість</a:t>
            </a:r>
            <a:r>
              <a:rPr lang="ru-RU" dirty="0"/>
              <a:t> до </a:t>
            </a:r>
            <a:r>
              <a:rPr lang="ru-RU" dirty="0" err="1"/>
              <a:t>шумів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покращує</a:t>
            </a:r>
            <a:r>
              <a:rPr lang="ru-RU" dirty="0"/>
              <a:t> </a:t>
            </a:r>
            <a:r>
              <a:rPr lang="ru-RU" dirty="0" smtClean="0"/>
              <a:t>результат.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12CD16-FFF2-4063-B72E-7D0F5BF64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49698"/>
              </p:ext>
            </p:extLst>
          </p:nvPr>
        </p:nvGraphicFramePr>
        <p:xfrm>
          <a:off x="1256397" y="3591895"/>
          <a:ext cx="3151344" cy="199415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393918">
                  <a:extLst>
                    <a:ext uri="{9D8B030D-6E8A-4147-A177-3AD203B41FA5}">
                      <a16:colId xmlns:a16="http://schemas.microsoft.com/office/drawing/2014/main" val="390330880"/>
                    </a:ext>
                  </a:extLst>
                </a:gridCol>
                <a:gridCol w="393918">
                  <a:extLst>
                    <a:ext uri="{9D8B030D-6E8A-4147-A177-3AD203B41FA5}">
                      <a16:colId xmlns:a16="http://schemas.microsoft.com/office/drawing/2014/main" val="559475784"/>
                    </a:ext>
                  </a:extLst>
                </a:gridCol>
                <a:gridCol w="393918">
                  <a:extLst>
                    <a:ext uri="{9D8B030D-6E8A-4147-A177-3AD203B41FA5}">
                      <a16:colId xmlns:a16="http://schemas.microsoft.com/office/drawing/2014/main" val="1159714244"/>
                    </a:ext>
                  </a:extLst>
                </a:gridCol>
                <a:gridCol w="393918">
                  <a:extLst>
                    <a:ext uri="{9D8B030D-6E8A-4147-A177-3AD203B41FA5}">
                      <a16:colId xmlns:a16="http://schemas.microsoft.com/office/drawing/2014/main" val="985383996"/>
                    </a:ext>
                  </a:extLst>
                </a:gridCol>
                <a:gridCol w="393918">
                  <a:extLst>
                    <a:ext uri="{9D8B030D-6E8A-4147-A177-3AD203B41FA5}">
                      <a16:colId xmlns:a16="http://schemas.microsoft.com/office/drawing/2014/main" val="1716028221"/>
                    </a:ext>
                  </a:extLst>
                </a:gridCol>
                <a:gridCol w="393918">
                  <a:extLst>
                    <a:ext uri="{9D8B030D-6E8A-4147-A177-3AD203B41FA5}">
                      <a16:colId xmlns:a16="http://schemas.microsoft.com/office/drawing/2014/main" val="3950760561"/>
                    </a:ext>
                  </a:extLst>
                </a:gridCol>
                <a:gridCol w="393918">
                  <a:extLst>
                    <a:ext uri="{9D8B030D-6E8A-4147-A177-3AD203B41FA5}">
                      <a16:colId xmlns:a16="http://schemas.microsoft.com/office/drawing/2014/main" val="1390655280"/>
                    </a:ext>
                  </a:extLst>
                </a:gridCol>
                <a:gridCol w="393918">
                  <a:extLst>
                    <a:ext uri="{9D8B030D-6E8A-4147-A177-3AD203B41FA5}">
                      <a16:colId xmlns:a16="http://schemas.microsoft.com/office/drawing/2014/main" val="2556744044"/>
                    </a:ext>
                  </a:extLst>
                </a:gridCol>
              </a:tblGrid>
              <a:tr h="498539"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04799"/>
                  </a:ext>
                </a:extLst>
              </a:tr>
              <a:tr h="498539"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86273"/>
                  </a:ext>
                </a:extLst>
              </a:tr>
              <a:tr h="498539"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0158"/>
                  </a:ext>
                </a:extLst>
              </a:tr>
              <a:tr h="498539"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77818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333EFB5-BC2F-44AF-AC13-A955A338BA91}"/>
              </a:ext>
            </a:extLst>
          </p:cNvPr>
          <p:cNvSpPr/>
          <p:nvPr/>
        </p:nvSpPr>
        <p:spPr>
          <a:xfrm>
            <a:off x="4725313" y="4108723"/>
            <a:ext cx="2047818" cy="1071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2398E2-79E6-46B2-9654-6054C89B7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78708"/>
              </p:ext>
            </p:extLst>
          </p:nvPr>
        </p:nvGraphicFramePr>
        <p:xfrm>
          <a:off x="7216641" y="3944541"/>
          <a:ext cx="2047818" cy="123523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023909">
                  <a:extLst>
                    <a:ext uri="{9D8B030D-6E8A-4147-A177-3AD203B41FA5}">
                      <a16:colId xmlns:a16="http://schemas.microsoft.com/office/drawing/2014/main" val="1050143253"/>
                    </a:ext>
                  </a:extLst>
                </a:gridCol>
                <a:gridCol w="1023909">
                  <a:extLst>
                    <a:ext uri="{9D8B030D-6E8A-4147-A177-3AD203B41FA5}">
                      <a16:colId xmlns:a16="http://schemas.microsoft.com/office/drawing/2014/main" val="635948938"/>
                    </a:ext>
                  </a:extLst>
                </a:gridCol>
              </a:tblGrid>
              <a:tr h="1235234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907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3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17A7-E335-43D7-8E8A-A2C55BA9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508987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uk-UA" dirty="0"/>
              <a:t>Логістична регресія – 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а</a:t>
            </a:r>
            <a:r>
              <a:rPr lang="uk-UA" dirty="0"/>
              <a:t>т</a:t>
            </a:r>
            <a:r>
              <a:rPr lang="ru-UA" dirty="0"/>
              <a:t>и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и</a:t>
            </a:r>
            <a:r>
              <a:rPr lang="ru-UA" dirty="0"/>
              <a:t>ч</a:t>
            </a:r>
            <a:r>
              <a:rPr lang="uk-UA" dirty="0"/>
              <a:t>н</a:t>
            </a:r>
            <a:r>
              <a:rPr lang="ru-UA" dirty="0"/>
              <a:t>и</a:t>
            </a:r>
            <a:r>
              <a:rPr lang="uk-UA" dirty="0"/>
              <a:t>й</a:t>
            </a:r>
            <a:r>
              <a:rPr lang="ru-UA" dirty="0"/>
              <a:t> </a:t>
            </a:r>
            <a:r>
              <a:rPr lang="uk-UA" dirty="0"/>
              <a:t>метод побудови лінійних класифікаторів</a:t>
            </a:r>
            <a:endParaRPr lang="en-US" dirty="0"/>
          </a:p>
        </p:txBody>
      </p:sp>
      <p:pic>
        <p:nvPicPr>
          <p:cNvPr id="2050" name="Picture 2" descr="Image result for logisticregression sklearn">
            <a:extLst>
              <a:ext uri="{FF2B5EF4-FFF2-40B4-BE49-F238E27FC236}">
                <a16:creationId xmlns:a16="http://schemas.microsoft.com/office/drawing/2014/main" id="{D12C7AD2-5F40-4DD9-9C28-CD7CA7E83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16" y="2047818"/>
            <a:ext cx="5886233" cy="368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BC50BA-26FF-4E18-89DE-0C613F063302}"/>
              </a:ext>
            </a:extLst>
          </p:cNvPr>
          <p:cNvSpPr txBox="1"/>
          <p:nvPr/>
        </p:nvSpPr>
        <p:spPr>
          <a:xfrm>
            <a:off x="7599923" y="2370869"/>
            <a:ext cx="271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 Функція втрат: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EE60F-4B86-4CCF-BA78-2435CC2B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780" y="2877760"/>
            <a:ext cx="2943624" cy="551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0A4D4E-55B6-4A39-A8C7-FB0E9246FE98}"/>
              </a:ext>
            </a:extLst>
          </p:cNvPr>
          <p:cNvSpPr txBox="1"/>
          <p:nvPr/>
        </p:nvSpPr>
        <p:spPr>
          <a:xfrm>
            <a:off x="7771830" y="3778061"/>
            <a:ext cx="3009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Метод оптимізації:</a:t>
            </a:r>
          </a:p>
          <a:p>
            <a:r>
              <a:rPr lang="en-US" b="1" dirty="0"/>
              <a:t>Iteratively reweighted least squares (IRLS)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045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17A7-E335-43D7-8E8A-A2C55BA9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851" y="596263"/>
            <a:ext cx="9872937" cy="711344"/>
          </a:xfrm>
        </p:spPr>
        <p:txBody>
          <a:bodyPr>
            <a:normAutofit/>
          </a:bodyPr>
          <a:lstStyle/>
          <a:p>
            <a:r>
              <a:rPr lang="en-US" dirty="0" smtClean="0"/>
              <a:t>Grid search </a:t>
            </a:r>
            <a:r>
              <a:rPr lang="uk-UA" dirty="0" smtClean="0"/>
              <a:t>для логістичної регресії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6067" y="1470872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Параметри: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23983"/>
              </p:ext>
            </p:extLst>
          </p:nvPr>
        </p:nvGraphicFramePr>
        <p:xfrm>
          <a:off x="906851" y="2156647"/>
          <a:ext cx="9410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16">
                  <a:extLst>
                    <a:ext uri="{9D8B030D-6E8A-4147-A177-3AD203B41FA5}">
                      <a16:colId xmlns:a16="http://schemas.microsoft.com/office/drawing/2014/main" val="223108103"/>
                    </a:ext>
                  </a:extLst>
                </a:gridCol>
                <a:gridCol w="1344416">
                  <a:extLst>
                    <a:ext uri="{9D8B030D-6E8A-4147-A177-3AD203B41FA5}">
                      <a16:colId xmlns:a16="http://schemas.microsoft.com/office/drawing/2014/main" val="2607418108"/>
                    </a:ext>
                  </a:extLst>
                </a:gridCol>
                <a:gridCol w="1344416">
                  <a:extLst>
                    <a:ext uri="{9D8B030D-6E8A-4147-A177-3AD203B41FA5}">
                      <a16:colId xmlns:a16="http://schemas.microsoft.com/office/drawing/2014/main" val="3748047842"/>
                    </a:ext>
                  </a:extLst>
                </a:gridCol>
                <a:gridCol w="1344416">
                  <a:extLst>
                    <a:ext uri="{9D8B030D-6E8A-4147-A177-3AD203B41FA5}">
                      <a16:colId xmlns:a16="http://schemas.microsoft.com/office/drawing/2014/main" val="273926077"/>
                    </a:ext>
                  </a:extLst>
                </a:gridCol>
                <a:gridCol w="1344416">
                  <a:extLst>
                    <a:ext uri="{9D8B030D-6E8A-4147-A177-3AD203B41FA5}">
                      <a16:colId xmlns:a16="http://schemas.microsoft.com/office/drawing/2014/main" val="9636757"/>
                    </a:ext>
                  </a:extLst>
                </a:gridCol>
                <a:gridCol w="1344416">
                  <a:extLst>
                    <a:ext uri="{9D8B030D-6E8A-4147-A177-3AD203B41FA5}">
                      <a16:colId xmlns:a16="http://schemas.microsoft.com/office/drawing/2014/main" val="3343987104"/>
                    </a:ext>
                  </a:extLst>
                </a:gridCol>
                <a:gridCol w="1344416">
                  <a:extLst>
                    <a:ext uri="{9D8B030D-6E8A-4147-A177-3AD203B41FA5}">
                      <a16:colId xmlns:a16="http://schemas.microsoft.com/office/drawing/2014/main" val="3848642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205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Penalty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(‘l1’, 0.001)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(‘l1’, 0.01)</a:t>
                      </a:r>
                      <a:endParaRPr lang="ru-RU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(‘l1’, 0.1)</a:t>
                      </a:r>
                      <a:endParaRPr lang="ru-RU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(‘l1’, 1)</a:t>
                      </a:r>
                      <a:endParaRPr lang="ru-RU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(‘l1’, 10)</a:t>
                      </a:r>
                      <a:endParaRPr lang="ru-RU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(‘l1’, 100)</a:t>
                      </a:r>
                      <a:endParaRPr lang="ru-RU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308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(‘l2’, 0.001)</a:t>
                      </a:r>
                      <a:endParaRPr lang="ru-RU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(‘l2’, 0.01)</a:t>
                      </a:r>
                      <a:endParaRPr lang="ru-RU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(‘l2’, 0.1)</a:t>
                      </a:r>
                      <a:endParaRPr lang="ru-RU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(‘l2’, 1)</a:t>
                      </a:r>
                      <a:endParaRPr lang="ru-RU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(‘l2’, 10)</a:t>
                      </a:r>
                      <a:endParaRPr lang="ru-RU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(‘l2’, 100)</a:t>
                      </a:r>
                      <a:endParaRPr lang="ru-RU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247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6851" y="374887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l1 – LAE: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3751" y="373887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l2 – LSE: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1" y="4738540"/>
            <a:ext cx="4059240" cy="119389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51" y="4626635"/>
            <a:ext cx="3917397" cy="13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5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FFF4-429D-4897-BDCB-1CFAE5C0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(</a:t>
            </a:r>
            <a:r>
              <a:rPr lang="en-US" i="1" dirty="0"/>
              <a:t>support vector machine)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A9D03-807F-4E71-8062-A0D59A7C2802}"/>
              </a:ext>
            </a:extLst>
          </p:cNvPr>
          <p:cNvSpPr/>
          <p:nvPr/>
        </p:nvSpPr>
        <p:spPr>
          <a:xfrm>
            <a:off x="397882" y="5291911"/>
            <a:ext cx="7727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SVMs </a:t>
            </a:r>
            <a:r>
              <a:rPr lang="en-US" dirty="0" err="1"/>
              <a:t>максимізують</a:t>
            </a:r>
            <a:r>
              <a:rPr lang="en-US" dirty="0"/>
              <a:t> </a:t>
            </a:r>
            <a:r>
              <a:rPr lang="uk-UA" dirty="0"/>
              <a:t>відступ</a:t>
            </a:r>
            <a:r>
              <a:rPr lang="en-US" dirty="0"/>
              <a:t> </a:t>
            </a:r>
            <a:r>
              <a:rPr lang="uk-UA" dirty="0"/>
              <a:t>від</a:t>
            </a:r>
            <a:r>
              <a:rPr lang="en-US" dirty="0"/>
              <a:t> </a:t>
            </a:r>
            <a:r>
              <a:rPr lang="en-US" dirty="0" err="1"/>
              <a:t>розділ</a:t>
            </a:r>
            <a:r>
              <a:rPr lang="uk-UA" dirty="0" err="1"/>
              <a:t>яючих</a:t>
            </a:r>
            <a:r>
              <a:rPr lang="uk-UA" dirty="0"/>
              <a:t> </a:t>
            </a:r>
            <a:r>
              <a:rPr lang="en-US" dirty="0" err="1"/>
              <a:t>гіперплощ</a:t>
            </a:r>
            <a:r>
              <a:rPr lang="uk-UA" dirty="0" err="1"/>
              <a:t>ин</a:t>
            </a:r>
            <a:r>
              <a:rPr lang="en-US" dirty="0"/>
              <a:t>.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Функція рішення повністю визначена тренувальною множиною та векторами підтримки.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Квадратичний час тренування</a:t>
            </a:r>
            <a:endParaRPr lang="en-US" dirty="0"/>
          </a:p>
        </p:txBody>
      </p:sp>
      <p:pic>
        <p:nvPicPr>
          <p:cNvPr id="3074" name="Picture 2" descr="Image result for support vector machine">
            <a:extLst>
              <a:ext uri="{FF2B5EF4-FFF2-40B4-BE49-F238E27FC236}">
                <a16:creationId xmlns:a16="http://schemas.microsoft.com/office/drawing/2014/main" id="{2514A3E5-D60C-4DA6-9AC3-A3F3E82ED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07" y="1805761"/>
            <a:ext cx="4762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E1F510B-B6E0-48A0-9CBF-D3EF03CB1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99" y="1862911"/>
            <a:ext cx="492575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709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WebDB7C</Template>
  <TotalTime>348</TotalTime>
  <Words>535</Words>
  <Application>Microsoft Office PowerPoint</Application>
  <PresentationFormat>Широкоэкранный</PresentationFormat>
  <Paragraphs>254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Century Schoolbook</vt:lpstr>
      <vt:lpstr>Wingdings 2</vt:lpstr>
      <vt:lpstr>View</vt:lpstr>
      <vt:lpstr>Оптичне розпізнавання рукописних цифр</vt:lpstr>
      <vt:lpstr>Contents</vt:lpstr>
      <vt:lpstr>Аналіз задачі</vt:lpstr>
      <vt:lpstr>Датасет</vt:lpstr>
      <vt:lpstr>Презентация PowerPoint</vt:lpstr>
      <vt:lpstr>Попередня обробка</vt:lpstr>
      <vt:lpstr>Логістична регресія – статистичний метод побудови лінійних класифікаторів</vt:lpstr>
      <vt:lpstr>Grid search для логістичної регресії</vt:lpstr>
      <vt:lpstr>SVM (support vector machine)</vt:lpstr>
      <vt:lpstr>Grid search для SVC</vt:lpstr>
      <vt:lpstr>Результати</vt:lpstr>
      <vt:lpstr>Результати</vt:lpstr>
      <vt:lpstr>Confusion matix</vt:lpstr>
      <vt:lpstr>Висновки</vt:lpstr>
      <vt:lpstr>Дякуємо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Денис Цёменко</dc:creator>
  <cp:lastModifiedBy>Olga Chuchuk</cp:lastModifiedBy>
  <cp:revision>20</cp:revision>
  <dcterms:created xsi:type="dcterms:W3CDTF">2018-06-04T13:25:57Z</dcterms:created>
  <dcterms:modified xsi:type="dcterms:W3CDTF">2018-06-05T06:32:27Z</dcterms:modified>
</cp:coreProperties>
</file>