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A42969-0138-4414-804D-3D379B73BD48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A6A638-362F-44AC-98F0-9F4BDD1098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 который любит информатику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0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бота, который бы понравился Максиму Алексеевичу и соответствовал критериям оценки</a:t>
            </a:r>
            <a:endParaRPr lang="ru-RU" dirty="0"/>
          </a:p>
        </p:txBody>
      </p:sp>
      <p:pic>
        <p:nvPicPr>
          <p:cNvPr id="1026" name="Picture 2" descr="https://pres100.ru/sites/default/files/styles/max_1300x1300/public/11%3A35%3A47/Informatika.jpg?itok=3Cw9ka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03190"/>
            <a:ext cx="4824536" cy="394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 использован функциональный метод программирования: созданы отдельные функции для команд боту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спользованы библиотеки </a:t>
            </a:r>
            <a:r>
              <a:rPr lang="en-US" dirty="0" err="1" smtClean="0"/>
              <a:t>vk_api</a:t>
            </a:r>
            <a:r>
              <a:rPr lang="ru-RU" dirty="0" smtClean="0"/>
              <a:t>, </a:t>
            </a:r>
            <a:r>
              <a:rPr lang="en-US" dirty="0"/>
              <a:t>random, </a:t>
            </a:r>
            <a:r>
              <a:rPr lang="en-US" dirty="0" err="1" smtClean="0"/>
              <a:t>wikipedia</a:t>
            </a:r>
            <a:r>
              <a:rPr lang="en-US" dirty="0"/>
              <a:t>, time</a:t>
            </a:r>
            <a:endParaRPr lang="ru-RU" dirty="0"/>
          </a:p>
        </p:txBody>
      </p:sp>
      <p:pic>
        <p:nvPicPr>
          <p:cNvPr id="2050" name="Picture 2" descr="https://cache3.youla.io/files/images/780_780/5b/08/5b08096962e1c6084b248e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3648" y="3140968"/>
            <a:ext cx="3296314" cy="328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ru-RU" dirty="0" smtClean="0"/>
              <a:t>Главная цель достигнута – бот работает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dirty="0" smtClean="0"/>
              <a:t>У бота есть множество вариантов доработки и развития. Например расширенный отклик на простые вопросы и увеличение количества функций</a:t>
            </a:r>
          </a:p>
          <a:p>
            <a:endParaRPr lang="ru-RU" dirty="0"/>
          </a:p>
        </p:txBody>
      </p:sp>
      <p:pic>
        <p:nvPicPr>
          <p:cNvPr id="3074" name="Picture 2" descr="https://avatars.mds.yandex.net/get-pdb/477388/e16af1d7-010c-4517-887b-2c54b89a710c/s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355976" cy="32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</TotalTime>
  <Words>68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Эркер</vt:lpstr>
      <vt:lpstr>Бот который любит информатику</vt:lpstr>
      <vt:lpstr>Идея проекта </vt:lpstr>
      <vt:lpstr>Реализация</vt:lpstr>
      <vt:lpstr>Вывод: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который любит информатику</dc:title>
  <dc:creator>1</dc:creator>
  <cp:lastModifiedBy>1</cp:lastModifiedBy>
  <cp:revision>3</cp:revision>
  <dcterms:created xsi:type="dcterms:W3CDTF">2020-05-12T08:33:46Z</dcterms:created>
  <dcterms:modified xsi:type="dcterms:W3CDTF">2020-05-12T08:55:59Z</dcterms:modified>
</cp:coreProperties>
</file>