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5" r:id="rId30"/>
    <p:sldId id="287" r:id="rId31"/>
    <p:sldId id="283" r:id="rId32"/>
    <p:sldId id="288" r:id="rId33"/>
    <p:sldId id="290" r:id="rId34"/>
    <p:sldId id="289" r:id="rId35"/>
    <p:sldId id="292" r:id="rId36"/>
    <p:sldId id="291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>
      <p:cViewPr varScale="1">
        <p:scale>
          <a:sx n="83" d="100"/>
          <a:sy n="83" d="100"/>
        </p:scale>
        <p:origin x="-138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482-25BF-4AF2-983D-47F327E85A7E}" type="datetimeFigureOut">
              <a:rPr lang="uk-UA" smtClean="0"/>
              <a:t>16.05.2023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38DC-770E-4C46-83BF-A6CCA3779C1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357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482-25BF-4AF2-983D-47F327E85A7E}" type="datetimeFigureOut">
              <a:rPr lang="uk-UA" smtClean="0"/>
              <a:t>16.05.2023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38DC-770E-4C46-83BF-A6CCA3779C1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384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482-25BF-4AF2-983D-47F327E85A7E}" type="datetimeFigureOut">
              <a:rPr lang="uk-UA" smtClean="0"/>
              <a:t>16.05.2023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38DC-770E-4C46-83BF-A6CCA3779C1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531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482-25BF-4AF2-983D-47F327E85A7E}" type="datetimeFigureOut">
              <a:rPr lang="uk-UA" smtClean="0"/>
              <a:t>16.05.2023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38DC-770E-4C46-83BF-A6CCA3779C1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020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482-25BF-4AF2-983D-47F327E85A7E}" type="datetimeFigureOut">
              <a:rPr lang="uk-UA" smtClean="0"/>
              <a:t>16.05.2023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38DC-770E-4C46-83BF-A6CCA3779C1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839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482-25BF-4AF2-983D-47F327E85A7E}" type="datetimeFigureOut">
              <a:rPr lang="uk-UA" smtClean="0"/>
              <a:t>16.05.2023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38DC-770E-4C46-83BF-A6CCA3779C1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290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482-25BF-4AF2-983D-47F327E85A7E}" type="datetimeFigureOut">
              <a:rPr lang="uk-UA" smtClean="0"/>
              <a:t>16.05.2023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38DC-770E-4C46-83BF-A6CCA3779C1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606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482-25BF-4AF2-983D-47F327E85A7E}" type="datetimeFigureOut">
              <a:rPr lang="uk-UA" smtClean="0"/>
              <a:t>16.05.2023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38DC-770E-4C46-83BF-A6CCA3779C1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258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482-25BF-4AF2-983D-47F327E85A7E}" type="datetimeFigureOut">
              <a:rPr lang="uk-UA" smtClean="0"/>
              <a:t>16.05.2023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38DC-770E-4C46-83BF-A6CCA3779C1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453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482-25BF-4AF2-983D-47F327E85A7E}" type="datetimeFigureOut">
              <a:rPr lang="uk-UA" smtClean="0"/>
              <a:t>16.05.2023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38DC-770E-4C46-83BF-A6CCA3779C1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367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482-25BF-4AF2-983D-47F327E85A7E}" type="datetimeFigureOut">
              <a:rPr lang="uk-UA" smtClean="0"/>
              <a:t>16.05.2023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38DC-770E-4C46-83BF-A6CCA3779C1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614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C482-25BF-4AF2-983D-47F327E85A7E}" type="datetimeFigureOut">
              <a:rPr lang="uk-UA" smtClean="0"/>
              <a:t>16.05.2023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638DC-770E-4C46-83BF-A6CCA3779C1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676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slide" Target="slide3.xml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Тест на тему</a:t>
            </a:r>
            <a:r>
              <a:rPr lang="en-US" dirty="0" smtClean="0"/>
              <a:t>:</a:t>
            </a:r>
            <a:r>
              <a:rPr lang="uk-UA" dirty="0" smtClean="0"/>
              <a:t> Географія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Виконала</a:t>
            </a:r>
            <a:r>
              <a:rPr lang="en-US" dirty="0" smtClean="0"/>
              <a:t>:</a:t>
            </a:r>
            <a:r>
              <a:rPr lang="uk-UA" dirty="0" smtClean="0"/>
              <a:t> </a:t>
            </a:r>
            <a:r>
              <a:rPr lang="uk-UA" dirty="0" err="1" smtClean="0"/>
              <a:t>Ключак</a:t>
            </a:r>
            <a:r>
              <a:rPr lang="uk-UA" dirty="0" smtClean="0"/>
              <a:t> Ольга</a:t>
            </a:r>
          </a:p>
          <a:p>
            <a:r>
              <a:rPr lang="uk-UA" dirty="0" smtClean="0"/>
              <a:t>КН - 11</a:t>
            </a:r>
            <a:endParaRPr lang="uk-UA" dirty="0"/>
          </a:p>
        </p:txBody>
      </p:sp>
      <p:sp>
        <p:nvSpPr>
          <p:cNvPr id="4" name="Стрілка вправо 3">
            <a:hlinkClick r:id="" action="ppaction://hlinkshowjump?jump=nextslide"/>
          </p:cNvPr>
          <p:cNvSpPr/>
          <p:nvPr/>
        </p:nvSpPr>
        <p:spPr>
          <a:xfrm>
            <a:off x="6588224" y="5085184"/>
            <a:ext cx="1944216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35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20608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Відповідь правильна!</a:t>
            </a:r>
            <a:endParaRPr lang="uk-UA" dirty="0"/>
          </a:p>
        </p:txBody>
      </p:sp>
      <p:sp>
        <p:nvSpPr>
          <p:cNvPr id="3" name="Стрілка вправо 2">
            <a:hlinkClick r:id="rId2" action="ppaction://hlinksldjump"/>
          </p:cNvPr>
          <p:cNvSpPr/>
          <p:nvPr/>
        </p:nvSpPr>
        <p:spPr>
          <a:xfrm>
            <a:off x="6156176" y="5390328"/>
            <a:ext cx="1800200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6127568" y="462683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 наступного питання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356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1700808"/>
            <a:ext cx="6552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Відповідь неправильна!</a:t>
            </a:r>
          </a:p>
          <a:p>
            <a:r>
              <a:rPr lang="uk-UA" dirty="0" smtClean="0"/>
              <a:t>П'ять океанів на Землі: Атлантичний океан, </a:t>
            </a:r>
            <a:endParaRPr lang="en-US" dirty="0" smtClean="0"/>
          </a:p>
          <a:p>
            <a:r>
              <a:rPr lang="uk-UA" dirty="0" smtClean="0"/>
              <a:t>Тихий океан, Індійський океан, </a:t>
            </a:r>
            <a:endParaRPr lang="en-US" dirty="0" smtClean="0"/>
          </a:p>
          <a:p>
            <a:r>
              <a:rPr lang="uk-UA" dirty="0" smtClean="0"/>
              <a:t>Північний Льодовитий океан</a:t>
            </a:r>
            <a:endParaRPr lang="en-US" dirty="0" smtClean="0"/>
          </a:p>
          <a:p>
            <a:r>
              <a:rPr lang="uk-UA" dirty="0" smtClean="0"/>
              <a:t> і Південний Льодовитий океан.</a:t>
            </a:r>
            <a:endParaRPr lang="uk-UA" dirty="0"/>
          </a:p>
        </p:txBody>
      </p:sp>
      <p:sp>
        <p:nvSpPr>
          <p:cNvPr id="4" name="Стрілка вправо 3">
            <a:hlinkClick r:id="rId2" action="ppaction://hlinksldjump"/>
          </p:cNvPr>
          <p:cNvSpPr/>
          <p:nvPr/>
        </p:nvSpPr>
        <p:spPr>
          <a:xfrm rot="10800000">
            <a:off x="971600" y="5229200"/>
            <a:ext cx="1728192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971600" y="48691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Повторити спробу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583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4</a:t>
            </a:r>
            <a:r>
              <a:rPr lang="uk-UA" dirty="0" smtClean="0"/>
              <a:t>. </a:t>
            </a:r>
            <a:r>
              <a:rPr lang="ru-RU" dirty="0"/>
              <a:t>Яка </a:t>
            </a:r>
            <a:r>
              <a:rPr lang="ru-RU" dirty="0" err="1"/>
              <a:t>найвища</a:t>
            </a:r>
            <a:r>
              <a:rPr lang="ru-RU" dirty="0"/>
              <a:t> гора у </a:t>
            </a:r>
            <a:r>
              <a:rPr lang="ru-RU" dirty="0" err="1"/>
              <a:t>світі</a:t>
            </a:r>
            <a:r>
              <a:rPr lang="ru-RU" dirty="0"/>
              <a:t>?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2915816" y="2132856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Еверест</a:t>
            </a:r>
            <a:endParaRPr lang="uk-UA" dirty="0"/>
          </a:p>
        </p:txBody>
      </p:sp>
      <p:sp>
        <p:nvSpPr>
          <p:cNvPr id="4" name="Овал 3">
            <a:hlinkClick r:id="rId2" action="ppaction://hlinksldjump"/>
          </p:cNvPr>
          <p:cNvSpPr/>
          <p:nvPr/>
        </p:nvSpPr>
        <p:spPr>
          <a:xfrm>
            <a:off x="2267744" y="3429293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hlinkClick r:id="rId3" action="ppaction://hlinksldjump"/>
          </p:cNvPr>
          <p:cNvSpPr/>
          <p:nvPr/>
        </p:nvSpPr>
        <p:spPr>
          <a:xfrm>
            <a:off x="2238056" y="222896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/>
          <p:cNvSpPr/>
          <p:nvPr/>
        </p:nvSpPr>
        <p:spPr>
          <a:xfrm>
            <a:off x="2915816" y="3333185"/>
            <a:ext cx="951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Говерла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69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20608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Відповідь правильна!</a:t>
            </a:r>
            <a:endParaRPr lang="uk-UA" dirty="0"/>
          </a:p>
        </p:txBody>
      </p:sp>
      <p:sp>
        <p:nvSpPr>
          <p:cNvPr id="3" name="Стрілка вправо 2">
            <a:hlinkClick r:id="rId2" action="ppaction://hlinksldjump"/>
          </p:cNvPr>
          <p:cNvSpPr/>
          <p:nvPr/>
        </p:nvSpPr>
        <p:spPr>
          <a:xfrm>
            <a:off x="6156176" y="5390328"/>
            <a:ext cx="1800200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6127568" y="462683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 наступного питання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91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1700808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Відповідь неправильна!</a:t>
            </a:r>
          </a:p>
          <a:p>
            <a:r>
              <a:rPr lang="ru-RU" dirty="0" err="1"/>
              <a:t>Найвища</a:t>
            </a:r>
            <a:r>
              <a:rPr lang="ru-RU" dirty="0"/>
              <a:t> гора у </a:t>
            </a:r>
            <a:r>
              <a:rPr lang="ru-RU" dirty="0" err="1"/>
              <a:t>світі</a:t>
            </a:r>
            <a:r>
              <a:rPr lang="ru-RU" dirty="0"/>
              <a:t> - </a:t>
            </a:r>
            <a:r>
              <a:rPr lang="ru-RU" dirty="0" err="1"/>
              <a:t>Еверест</a:t>
            </a:r>
            <a:r>
              <a:rPr lang="ru-RU" dirty="0"/>
              <a:t>, </a:t>
            </a:r>
            <a:r>
              <a:rPr lang="ru-RU" dirty="0" err="1"/>
              <a:t>розташована</a:t>
            </a:r>
            <a:r>
              <a:rPr lang="ru-RU" dirty="0"/>
              <a:t> у </a:t>
            </a:r>
            <a:r>
              <a:rPr lang="ru-RU" dirty="0" err="1"/>
              <a:t>Гімалаях</a:t>
            </a:r>
            <a:r>
              <a:rPr lang="ru-RU" dirty="0"/>
              <a:t>, на </a:t>
            </a:r>
            <a:r>
              <a:rPr lang="ru-RU" dirty="0" err="1"/>
              <a:t>кордоні</a:t>
            </a:r>
            <a:r>
              <a:rPr lang="ru-RU" dirty="0"/>
              <a:t> Непалу та Тибету.</a:t>
            </a:r>
            <a:endParaRPr lang="uk-UA" dirty="0"/>
          </a:p>
        </p:txBody>
      </p:sp>
      <p:sp>
        <p:nvSpPr>
          <p:cNvPr id="4" name="Стрілка вправо 3">
            <a:hlinkClick r:id="rId2" action="ppaction://hlinksldjump"/>
          </p:cNvPr>
          <p:cNvSpPr/>
          <p:nvPr/>
        </p:nvSpPr>
        <p:spPr>
          <a:xfrm rot="10800000">
            <a:off x="971600" y="5229200"/>
            <a:ext cx="1728192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971600" y="48691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Повторити спробу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669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5. </a:t>
            </a:r>
            <a:r>
              <a:rPr lang="ru-RU" dirty="0"/>
              <a:t>Де </a:t>
            </a:r>
            <a:r>
              <a:rPr lang="ru-RU" dirty="0" err="1"/>
              <a:t>знаходиться</a:t>
            </a:r>
            <a:r>
              <a:rPr lang="ru-RU" dirty="0"/>
              <a:t> Сахара, </a:t>
            </a:r>
            <a:r>
              <a:rPr lang="ru-RU" dirty="0" err="1"/>
              <a:t>найбільша</a:t>
            </a:r>
            <a:r>
              <a:rPr lang="ru-RU" dirty="0"/>
              <a:t> </a:t>
            </a:r>
            <a:r>
              <a:rPr lang="ru-RU" dirty="0" err="1"/>
              <a:t>пустеля</a:t>
            </a:r>
            <a:r>
              <a:rPr lang="ru-RU" dirty="0"/>
              <a:t> на </a:t>
            </a:r>
            <a:r>
              <a:rPr lang="ru-RU" dirty="0" err="1" smtClean="0"/>
              <a:t>Землі</a:t>
            </a:r>
            <a:r>
              <a:rPr lang="ru-RU" dirty="0" smtClean="0"/>
              <a:t>?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2915816" y="2132856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Австрія</a:t>
            </a:r>
            <a:endParaRPr lang="uk-UA" dirty="0"/>
          </a:p>
        </p:txBody>
      </p:sp>
      <p:sp>
        <p:nvSpPr>
          <p:cNvPr id="4" name="Овал 3">
            <a:hlinkClick r:id="rId2" action="ppaction://hlinksldjump"/>
          </p:cNvPr>
          <p:cNvSpPr/>
          <p:nvPr/>
        </p:nvSpPr>
        <p:spPr>
          <a:xfrm>
            <a:off x="2267744" y="3429293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hlinkClick r:id="rId3" action="ppaction://hlinksldjump"/>
          </p:cNvPr>
          <p:cNvSpPr/>
          <p:nvPr/>
        </p:nvSpPr>
        <p:spPr>
          <a:xfrm>
            <a:off x="2238056" y="222896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/>
          <p:cNvSpPr/>
          <p:nvPr/>
        </p:nvSpPr>
        <p:spPr>
          <a:xfrm>
            <a:off x="2915816" y="3333185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Африка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672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1700808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Відповідь неправильна!</a:t>
            </a:r>
          </a:p>
          <a:p>
            <a:r>
              <a:rPr lang="ru-RU" dirty="0" err="1"/>
              <a:t>Найвища</a:t>
            </a:r>
            <a:r>
              <a:rPr lang="ru-RU" dirty="0"/>
              <a:t> гора у </a:t>
            </a:r>
            <a:r>
              <a:rPr lang="ru-RU" dirty="0" err="1"/>
              <a:t>світі</a:t>
            </a:r>
            <a:r>
              <a:rPr lang="ru-RU" dirty="0"/>
              <a:t> - </a:t>
            </a:r>
            <a:r>
              <a:rPr lang="ru-RU" dirty="0" err="1"/>
              <a:t>Еверест</a:t>
            </a:r>
            <a:r>
              <a:rPr lang="ru-RU" dirty="0"/>
              <a:t>, </a:t>
            </a:r>
            <a:r>
              <a:rPr lang="ru-RU" dirty="0" err="1"/>
              <a:t>розташована</a:t>
            </a:r>
            <a:r>
              <a:rPr lang="ru-RU" dirty="0"/>
              <a:t> у </a:t>
            </a:r>
            <a:r>
              <a:rPr lang="ru-RU" dirty="0" err="1"/>
              <a:t>Гімалаях</a:t>
            </a:r>
            <a:r>
              <a:rPr lang="ru-RU" dirty="0"/>
              <a:t>, на </a:t>
            </a:r>
            <a:r>
              <a:rPr lang="ru-RU" dirty="0" err="1"/>
              <a:t>кордоні</a:t>
            </a:r>
            <a:r>
              <a:rPr lang="ru-RU" dirty="0"/>
              <a:t> Непалу та Тибету.</a:t>
            </a:r>
            <a:endParaRPr lang="uk-UA" dirty="0"/>
          </a:p>
        </p:txBody>
      </p:sp>
      <p:sp>
        <p:nvSpPr>
          <p:cNvPr id="4" name="Стрілка вправо 3">
            <a:hlinkClick r:id="rId2" action="ppaction://hlinksldjump"/>
          </p:cNvPr>
          <p:cNvSpPr/>
          <p:nvPr/>
        </p:nvSpPr>
        <p:spPr>
          <a:xfrm rot="10800000">
            <a:off x="971600" y="5229200"/>
            <a:ext cx="1728192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971600" y="48691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Повторити спробу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72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20608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Відповідь правильна!</a:t>
            </a:r>
            <a:endParaRPr lang="uk-UA" dirty="0"/>
          </a:p>
        </p:txBody>
      </p:sp>
      <p:sp>
        <p:nvSpPr>
          <p:cNvPr id="3" name="Стрілка вправо 2">
            <a:hlinkClick r:id="rId2" action="ppaction://hlinksldjump"/>
          </p:cNvPr>
          <p:cNvSpPr/>
          <p:nvPr/>
        </p:nvSpPr>
        <p:spPr>
          <a:xfrm>
            <a:off x="6156176" y="5390328"/>
            <a:ext cx="1800200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6127568" y="462683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 наступного питання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053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6</a:t>
            </a:r>
            <a:r>
              <a:rPr lang="uk-UA" dirty="0" smtClean="0"/>
              <a:t>.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/>
              <a:t>країни</a:t>
            </a:r>
            <a:r>
              <a:rPr lang="ru-RU" dirty="0"/>
              <a:t> </a:t>
            </a:r>
            <a:r>
              <a:rPr lang="ru-RU" dirty="0" err="1"/>
              <a:t>входять</a:t>
            </a:r>
            <a:r>
              <a:rPr lang="ru-RU" dirty="0"/>
              <a:t> до складу </a:t>
            </a:r>
            <a:r>
              <a:rPr lang="ru-RU" dirty="0" err="1"/>
              <a:t>Скандинавського</a:t>
            </a:r>
            <a:r>
              <a:rPr lang="ru-RU" dirty="0"/>
              <a:t> </a:t>
            </a:r>
            <a:r>
              <a:rPr lang="ru-RU" dirty="0" err="1"/>
              <a:t>півострова</a:t>
            </a:r>
            <a:r>
              <a:rPr lang="ru-RU" dirty="0" smtClean="0"/>
              <a:t>?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2915816" y="2132856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Австрія</a:t>
            </a:r>
            <a:endParaRPr lang="uk-UA" dirty="0"/>
          </a:p>
        </p:txBody>
      </p:sp>
      <p:sp>
        <p:nvSpPr>
          <p:cNvPr id="4" name="Овал 3">
            <a:hlinkClick r:id="rId2" action="ppaction://hlinksldjump"/>
          </p:cNvPr>
          <p:cNvSpPr/>
          <p:nvPr/>
        </p:nvSpPr>
        <p:spPr>
          <a:xfrm>
            <a:off x="2267744" y="3429293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hlinkClick r:id="rId3" action="ppaction://hlinksldjump"/>
          </p:cNvPr>
          <p:cNvSpPr/>
          <p:nvPr/>
        </p:nvSpPr>
        <p:spPr>
          <a:xfrm>
            <a:off x="2238056" y="222896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/>
          <p:cNvSpPr/>
          <p:nvPr/>
        </p:nvSpPr>
        <p:spPr>
          <a:xfrm>
            <a:off x="2915816" y="3333185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Африка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92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1700808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Відповідь неправильна!</a:t>
            </a:r>
          </a:p>
          <a:p>
            <a:r>
              <a:rPr lang="ru-RU" dirty="0" err="1"/>
              <a:t>Найвища</a:t>
            </a:r>
            <a:r>
              <a:rPr lang="ru-RU" dirty="0"/>
              <a:t> гора у </a:t>
            </a:r>
            <a:r>
              <a:rPr lang="ru-RU" dirty="0" err="1"/>
              <a:t>світі</a:t>
            </a:r>
            <a:r>
              <a:rPr lang="ru-RU" dirty="0"/>
              <a:t> - </a:t>
            </a:r>
            <a:r>
              <a:rPr lang="ru-RU" dirty="0" err="1"/>
              <a:t>Еверест</a:t>
            </a:r>
            <a:r>
              <a:rPr lang="ru-RU" dirty="0"/>
              <a:t>, </a:t>
            </a:r>
            <a:r>
              <a:rPr lang="ru-RU" dirty="0" err="1"/>
              <a:t>розташована</a:t>
            </a:r>
            <a:r>
              <a:rPr lang="ru-RU" dirty="0"/>
              <a:t> у </a:t>
            </a:r>
            <a:r>
              <a:rPr lang="ru-RU" dirty="0" err="1"/>
              <a:t>Гімалаях</a:t>
            </a:r>
            <a:r>
              <a:rPr lang="ru-RU" dirty="0"/>
              <a:t>, на </a:t>
            </a:r>
            <a:r>
              <a:rPr lang="ru-RU" dirty="0" err="1"/>
              <a:t>кордоні</a:t>
            </a:r>
            <a:r>
              <a:rPr lang="ru-RU" dirty="0"/>
              <a:t> Непалу та Тибету.</a:t>
            </a:r>
            <a:endParaRPr lang="uk-UA" dirty="0"/>
          </a:p>
        </p:txBody>
      </p:sp>
      <p:sp>
        <p:nvSpPr>
          <p:cNvPr id="4" name="Стрілка вправо 3">
            <a:hlinkClick r:id="rId2" action="ppaction://hlinksldjump"/>
          </p:cNvPr>
          <p:cNvSpPr/>
          <p:nvPr/>
        </p:nvSpPr>
        <p:spPr>
          <a:xfrm rot="10800000">
            <a:off x="971600" y="5229200"/>
            <a:ext cx="1728192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971600" y="48691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Повторити спробу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959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Інструкція з виконання тесту</a:t>
            </a:r>
            <a:r>
              <a:rPr lang="en-US" dirty="0" smtClean="0"/>
              <a:t>:</a:t>
            </a:r>
            <a:endParaRPr lang="uk-U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3376"/>
            <a:ext cx="8945676" cy="17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44" y="3179389"/>
            <a:ext cx="8940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Стрілка вправо 3">
            <a:hlinkClick r:id="rId4" action="ppaction://hlinksldjump"/>
          </p:cNvPr>
          <p:cNvSpPr/>
          <p:nvPr/>
        </p:nvSpPr>
        <p:spPr>
          <a:xfrm rot="10800000">
            <a:off x="682354" y="5490940"/>
            <a:ext cx="115334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Стрілка вправо 4">
            <a:hlinkClick r:id="rId5" action="ppaction://hlinksldjump"/>
          </p:cNvPr>
          <p:cNvSpPr/>
          <p:nvPr/>
        </p:nvSpPr>
        <p:spPr>
          <a:xfrm>
            <a:off x="7164288" y="4437112"/>
            <a:ext cx="1440160" cy="602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92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20608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Відповідь правильна!</a:t>
            </a:r>
            <a:endParaRPr lang="uk-UA" dirty="0"/>
          </a:p>
        </p:txBody>
      </p:sp>
      <p:sp>
        <p:nvSpPr>
          <p:cNvPr id="3" name="Стрілка вправо 2">
            <a:hlinkClick r:id="rId2" action="ppaction://hlinksldjump"/>
          </p:cNvPr>
          <p:cNvSpPr/>
          <p:nvPr/>
        </p:nvSpPr>
        <p:spPr>
          <a:xfrm>
            <a:off x="6156176" y="5390328"/>
            <a:ext cx="1800200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6127568" y="462683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 наступного питання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731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70137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7.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річки</a:t>
            </a:r>
            <a:r>
              <a:rPr lang="ru-RU" dirty="0"/>
              <a:t> </a:t>
            </a:r>
            <a:r>
              <a:rPr lang="ru-RU" dirty="0" err="1"/>
              <a:t>утворюють</a:t>
            </a:r>
            <a:r>
              <a:rPr lang="ru-RU" dirty="0"/>
              <a:t> дельту Гангу в </a:t>
            </a:r>
            <a:r>
              <a:rPr lang="ru-RU" dirty="0" err="1"/>
              <a:t>Індії</a:t>
            </a:r>
            <a:r>
              <a:rPr lang="ru-RU" dirty="0"/>
              <a:t> та Бангладеш?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2915816" y="2132856"/>
            <a:ext cx="51772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Річки</a:t>
            </a:r>
            <a:r>
              <a:rPr lang="ru-RU" dirty="0" smtClean="0"/>
              <a:t> Ганг і Брахмапутра </a:t>
            </a:r>
            <a:r>
              <a:rPr lang="ru-RU" dirty="0" err="1" smtClean="0"/>
              <a:t>утворюють</a:t>
            </a:r>
            <a:r>
              <a:rPr lang="ru-RU" dirty="0" smtClean="0"/>
              <a:t> дельту Гангу в </a:t>
            </a:r>
          </a:p>
          <a:p>
            <a:r>
              <a:rPr lang="ru-RU" dirty="0" err="1" smtClean="0"/>
              <a:t>Китаї</a:t>
            </a:r>
            <a:r>
              <a:rPr lang="ru-RU" dirty="0" smtClean="0"/>
              <a:t> та Бангладеш.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4" name="Овал 3">
            <a:hlinkClick r:id="rId2" action="ppaction://hlinksldjump"/>
          </p:cNvPr>
          <p:cNvSpPr/>
          <p:nvPr/>
        </p:nvSpPr>
        <p:spPr>
          <a:xfrm>
            <a:off x="2267744" y="3429293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hlinkClick r:id="rId3" action="ppaction://hlinksldjump"/>
          </p:cNvPr>
          <p:cNvSpPr/>
          <p:nvPr/>
        </p:nvSpPr>
        <p:spPr>
          <a:xfrm>
            <a:off x="2238056" y="222896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/>
          <p:cNvSpPr/>
          <p:nvPr/>
        </p:nvSpPr>
        <p:spPr>
          <a:xfrm>
            <a:off x="2915816" y="3333185"/>
            <a:ext cx="5177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Річки</a:t>
            </a:r>
            <a:r>
              <a:rPr lang="ru-RU" dirty="0"/>
              <a:t> Ганг і Брахмапутра </a:t>
            </a:r>
            <a:r>
              <a:rPr lang="ru-RU" dirty="0" err="1"/>
              <a:t>утворюють</a:t>
            </a:r>
            <a:r>
              <a:rPr lang="ru-RU" dirty="0"/>
              <a:t> дельту Гангу в </a:t>
            </a:r>
            <a:endParaRPr lang="ru-RU" dirty="0" smtClean="0"/>
          </a:p>
          <a:p>
            <a:r>
              <a:rPr lang="ru-RU" dirty="0" err="1" smtClean="0"/>
              <a:t>Індії</a:t>
            </a:r>
            <a:r>
              <a:rPr lang="ru-RU" dirty="0" smtClean="0"/>
              <a:t> </a:t>
            </a:r>
            <a:r>
              <a:rPr lang="ru-RU" dirty="0"/>
              <a:t>та Бангладеш.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903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20608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Відповідь правильна!</a:t>
            </a:r>
            <a:endParaRPr lang="uk-UA" dirty="0"/>
          </a:p>
        </p:txBody>
      </p:sp>
      <p:sp>
        <p:nvSpPr>
          <p:cNvPr id="3" name="Стрілка вправо 2">
            <a:hlinkClick r:id="rId2" action="ppaction://hlinksldjump"/>
          </p:cNvPr>
          <p:cNvSpPr/>
          <p:nvPr/>
        </p:nvSpPr>
        <p:spPr>
          <a:xfrm>
            <a:off x="6156176" y="5390328"/>
            <a:ext cx="1800200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6127568" y="462683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 наступного питання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791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1700808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Відповідь неправильна!</a:t>
            </a:r>
          </a:p>
          <a:p>
            <a:r>
              <a:rPr lang="ru-RU" dirty="0" err="1" smtClean="0"/>
              <a:t>Річки</a:t>
            </a:r>
            <a:r>
              <a:rPr lang="ru-RU" dirty="0" smtClean="0"/>
              <a:t> Ганг і Брахмапутра </a:t>
            </a:r>
            <a:r>
              <a:rPr lang="ru-RU" dirty="0" err="1" smtClean="0"/>
              <a:t>утворюють</a:t>
            </a:r>
            <a:r>
              <a:rPr lang="ru-RU" dirty="0" smtClean="0"/>
              <a:t> дельту Гангу в </a:t>
            </a:r>
          </a:p>
          <a:p>
            <a:r>
              <a:rPr lang="ru-RU" dirty="0" err="1" smtClean="0"/>
              <a:t>Індії</a:t>
            </a:r>
            <a:r>
              <a:rPr lang="ru-RU" dirty="0" smtClean="0"/>
              <a:t> та Бангладеш.</a:t>
            </a:r>
            <a:endParaRPr lang="uk-UA" dirty="0"/>
          </a:p>
        </p:txBody>
      </p:sp>
      <p:sp>
        <p:nvSpPr>
          <p:cNvPr id="4" name="Стрілка вправо 3">
            <a:hlinkClick r:id="rId2" action="ppaction://hlinksldjump"/>
          </p:cNvPr>
          <p:cNvSpPr/>
          <p:nvPr/>
        </p:nvSpPr>
        <p:spPr>
          <a:xfrm rot="10800000">
            <a:off x="971600" y="5229200"/>
            <a:ext cx="1728192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971600" y="48691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Повторити спробу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978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168" y="7149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8. </a:t>
            </a:r>
            <a:r>
              <a:rPr lang="ru-RU" dirty="0"/>
              <a:t>Яка </a:t>
            </a:r>
            <a:r>
              <a:rPr lang="ru-RU" dirty="0" err="1"/>
              <a:t>країна</a:t>
            </a:r>
            <a:r>
              <a:rPr lang="ru-RU" dirty="0"/>
              <a:t> є </a:t>
            </a:r>
            <a:r>
              <a:rPr lang="ru-RU" dirty="0" err="1"/>
              <a:t>найбільшим</a:t>
            </a:r>
            <a:r>
              <a:rPr lang="ru-RU" dirty="0"/>
              <a:t> </a:t>
            </a:r>
            <a:r>
              <a:rPr lang="ru-RU" dirty="0" err="1"/>
              <a:t>виробником</a:t>
            </a:r>
            <a:r>
              <a:rPr lang="ru-RU" dirty="0"/>
              <a:t> </a:t>
            </a:r>
            <a:r>
              <a:rPr lang="ru-RU" dirty="0" err="1"/>
              <a:t>кави</a:t>
            </a:r>
            <a:r>
              <a:rPr lang="ru-RU" dirty="0"/>
              <a:t> у </a:t>
            </a:r>
            <a:r>
              <a:rPr lang="ru-RU" dirty="0" err="1"/>
              <a:t>світі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Прямокутник 2"/>
          <p:cNvSpPr/>
          <p:nvPr/>
        </p:nvSpPr>
        <p:spPr>
          <a:xfrm>
            <a:off x="2812968" y="2157826"/>
            <a:ext cx="5240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ru-RU" dirty="0" err="1" smtClean="0"/>
              <a:t>Австрія</a:t>
            </a:r>
            <a:r>
              <a:rPr lang="ru-RU" dirty="0" smtClean="0"/>
              <a:t> є </a:t>
            </a:r>
            <a:r>
              <a:rPr lang="ru-RU" dirty="0" err="1" smtClean="0"/>
              <a:t>найбільшим</a:t>
            </a:r>
            <a:r>
              <a:rPr lang="ru-RU" dirty="0" smtClean="0"/>
              <a:t> </a:t>
            </a:r>
            <a:r>
              <a:rPr lang="ru-RU" dirty="0" err="1" smtClean="0"/>
              <a:t>виробником</a:t>
            </a:r>
            <a:r>
              <a:rPr lang="ru-RU" dirty="0" smtClean="0"/>
              <a:t> </a:t>
            </a:r>
            <a:r>
              <a:rPr lang="ru-RU" dirty="0" err="1" smtClean="0"/>
              <a:t>кави</a:t>
            </a:r>
            <a:r>
              <a:rPr lang="ru-RU" dirty="0" smtClean="0"/>
              <a:t> у </a:t>
            </a:r>
            <a:r>
              <a:rPr lang="ru-RU" dirty="0" err="1" smtClean="0"/>
              <a:t>світі</a:t>
            </a:r>
            <a:r>
              <a:rPr lang="ru-RU" dirty="0" smtClean="0"/>
              <a:t>.</a:t>
            </a:r>
          </a:p>
          <a:p>
            <a:endParaRPr lang="uk-UA" dirty="0"/>
          </a:p>
        </p:txBody>
      </p:sp>
      <p:sp>
        <p:nvSpPr>
          <p:cNvPr id="4" name="Овал 3">
            <a:hlinkClick r:id="rId2" action="ppaction://hlinksldjump"/>
          </p:cNvPr>
          <p:cNvSpPr/>
          <p:nvPr/>
        </p:nvSpPr>
        <p:spPr>
          <a:xfrm>
            <a:off x="2524936" y="3327465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hlinkClick r:id="rId3" action="ppaction://hlinksldjump"/>
          </p:cNvPr>
          <p:cNvSpPr/>
          <p:nvPr/>
        </p:nvSpPr>
        <p:spPr>
          <a:xfrm>
            <a:off x="2524936" y="216792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/>
          <p:cNvSpPr/>
          <p:nvPr/>
        </p:nvSpPr>
        <p:spPr>
          <a:xfrm>
            <a:off x="2915816" y="3333185"/>
            <a:ext cx="538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ru-RU" dirty="0" err="1" smtClean="0"/>
              <a:t>Бразилія</a:t>
            </a:r>
            <a:r>
              <a:rPr lang="ru-RU" dirty="0" smtClean="0"/>
              <a:t> є </a:t>
            </a:r>
            <a:r>
              <a:rPr lang="ru-RU" dirty="0" err="1" smtClean="0"/>
              <a:t>найбільшим</a:t>
            </a:r>
            <a:r>
              <a:rPr lang="ru-RU" dirty="0" smtClean="0"/>
              <a:t> </a:t>
            </a:r>
            <a:r>
              <a:rPr lang="ru-RU" dirty="0" err="1" smtClean="0"/>
              <a:t>виробником</a:t>
            </a:r>
            <a:r>
              <a:rPr lang="ru-RU" dirty="0" smtClean="0"/>
              <a:t> </a:t>
            </a:r>
            <a:r>
              <a:rPr lang="ru-RU" dirty="0" err="1" smtClean="0"/>
              <a:t>кави</a:t>
            </a:r>
            <a:r>
              <a:rPr lang="ru-RU" dirty="0" smtClean="0"/>
              <a:t> у </a:t>
            </a:r>
            <a:r>
              <a:rPr lang="ru-RU" dirty="0" err="1" smtClean="0"/>
              <a:t>світі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1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20608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Відповідь правильна!</a:t>
            </a:r>
            <a:endParaRPr lang="uk-UA" dirty="0"/>
          </a:p>
        </p:txBody>
      </p:sp>
      <p:sp>
        <p:nvSpPr>
          <p:cNvPr id="3" name="Стрілка вправо 2">
            <a:hlinkClick r:id="rId2" action="ppaction://hlinksldjump"/>
          </p:cNvPr>
          <p:cNvSpPr/>
          <p:nvPr/>
        </p:nvSpPr>
        <p:spPr>
          <a:xfrm>
            <a:off x="6156176" y="5390328"/>
            <a:ext cx="1800200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6127568" y="462683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 наступного питання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707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1700808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Відповідь неправильна!</a:t>
            </a:r>
          </a:p>
          <a:p>
            <a:r>
              <a:rPr lang="ru-RU" dirty="0" err="1" smtClean="0"/>
              <a:t>Бразилія</a:t>
            </a:r>
            <a:r>
              <a:rPr lang="ru-RU" dirty="0" smtClean="0"/>
              <a:t> є </a:t>
            </a:r>
            <a:r>
              <a:rPr lang="ru-RU" dirty="0" err="1" smtClean="0"/>
              <a:t>найбільшим</a:t>
            </a:r>
            <a:r>
              <a:rPr lang="ru-RU" dirty="0" smtClean="0"/>
              <a:t> </a:t>
            </a:r>
            <a:r>
              <a:rPr lang="ru-RU" dirty="0" err="1" smtClean="0"/>
              <a:t>виробником</a:t>
            </a:r>
            <a:r>
              <a:rPr lang="ru-RU" dirty="0" smtClean="0"/>
              <a:t> </a:t>
            </a:r>
            <a:r>
              <a:rPr lang="ru-RU" dirty="0" err="1" smtClean="0"/>
              <a:t>кави</a:t>
            </a:r>
            <a:r>
              <a:rPr lang="ru-RU" dirty="0" smtClean="0"/>
              <a:t> у </a:t>
            </a:r>
            <a:r>
              <a:rPr lang="ru-RU" dirty="0" err="1" smtClean="0"/>
              <a:t>світі</a:t>
            </a:r>
            <a:r>
              <a:rPr lang="ru-RU" dirty="0" smtClean="0"/>
              <a:t>.</a:t>
            </a:r>
            <a:endParaRPr lang="uk-UA" dirty="0"/>
          </a:p>
        </p:txBody>
      </p:sp>
      <p:sp>
        <p:nvSpPr>
          <p:cNvPr id="4" name="Стрілка вправо 3">
            <a:hlinkClick r:id="rId2" action="ppaction://hlinksldjump"/>
          </p:cNvPr>
          <p:cNvSpPr/>
          <p:nvPr/>
        </p:nvSpPr>
        <p:spPr>
          <a:xfrm rot="10800000">
            <a:off x="971600" y="5229200"/>
            <a:ext cx="1728192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971600" y="48691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Повторити спробу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617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168" y="7149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9</a:t>
            </a:r>
            <a:r>
              <a:rPr lang="uk-UA" dirty="0" smtClean="0"/>
              <a:t>. </a:t>
            </a:r>
            <a:r>
              <a:rPr lang="uk-UA" dirty="0"/>
              <a:t>Де розташовані Піренейські гори?</a:t>
            </a:r>
            <a:endParaRPr lang="ru-RU" dirty="0"/>
          </a:p>
        </p:txBody>
      </p:sp>
      <p:sp>
        <p:nvSpPr>
          <p:cNvPr id="3" name="Прямокутник 2"/>
          <p:cNvSpPr/>
          <p:nvPr/>
        </p:nvSpPr>
        <p:spPr>
          <a:xfrm>
            <a:off x="3274632" y="2167924"/>
            <a:ext cx="47106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Піренейські гори розташовані на кордоні між </a:t>
            </a:r>
            <a:endParaRPr lang="uk-UA" dirty="0" smtClean="0"/>
          </a:p>
          <a:p>
            <a:r>
              <a:rPr lang="uk-UA" dirty="0" smtClean="0"/>
              <a:t>Іспанією </a:t>
            </a:r>
            <a:r>
              <a:rPr lang="uk-UA" dirty="0"/>
              <a:t>та </a:t>
            </a:r>
            <a:r>
              <a:rPr lang="uk-UA" dirty="0" smtClean="0"/>
              <a:t>Німеччиною.</a:t>
            </a:r>
            <a:endParaRPr lang="uk-UA" dirty="0"/>
          </a:p>
          <a:p>
            <a:endParaRPr lang="uk-UA" dirty="0"/>
          </a:p>
        </p:txBody>
      </p:sp>
      <p:sp>
        <p:nvSpPr>
          <p:cNvPr id="4" name="Овал 3">
            <a:hlinkClick r:id="rId2" action="ppaction://hlinksldjump"/>
          </p:cNvPr>
          <p:cNvSpPr/>
          <p:nvPr/>
        </p:nvSpPr>
        <p:spPr>
          <a:xfrm>
            <a:off x="2524936" y="3327465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hlinkClick r:id="rId3" action="ppaction://hlinksldjump"/>
          </p:cNvPr>
          <p:cNvSpPr/>
          <p:nvPr/>
        </p:nvSpPr>
        <p:spPr>
          <a:xfrm>
            <a:off x="2524936" y="216792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/>
          <p:cNvSpPr/>
          <p:nvPr/>
        </p:nvSpPr>
        <p:spPr>
          <a:xfrm>
            <a:off x="2812968" y="3256327"/>
            <a:ext cx="5172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uk-UA" dirty="0"/>
              <a:t>Піренейські гори розташовані на кордоні між </a:t>
            </a:r>
            <a:endParaRPr lang="uk-UA" dirty="0" smtClean="0"/>
          </a:p>
          <a:p>
            <a:pPr lvl="1"/>
            <a:r>
              <a:rPr lang="uk-UA" dirty="0" smtClean="0"/>
              <a:t>Іспанією </a:t>
            </a:r>
            <a:r>
              <a:rPr lang="uk-UA" dirty="0"/>
              <a:t>та </a:t>
            </a:r>
            <a:r>
              <a:rPr lang="uk-UA" dirty="0" smtClean="0"/>
              <a:t>Францією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3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0832" y="1700808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Відповідь неправильна!</a:t>
            </a:r>
            <a:r>
              <a:rPr lang="uk-UA" dirty="0" smtClean="0"/>
              <a:t>Піренейські гори розташовані на кордоні між Іспанією та Францією.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Стрілка вправо 3">
            <a:hlinkClick r:id="rId2" action="ppaction://hlinksldjump"/>
          </p:cNvPr>
          <p:cNvSpPr/>
          <p:nvPr/>
        </p:nvSpPr>
        <p:spPr>
          <a:xfrm rot="10800000">
            <a:off x="971600" y="5229200"/>
            <a:ext cx="1728192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971600" y="48691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Повторити спробу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715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168" y="7149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10.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країни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найбільшу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 smtClean="0"/>
              <a:t>островів</a:t>
            </a:r>
            <a:r>
              <a:rPr lang="uk-UA" dirty="0" smtClean="0"/>
              <a:t>?</a:t>
            </a:r>
            <a:endParaRPr lang="ru-RU" dirty="0"/>
          </a:p>
        </p:txBody>
      </p:sp>
      <p:sp>
        <p:nvSpPr>
          <p:cNvPr id="3" name="Прямокутник 2"/>
          <p:cNvSpPr/>
          <p:nvPr/>
        </p:nvSpPr>
        <p:spPr>
          <a:xfrm>
            <a:off x="3175884" y="2167924"/>
            <a:ext cx="1112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Індонезія</a:t>
            </a:r>
            <a:endParaRPr lang="uk-UA" dirty="0"/>
          </a:p>
        </p:txBody>
      </p:sp>
      <p:sp>
        <p:nvSpPr>
          <p:cNvPr id="4" name="Овал 3">
            <a:hlinkClick r:id="rId2" action="ppaction://hlinksldjump"/>
          </p:cNvPr>
          <p:cNvSpPr/>
          <p:nvPr/>
        </p:nvSpPr>
        <p:spPr>
          <a:xfrm>
            <a:off x="2524936" y="3327465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hlinkClick r:id="rId3" action="ppaction://hlinksldjump"/>
          </p:cNvPr>
          <p:cNvSpPr/>
          <p:nvPr/>
        </p:nvSpPr>
        <p:spPr>
          <a:xfrm>
            <a:off x="2524936" y="216792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/>
          <p:cNvSpPr/>
          <p:nvPr/>
        </p:nvSpPr>
        <p:spPr>
          <a:xfrm>
            <a:off x="2699792" y="3256327"/>
            <a:ext cx="1831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         Мадагаскар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292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1. </a:t>
            </a:r>
            <a:r>
              <a:rPr lang="uk-UA" dirty="0"/>
              <a:t>Що таке координати?</a:t>
            </a:r>
          </a:p>
        </p:txBody>
      </p:sp>
      <p:sp>
        <p:nvSpPr>
          <p:cNvPr id="3" name="Прямокутник 2"/>
          <p:cNvSpPr/>
          <p:nvPr/>
        </p:nvSpPr>
        <p:spPr>
          <a:xfrm>
            <a:off x="2915816" y="2132856"/>
            <a:ext cx="3614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Координати - це числові значення</a:t>
            </a:r>
          </a:p>
        </p:txBody>
      </p:sp>
      <p:sp>
        <p:nvSpPr>
          <p:cNvPr id="4" name="Овал 3">
            <a:hlinkClick r:id="rId2" action="ppaction://hlinksldjump"/>
          </p:cNvPr>
          <p:cNvSpPr/>
          <p:nvPr/>
        </p:nvSpPr>
        <p:spPr>
          <a:xfrm>
            <a:off x="2337496" y="206549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hlinkClick r:id="rId3" action="ppaction://hlinksldjump"/>
          </p:cNvPr>
          <p:cNvSpPr/>
          <p:nvPr/>
        </p:nvSpPr>
        <p:spPr>
          <a:xfrm>
            <a:off x="2339752" y="278092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/>
          <p:cNvSpPr/>
          <p:nvPr/>
        </p:nvSpPr>
        <p:spPr>
          <a:xfrm>
            <a:off x="2990112" y="2865512"/>
            <a:ext cx="36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Координати - це </a:t>
            </a:r>
            <a:r>
              <a:rPr lang="uk-UA" dirty="0" smtClean="0"/>
              <a:t>буквені</a:t>
            </a:r>
            <a:r>
              <a:rPr lang="uk-UA" dirty="0" smtClean="0"/>
              <a:t> значення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10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0832" y="1700808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Відповідь неправильна!</a:t>
            </a:r>
          </a:p>
          <a:p>
            <a:r>
              <a:rPr lang="uk-UA" dirty="0"/>
              <a:t>Індонезія має найбільшу кількість островів серед усіх країн. Вона складається з понад 17 тисяч островів</a:t>
            </a:r>
            <a:r>
              <a:rPr lang="uk-UA" dirty="0" smtClean="0"/>
              <a:t>.</a:t>
            </a:r>
            <a:endParaRPr lang="uk-UA" dirty="0"/>
          </a:p>
          <a:p>
            <a:endParaRPr lang="ru-RU" dirty="0"/>
          </a:p>
        </p:txBody>
      </p:sp>
      <p:sp>
        <p:nvSpPr>
          <p:cNvPr id="4" name="Стрілка вправо 3">
            <a:hlinkClick r:id="rId2" action="ppaction://hlinksldjump"/>
          </p:cNvPr>
          <p:cNvSpPr/>
          <p:nvPr/>
        </p:nvSpPr>
        <p:spPr>
          <a:xfrm rot="10800000">
            <a:off x="971600" y="5229200"/>
            <a:ext cx="1728192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971600" y="48691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Повторити спробу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49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20608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Відповідь правильна!</a:t>
            </a:r>
            <a:endParaRPr lang="uk-UA" dirty="0"/>
          </a:p>
        </p:txBody>
      </p:sp>
      <p:sp>
        <p:nvSpPr>
          <p:cNvPr id="3" name="Стрілка вправо 2">
            <a:hlinkClick r:id="rId2" action="ppaction://hlinksldjump"/>
          </p:cNvPr>
          <p:cNvSpPr/>
          <p:nvPr/>
        </p:nvSpPr>
        <p:spPr>
          <a:xfrm>
            <a:off x="6156176" y="5390328"/>
            <a:ext cx="1800200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6127568" y="462683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 наступного питання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56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168" y="7149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11. </a:t>
            </a:r>
            <a:r>
              <a:rPr lang="ru-RU" dirty="0"/>
              <a:t>Як </a:t>
            </a:r>
            <a:r>
              <a:rPr lang="ru-RU" dirty="0" err="1"/>
              <a:t>називається</a:t>
            </a:r>
            <a:r>
              <a:rPr lang="ru-RU" dirty="0"/>
              <a:t> </a:t>
            </a:r>
            <a:r>
              <a:rPr lang="ru-RU" dirty="0" err="1"/>
              <a:t>найбільша</a:t>
            </a:r>
            <a:r>
              <a:rPr lang="ru-RU" dirty="0"/>
              <a:t> </a:t>
            </a:r>
            <a:r>
              <a:rPr lang="ru-RU" dirty="0" err="1"/>
              <a:t>пустиня</a:t>
            </a:r>
            <a:r>
              <a:rPr lang="ru-RU" dirty="0"/>
              <a:t> в </a:t>
            </a:r>
            <a:r>
              <a:rPr lang="ru-RU" dirty="0" err="1"/>
              <a:t>Північній</a:t>
            </a:r>
            <a:r>
              <a:rPr lang="ru-RU" dirty="0"/>
              <a:t> </a:t>
            </a:r>
            <a:r>
              <a:rPr lang="ru-RU" dirty="0" err="1" smtClean="0"/>
              <a:t>Америці</a:t>
            </a:r>
            <a:r>
              <a:rPr lang="uk-UA" dirty="0" smtClean="0"/>
              <a:t>?</a:t>
            </a:r>
            <a:endParaRPr lang="ru-RU" dirty="0"/>
          </a:p>
        </p:txBody>
      </p:sp>
      <p:sp>
        <p:nvSpPr>
          <p:cNvPr id="3" name="Прямокутник 2"/>
          <p:cNvSpPr/>
          <p:nvPr/>
        </p:nvSpPr>
        <p:spPr>
          <a:xfrm>
            <a:off x="3175884" y="2167924"/>
            <a:ext cx="86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Сахара</a:t>
            </a:r>
            <a:endParaRPr lang="uk-UA" dirty="0"/>
          </a:p>
        </p:txBody>
      </p:sp>
      <p:sp>
        <p:nvSpPr>
          <p:cNvPr id="4" name="Овал 3">
            <a:hlinkClick r:id="rId2" action="ppaction://hlinksldjump"/>
          </p:cNvPr>
          <p:cNvSpPr/>
          <p:nvPr/>
        </p:nvSpPr>
        <p:spPr>
          <a:xfrm>
            <a:off x="2524936" y="3327465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hlinkClick r:id="rId3" action="ppaction://hlinksldjump"/>
          </p:cNvPr>
          <p:cNvSpPr/>
          <p:nvPr/>
        </p:nvSpPr>
        <p:spPr>
          <a:xfrm>
            <a:off x="2524936" y="216792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/>
          <p:cNvSpPr/>
          <p:nvPr/>
        </p:nvSpPr>
        <p:spPr>
          <a:xfrm>
            <a:off x="2699792" y="3256327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         </a:t>
            </a:r>
            <a:r>
              <a:rPr lang="uk-UA" dirty="0" err="1" smtClean="0"/>
              <a:t>Сонора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8767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20608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Відповідь правильна!</a:t>
            </a:r>
            <a:endParaRPr lang="uk-UA" dirty="0"/>
          </a:p>
        </p:txBody>
      </p:sp>
      <p:sp>
        <p:nvSpPr>
          <p:cNvPr id="3" name="Стрілка вправо 2">
            <a:hlinkClick r:id="rId2" action="ppaction://hlinksldjump"/>
          </p:cNvPr>
          <p:cNvSpPr/>
          <p:nvPr/>
        </p:nvSpPr>
        <p:spPr>
          <a:xfrm>
            <a:off x="6156176" y="5390328"/>
            <a:ext cx="1800200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6127568" y="462683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 наступного питання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343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0832" y="1700808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Відповідь неправильна!</a:t>
            </a:r>
          </a:p>
          <a:p>
            <a:r>
              <a:rPr lang="ru-RU" dirty="0" err="1"/>
              <a:t>Найбільша</a:t>
            </a:r>
            <a:r>
              <a:rPr lang="ru-RU" dirty="0"/>
              <a:t> </a:t>
            </a:r>
            <a:r>
              <a:rPr lang="ru-RU" dirty="0" err="1"/>
              <a:t>пустиня</a:t>
            </a:r>
            <a:r>
              <a:rPr lang="ru-RU" dirty="0"/>
              <a:t> в </a:t>
            </a:r>
            <a:r>
              <a:rPr lang="ru-RU" dirty="0" err="1"/>
              <a:t>Північній</a:t>
            </a:r>
            <a:r>
              <a:rPr lang="ru-RU" dirty="0"/>
              <a:t> </a:t>
            </a:r>
            <a:r>
              <a:rPr lang="ru-RU" dirty="0" err="1"/>
              <a:t>Америці</a:t>
            </a:r>
            <a:r>
              <a:rPr lang="ru-RU" dirty="0"/>
              <a:t> </a:t>
            </a:r>
            <a:r>
              <a:rPr lang="ru-RU" dirty="0" err="1"/>
              <a:t>називається</a:t>
            </a:r>
            <a:r>
              <a:rPr lang="ru-RU" dirty="0"/>
              <a:t> </a:t>
            </a:r>
            <a:r>
              <a:rPr lang="ru-RU" dirty="0" err="1"/>
              <a:t>Сонора</a:t>
            </a:r>
            <a:r>
              <a:rPr lang="ru-RU" dirty="0"/>
              <a:t> (</a:t>
            </a:r>
            <a:r>
              <a:rPr lang="ru-RU" dirty="0" err="1"/>
              <a:t>Сонорська</a:t>
            </a:r>
            <a:r>
              <a:rPr lang="ru-RU" dirty="0"/>
              <a:t> </a:t>
            </a:r>
            <a:r>
              <a:rPr lang="ru-RU" dirty="0" err="1"/>
              <a:t>пустеля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4" name="Стрілка вправо 3">
            <a:hlinkClick r:id="rId2" action="ppaction://hlinksldjump"/>
          </p:cNvPr>
          <p:cNvSpPr/>
          <p:nvPr/>
        </p:nvSpPr>
        <p:spPr>
          <a:xfrm rot="10800000">
            <a:off x="971600" y="5229200"/>
            <a:ext cx="1728192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971600" y="48691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Повторити спробу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63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20608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Відповідь правильна!</a:t>
            </a:r>
            <a:endParaRPr lang="uk-UA" dirty="0"/>
          </a:p>
        </p:txBody>
      </p:sp>
      <p:sp>
        <p:nvSpPr>
          <p:cNvPr id="3" name="Стрілка вправо 2">
            <a:hlinkClick r:id="rId2" action="ppaction://hlinksldjump"/>
          </p:cNvPr>
          <p:cNvSpPr/>
          <p:nvPr/>
        </p:nvSpPr>
        <p:spPr>
          <a:xfrm>
            <a:off x="6156176" y="5390328"/>
            <a:ext cx="1800200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6127568" y="462683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 наступного питання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37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168" y="7149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12. </a:t>
            </a:r>
            <a:r>
              <a:rPr lang="ru-RU" dirty="0"/>
              <a:t>Яка </a:t>
            </a:r>
            <a:r>
              <a:rPr lang="ru-RU" dirty="0" err="1"/>
              <a:t>країна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найбільшу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озер у </a:t>
            </a:r>
            <a:r>
              <a:rPr lang="ru-RU" dirty="0" err="1"/>
              <a:t>світі</a:t>
            </a:r>
            <a:r>
              <a:rPr lang="ru-RU" dirty="0"/>
              <a:t>?</a:t>
            </a:r>
          </a:p>
        </p:txBody>
      </p:sp>
      <p:sp>
        <p:nvSpPr>
          <p:cNvPr id="3" name="Прямокутник 2"/>
          <p:cNvSpPr/>
          <p:nvPr/>
        </p:nvSpPr>
        <p:spPr>
          <a:xfrm>
            <a:off x="3315820" y="2167924"/>
            <a:ext cx="892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Канада</a:t>
            </a:r>
            <a:endParaRPr lang="uk-UA" dirty="0"/>
          </a:p>
        </p:txBody>
      </p:sp>
      <p:sp>
        <p:nvSpPr>
          <p:cNvPr id="4" name="Овал 3">
            <a:hlinkClick r:id="rId2" action="ppaction://hlinksldjump"/>
          </p:cNvPr>
          <p:cNvSpPr/>
          <p:nvPr/>
        </p:nvSpPr>
        <p:spPr>
          <a:xfrm>
            <a:off x="2524936" y="3327465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hlinkClick r:id="rId3" action="ppaction://hlinksldjump"/>
          </p:cNvPr>
          <p:cNvSpPr/>
          <p:nvPr/>
        </p:nvSpPr>
        <p:spPr>
          <a:xfrm>
            <a:off x="2524936" y="216792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/>
          <p:cNvSpPr/>
          <p:nvPr/>
        </p:nvSpPr>
        <p:spPr>
          <a:xfrm>
            <a:off x="2699792" y="3256327"/>
            <a:ext cx="1526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         Америка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88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0832" y="1700808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Відповідь неправильна!</a:t>
            </a:r>
          </a:p>
          <a:p>
            <a:r>
              <a:rPr lang="uk-UA" dirty="0"/>
              <a:t>Країна з найбільшою кількістю озер у світі - Канада. Ця країна відома своїми безліччю природних озер, серед яких виділяються Великі озера (</a:t>
            </a:r>
            <a:r>
              <a:rPr lang="en-US" dirty="0"/>
              <a:t>Great Lakes) </a:t>
            </a:r>
            <a:r>
              <a:rPr lang="uk-UA" dirty="0"/>
              <a:t>та озеро </a:t>
            </a:r>
            <a:r>
              <a:rPr lang="uk-UA" dirty="0" err="1"/>
              <a:t>Уайтхорс</a:t>
            </a:r>
            <a:r>
              <a:rPr lang="uk-UA" dirty="0"/>
              <a:t> (</a:t>
            </a:r>
            <a:r>
              <a:rPr lang="en-US" dirty="0"/>
              <a:t>Great Bear Lake).</a:t>
            </a:r>
          </a:p>
        </p:txBody>
      </p:sp>
      <p:sp>
        <p:nvSpPr>
          <p:cNvPr id="4" name="Стрілка вправо 3">
            <a:hlinkClick r:id="rId2" action="ppaction://hlinksldjump"/>
          </p:cNvPr>
          <p:cNvSpPr/>
          <p:nvPr/>
        </p:nvSpPr>
        <p:spPr>
          <a:xfrm rot="10800000">
            <a:off x="971600" y="5229200"/>
            <a:ext cx="1728192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971600" y="48691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Повторити спробу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97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20608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Відповідь правильна!</a:t>
            </a:r>
            <a:endParaRPr lang="uk-UA" dirty="0"/>
          </a:p>
        </p:txBody>
      </p:sp>
      <p:sp>
        <p:nvSpPr>
          <p:cNvPr id="3" name="Стрілка вправо 2">
            <a:hlinkClick r:id="rId2" action="ppaction://hlinksldjump"/>
          </p:cNvPr>
          <p:cNvSpPr/>
          <p:nvPr/>
        </p:nvSpPr>
        <p:spPr>
          <a:xfrm>
            <a:off x="6156176" y="5390328"/>
            <a:ext cx="1800200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6127568" y="46268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Закінчити тест</a:t>
            </a:r>
            <a:r>
              <a:rPr lang="en-US" dirty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350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2420888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Тест закінчено!</a:t>
            </a:r>
          </a:p>
          <a:p>
            <a:pPr algn="ctr"/>
            <a:r>
              <a:rPr lang="uk-UA" dirty="0" smtClean="0"/>
              <a:t> Дякую за увагу!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748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20608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Відповідь правильна!</a:t>
            </a:r>
            <a:endParaRPr lang="uk-UA" dirty="0"/>
          </a:p>
        </p:txBody>
      </p:sp>
      <p:sp>
        <p:nvSpPr>
          <p:cNvPr id="3" name="Стрілка вправо 2">
            <a:hlinkClick r:id="rId2" action="ppaction://hlinksldjump"/>
          </p:cNvPr>
          <p:cNvSpPr/>
          <p:nvPr/>
        </p:nvSpPr>
        <p:spPr>
          <a:xfrm>
            <a:off x="6156176" y="5390328"/>
            <a:ext cx="1800200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6127568" y="462683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 наступного питання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986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1700808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Відповідь неправильна!</a:t>
            </a:r>
          </a:p>
          <a:p>
            <a:r>
              <a:rPr lang="ru-RU" dirty="0" err="1"/>
              <a:t>Координати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числові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для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місцезнаходження</a:t>
            </a:r>
            <a:r>
              <a:rPr lang="ru-RU" dirty="0"/>
              <a:t> </a:t>
            </a:r>
            <a:r>
              <a:rPr lang="ru-RU" dirty="0" err="1"/>
              <a:t>точок</a:t>
            </a:r>
            <a:r>
              <a:rPr lang="ru-RU" dirty="0"/>
              <a:t> на </a:t>
            </a:r>
            <a:r>
              <a:rPr lang="ru-RU" dirty="0" err="1"/>
              <a:t>Землі</a:t>
            </a:r>
            <a:r>
              <a:rPr lang="ru-RU" dirty="0"/>
              <a:t>.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широта і </a:t>
            </a:r>
            <a:r>
              <a:rPr lang="ru-RU" dirty="0" err="1"/>
              <a:t>довгота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4" name="Стрілка вправо 3">
            <a:hlinkClick r:id="rId2" action="ppaction://hlinksldjump"/>
          </p:cNvPr>
          <p:cNvSpPr/>
          <p:nvPr/>
        </p:nvSpPr>
        <p:spPr>
          <a:xfrm rot="10800000">
            <a:off x="971600" y="5229200"/>
            <a:ext cx="1728192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971600" y="48691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Повторити спробу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23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69269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uk-UA" dirty="0" smtClean="0"/>
              <a:t>.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чотири</a:t>
            </a:r>
            <a:r>
              <a:rPr lang="ru-RU" dirty="0"/>
              <a:t> </a:t>
            </a:r>
            <a:r>
              <a:rPr lang="ru-RU" dirty="0" err="1"/>
              <a:t>головні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 </a:t>
            </a:r>
            <a:r>
              <a:rPr lang="ru-RU" dirty="0" err="1"/>
              <a:t>Землі</a:t>
            </a:r>
            <a:r>
              <a:rPr lang="ru-RU" dirty="0" smtClean="0"/>
              <a:t>?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2915816" y="2132856"/>
            <a:ext cx="6079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Чотири головні компоненти Землі включають </a:t>
            </a:r>
            <a:r>
              <a:rPr lang="uk-UA" dirty="0" smtClean="0"/>
              <a:t>літосферу</a:t>
            </a:r>
            <a:endParaRPr lang="en-US" dirty="0" smtClean="0"/>
          </a:p>
          <a:p>
            <a:r>
              <a:rPr lang="uk-UA" dirty="0" smtClean="0"/>
              <a:t> </a:t>
            </a:r>
            <a:r>
              <a:rPr lang="uk-UA" dirty="0"/>
              <a:t>(зовнішній твердий шар), гідросферу (водні ресурси</a:t>
            </a:r>
            <a:r>
              <a:rPr lang="uk-UA" dirty="0" smtClean="0"/>
              <a:t>), ядро</a:t>
            </a:r>
            <a:r>
              <a:rPr lang="en-US" dirty="0" smtClean="0"/>
              <a:t>.</a:t>
            </a:r>
            <a:endParaRPr lang="uk-UA" dirty="0"/>
          </a:p>
        </p:txBody>
      </p:sp>
      <p:sp>
        <p:nvSpPr>
          <p:cNvPr id="4" name="Овал 3">
            <a:hlinkClick r:id="rId2" action="ppaction://hlinksldjump"/>
          </p:cNvPr>
          <p:cNvSpPr/>
          <p:nvPr/>
        </p:nvSpPr>
        <p:spPr>
          <a:xfrm>
            <a:off x="2339752" y="296162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hlinkClick r:id="rId3" action="ppaction://hlinksldjump"/>
          </p:cNvPr>
          <p:cNvSpPr/>
          <p:nvPr/>
        </p:nvSpPr>
        <p:spPr>
          <a:xfrm>
            <a:off x="2339752" y="2203993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/>
          <p:cNvSpPr/>
          <p:nvPr/>
        </p:nvSpPr>
        <p:spPr>
          <a:xfrm>
            <a:off x="2990112" y="2865512"/>
            <a:ext cx="49628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Чотири головні компоненти Землі включають </a:t>
            </a:r>
            <a:endParaRPr lang="en-US" dirty="0" smtClean="0"/>
          </a:p>
          <a:p>
            <a:r>
              <a:rPr lang="uk-UA" dirty="0" smtClean="0"/>
              <a:t>літосферу </a:t>
            </a:r>
            <a:r>
              <a:rPr lang="uk-UA" dirty="0"/>
              <a:t>(зовнішній твердий шар), гідросферу </a:t>
            </a:r>
            <a:endParaRPr lang="en-US" dirty="0" smtClean="0"/>
          </a:p>
          <a:p>
            <a:r>
              <a:rPr lang="uk-UA" dirty="0" smtClean="0"/>
              <a:t>(</a:t>
            </a:r>
            <a:r>
              <a:rPr lang="uk-UA" dirty="0"/>
              <a:t>водні ресурси), атмосферу (газовий шар) </a:t>
            </a:r>
            <a:r>
              <a:rPr lang="uk-UA" dirty="0" smtClean="0"/>
              <a:t>та</a:t>
            </a:r>
            <a:endParaRPr lang="en-US" dirty="0" smtClean="0"/>
          </a:p>
          <a:p>
            <a:r>
              <a:rPr lang="uk-UA" dirty="0" smtClean="0"/>
              <a:t> </a:t>
            </a:r>
            <a:r>
              <a:rPr lang="uk-UA" dirty="0"/>
              <a:t>біосферу (живі організми).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591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1700808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Відповідь неправильна!</a:t>
            </a:r>
          </a:p>
          <a:p>
            <a:r>
              <a:rPr lang="uk-UA" dirty="0"/>
              <a:t>Чотири головні компоненти Землі включають літосферу (зовнішній твердий шар), гідросферу (водні ресурси), атмосферу (газовий шар) та біосферу (живі організми).</a:t>
            </a:r>
          </a:p>
        </p:txBody>
      </p:sp>
      <p:sp>
        <p:nvSpPr>
          <p:cNvPr id="4" name="Стрілка вправо 3">
            <a:hlinkClick r:id="rId2" action="ppaction://hlinksldjump"/>
          </p:cNvPr>
          <p:cNvSpPr/>
          <p:nvPr/>
        </p:nvSpPr>
        <p:spPr>
          <a:xfrm rot="10800000">
            <a:off x="971600" y="5229200"/>
            <a:ext cx="1728192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971600" y="48691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Повторити спробу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378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20608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Відповідь правильна!</a:t>
            </a:r>
            <a:endParaRPr lang="uk-UA" dirty="0"/>
          </a:p>
        </p:txBody>
      </p:sp>
      <p:sp>
        <p:nvSpPr>
          <p:cNvPr id="3" name="Стрілка вправо 2"/>
          <p:cNvSpPr/>
          <p:nvPr/>
        </p:nvSpPr>
        <p:spPr>
          <a:xfrm>
            <a:off x="6156176" y="5390328"/>
            <a:ext cx="1800200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6127568" y="462683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 наступного питання</a:t>
            </a:r>
            <a:r>
              <a:rPr lang="en-US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8309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r>
              <a:rPr lang="uk-UA" dirty="0" smtClean="0"/>
              <a:t>.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п'ять</a:t>
            </a:r>
            <a:r>
              <a:rPr lang="ru-RU" dirty="0"/>
              <a:t> </a:t>
            </a:r>
            <a:r>
              <a:rPr lang="ru-RU" dirty="0" err="1"/>
              <a:t>океанів</a:t>
            </a:r>
            <a:r>
              <a:rPr lang="ru-RU" dirty="0"/>
              <a:t> на </a:t>
            </a:r>
            <a:r>
              <a:rPr lang="ru-RU" dirty="0" err="1"/>
              <a:t>нашій</a:t>
            </a:r>
            <a:r>
              <a:rPr lang="ru-RU" dirty="0"/>
              <a:t> </a:t>
            </a:r>
            <a:r>
              <a:rPr lang="ru-RU" dirty="0" err="1"/>
              <a:t>планеті</a:t>
            </a:r>
            <a:r>
              <a:rPr lang="ru-RU" dirty="0"/>
              <a:t>?</a:t>
            </a: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2915816" y="2132856"/>
            <a:ext cx="44773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П'ять океанів на Землі: Атлантичний океан, </a:t>
            </a:r>
            <a:endParaRPr lang="en-US" dirty="0" smtClean="0"/>
          </a:p>
          <a:p>
            <a:r>
              <a:rPr lang="uk-UA" dirty="0" smtClean="0"/>
              <a:t>Тихий </a:t>
            </a:r>
            <a:r>
              <a:rPr lang="uk-UA" dirty="0"/>
              <a:t>океан, Індійський океан, </a:t>
            </a:r>
            <a:endParaRPr lang="en-US" dirty="0" smtClean="0"/>
          </a:p>
          <a:p>
            <a:r>
              <a:rPr lang="uk-UA" dirty="0" smtClean="0"/>
              <a:t>Північний </a:t>
            </a:r>
            <a:r>
              <a:rPr lang="uk-UA" dirty="0"/>
              <a:t>Льодовитий </a:t>
            </a:r>
            <a:r>
              <a:rPr lang="uk-UA" dirty="0" smtClean="0"/>
              <a:t>океан</a:t>
            </a:r>
            <a:endParaRPr lang="en-US" dirty="0" smtClean="0"/>
          </a:p>
          <a:p>
            <a:r>
              <a:rPr lang="uk-UA" dirty="0" smtClean="0"/>
              <a:t> </a:t>
            </a:r>
            <a:r>
              <a:rPr lang="uk-UA" dirty="0"/>
              <a:t>і Південний Льодовитий океан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4" name="Овал 3">
            <a:hlinkClick r:id="rId2" action="ppaction://hlinksldjump"/>
          </p:cNvPr>
          <p:cNvSpPr/>
          <p:nvPr/>
        </p:nvSpPr>
        <p:spPr>
          <a:xfrm>
            <a:off x="2267744" y="3429293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hlinkClick r:id="rId3" action="ppaction://hlinksldjump"/>
          </p:cNvPr>
          <p:cNvSpPr/>
          <p:nvPr/>
        </p:nvSpPr>
        <p:spPr>
          <a:xfrm>
            <a:off x="2238056" y="222896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/>
          <p:cNvSpPr/>
          <p:nvPr/>
        </p:nvSpPr>
        <p:spPr>
          <a:xfrm>
            <a:off x="2915816" y="3333185"/>
            <a:ext cx="59937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Чотири </a:t>
            </a:r>
            <a:r>
              <a:rPr lang="uk-UA" dirty="0"/>
              <a:t>океанів на Землі: Атлантичний океан, Тихий океан, </a:t>
            </a:r>
            <a:endParaRPr lang="en-US" dirty="0" smtClean="0"/>
          </a:p>
          <a:p>
            <a:r>
              <a:rPr lang="uk-UA" dirty="0" smtClean="0"/>
              <a:t> </a:t>
            </a:r>
            <a:r>
              <a:rPr lang="uk-UA" dirty="0"/>
              <a:t>Північний Льодовитий </a:t>
            </a:r>
            <a:r>
              <a:rPr lang="uk-UA" dirty="0" smtClean="0"/>
              <a:t>океан</a:t>
            </a:r>
            <a:endParaRPr lang="en-US" dirty="0" smtClean="0"/>
          </a:p>
          <a:p>
            <a:r>
              <a:rPr lang="uk-UA" dirty="0" smtClean="0"/>
              <a:t> </a:t>
            </a:r>
            <a:r>
              <a:rPr lang="uk-UA" dirty="0"/>
              <a:t>і Південний Льодовитий океан.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7437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682</Words>
  <Application>Microsoft Office PowerPoint</Application>
  <PresentationFormat>Екран (4:3)</PresentationFormat>
  <Paragraphs>118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39</vt:i4>
      </vt:variant>
    </vt:vector>
  </HeadingPairs>
  <TitlesOfParts>
    <vt:vector size="40" baseType="lpstr">
      <vt:lpstr>Тема Office</vt:lpstr>
      <vt:lpstr>Тест на тему: Географія</vt:lpstr>
      <vt:lpstr>Інструкція з виконання тесту: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 на тему: Географія</dc:title>
  <dc:creator>user</dc:creator>
  <cp:lastModifiedBy>user</cp:lastModifiedBy>
  <cp:revision>11</cp:revision>
  <dcterms:created xsi:type="dcterms:W3CDTF">2023-05-16T15:53:37Z</dcterms:created>
  <dcterms:modified xsi:type="dcterms:W3CDTF">2023-05-16T17:40:41Z</dcterms:modified>
</cp:coreProperties>
</file>