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694-4C26-46AE-B790-A45F09956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63EFF-DB44-4D30-AADB-4604C3560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7AE7B-275E-4446-8B0F-D1109B22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13C6-8CBE-4B96-8F1E-AB15E00F1AC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C7D8-AAD1-4694-B35D-53431B1F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F9555-A1A5-487F-8FC5-7FF92C72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0D7-3020-4A9F-851E-9233E7C1F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4811-2406-4FB7-82A7-2769BA6D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4E41D-1683-4268-93BF-CB71825BA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82480-57B5-445E-9F5D-7C704B5F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13C6-8CBE-4B96-8F1E-AB15E00F1AC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C992C-0540-406A-9495-3167B7CB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9D91-9C9B-46F8-97E4-398F38C6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0D7-3020-4A9F-851E-9233E7C1F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0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73944-FFD2-4E90-8157-6DDDA66FC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C92A2-A1D9-4950-A748-AB38A4D75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91EFE-C0CD-4EE0-9341-F846209E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13C6-8CBE-4B96-8F1E-AB15E00F1AC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B7B7-9194-4718-81D2-73AA0C65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AE8E5-0251-4338-9B9F-5D8ED9A4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0D7-3020-4A9F-851E-9233E7C1F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7A8E-826A-436F-B647-D441BAE2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D2F37-4A92-4493-959C-6A5434A3C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2B673-598F-49C8-9C89-93EEDF08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13C6-8CBE-4B96-8F1E-AB15E00F1AC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CDE1-19FE-4AE4-B112-0497102D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75711-C5B3-4BFB-BEB9-78B7411F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0D7-3020-4A9F-851E-9233E7C1F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D827-7B59-4EDC-9BBB-08F1308C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C3054-91AA-4F04-8E00-F3F741DF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E222-476D-4446-97A0-0C45551F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13C6-8CBE-4B96-8F1E-AB15E00F1AC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C041A-2587-4F41-9340-C37FDEA1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CCF7F-855E-4088-B637-A9BE0505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0D7-3020-4A9F-851E-9233E7C1F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4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2ABD-4178-439F-87DE-DDDD6BC0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CC1E-EEAB-4D09-87D4-A7A8A5439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D5C8B-1F59-4D9A-A935-09B6C574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92906-453D-4575-A0AD-84CC659C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13C6-8CBE-4B96-8F1E-AB15E00F1AC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E8CC1-4A5B-4425-96FA-001965E7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E19DC-7A90-48CB-AEC3-11321D0F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0D7-3020-4A9F-851E-9233E7C1F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9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3958-E41D-4828-BAE5-0DD54392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D8618-B413-4841-93BD-053EDC30B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B9099-0355-4DEA-85A6-6756FE8DF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9F28B-4FFB-4416-B992-7656FD1B4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31C3B-9420-4E9A-AEE9-9FCA6EEDB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11B26-5F1C-4867-AF20-E96F6E87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13C6-8CBE-4B96-8F1E-AB15E00F1AC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3CBBE-562B-49A8-98C3-11E40EC9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67F0D-8399-463E-960C-2B45D82C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0D7-3020-4A9F-851E-9233E7C1F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E759-693F-46DA-AF9B-E5819DCB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B9943-B49D-4FB0-BD2C-BD29B273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13C6-8CBE-4B96-8F1E-AB15E00F1AC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52942-CB6B-4B8F-B80F-A8FD6441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5AB4C-A92B-44D9-B171-926D87D1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0D7-3020-4A9F-851E-9233E7C1F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53BCD-0857-4E69-9871-572B04D7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13C6-8CBE-4B96-8F1E-AB15E00F1AC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2C30E-D029-460B-9D49-9A2F5234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FA098-E3BB-47A8-825D-33C716C4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0D7-3020-4A9F-851E-9233E7C1F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68A3-EAB9-44B4-8701-FB7C76F5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DAA58-26A3-4925-9F7A-D9972F2F7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67791-387E-4C77-B9C4-522A5F13B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B2E51-986A-4FD5-BA9B-F835F31C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13C6-8CBE-4B96-8F1E-AB15E00F1AC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7426A-3117-498B-B1EC-19F15A14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932A5-F89F-4F08-A5C0-0647CDDB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0D7-3020-4A9F-851E-9233E7C1F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4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50FF-0362-4B11-9C38-6A2D097A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22732-9E4C-4149-8E51-17BD625EF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FC67C-DC71-4D78-917D-3608D4F11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136E9-5DC9-4480-9166-7113001F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13C6-8CBE-4B96-8F1E-AB15E00F1AC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34ACE-678B-4096-9B30-15C00FBA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10C97-5302-4DF9-9FD7-84820E15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0D7-3020-4A9F-851E-9233E7C1F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F55EB-6299-4938-A9CA-045F9594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31FF-5528-4FDB-8651-52ECE7FA9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7FC34-A840-4B8F-B9B8-D9417E41C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A13C6-8CBE-4B96-8F1E-AB15E00F1AC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789D2-0AAD-498A-9632-1E510A986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7D493-D34D-42CE-9E4D-15D03B562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FA0D7-3020-4A9F-851E-9233E7C1F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4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endeley.com/datasets/hkn2tbcp67/1#file-33bf5e41-a783-4c21-b68f-8f621d63c61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lphasense.com/index.php/air/produc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igarosensor.com/product/docs/TGS2600B00%20%280913%29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F262-3708-43CB-954B-ED24A646B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Sensor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611B8-DD32-4588-8FDB-3BC84F47D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https://data.mendeley.com/datasets/hkn2tbcp67/1#file-33bf5e41-a783-4c21-b68f-8f621d63c61d</a:t>
            </a:r>
            <a:endParaRPr lang="en-US" dirty="0"/>
          </a:p>
          <a:p>
            <a:endParaRPr lang="en-US" dirty="0"/>
          </a:p>
          <a:p>
            <a:r>
              <a:rPr lang="en-US" dirty="0"/>
              <a:t>Scott Tan</a:t>
            </a:r>
          </a:p>
          <a:p>
            <a:r>
              <a:rPr lang="en-US" dirty="0"/>
              <a:t>4/8/2019</a:t>
            </a:r>
          </a:p>
        </p:txBody>
      </p:sp>
    </p:spTree>
    <p:extLst>
      <p:ext uri="{BB962C8B-B14F-4D97-AF65-F5344CB8AC3E}">
        <p14:creationId xmlns:p14="http://schemas.microsoft.com/office/powerpoint/2010/main" val="168366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4DFB-D617-4E54-949C-955EBBFF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Cheaper sensors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5A5A74-E3B8-4918-A3F7-AD6AF164056F}"/>
              </a:ext>
            </a:extLst>
          </p:cNvPr>
          <p:cNvSpPr/>
          <p:nvPr/>
        </p:nvSpPr>
        <p:spPr>
          <a:xfrm>
            <a:off x="193166" y="4046065"/>
            <a:ext cx="522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http://www.alphasense.com/index.php/air/products/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FB4A5-37C1-4CB3-9638-5C515E6AB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41" y="2913062"/>
            <a:ext cx="3248025" cy="1031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E275FA-30B4-42DC-9646-6B5C9FB52375}"/>
              </a:ext>
            </a:extLst>
          </p:cNvPr>
          <p:cNvSpPr/>
          <p:nvPr/>
        </p:nvSpPr>
        <p:spPr>
          <a:xfrm>
            <a:off x="5419725" y="4867180"/>
            <a:ext cx="68481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5 native gas sensors to use as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ytrain</a:t>
            </a:r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CH4 = table2array(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PrimaryUPod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(1613:4305,20));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 = table2array(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PrimaryUPod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(1613:4305,21));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O3 = table2array(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PrimaryUPod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(1613:4305,22));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NO2 = table2array(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PrimaryUPod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(1613:4305,23));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CO2 = table2array(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PrimaryUPod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(1613:4305,24));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BDFE9-EE38-45D8-81E5-28BD02E12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924" y="1516339"/>
            <a:ext cx="4630501" cy="3465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3305CF-462E-46F0-B392-74762ECD24E9}"/>
              </a:ext>
            </a:extLst>
          </p:cNvPr>
          <p:cNvSpPr/>
          <p:nvPr/>
        </p:nvSpPr>
        <p:spPr>
          <a:xfrm>
            <a:off x="1732272" y="4516525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Alphasense</a:t>
            </a:r>
            <a:r>
              <a:rPr lang="en-US" dirty="0"/>
              <a:t> B4 series</a:t>
            </a:r>
          </a:p>
        </p:txBody>
      </p:sp>
    </p:spTree>
    <p:extLst>
      <p:ext uri="{BB962C8B-B14F-4D97-AF65-F5344CB8AC3E}">
        <p14:creationId xmlns:p14="http://schemas.microsoft.com/office/powerpoint/2010/main" val="393562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FB09-C414-4035-A24D-7F45EAAE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VOC sensor: Figaro 2600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67BC-389C-44E5-A68D-4BC3BD55C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740400"/>
            <a:ext cx="4676775" cy="5175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http://www.figarosensor.com/product/docs/TGS2600B00%20%280913%29.pdf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02EB5-E3DE-41DB-86DB-42C1667DF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38" y="3572344"/>
            <a:ext cx="3660862" cy="1745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9811B2-9375-4737-B36D-9DD05D956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1415416"/>
            <a:ext cx="1846653" cy="1979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D52561-8BEA-48EA-99B5-5FD54CF95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851" y="1662528"/>
            <a:ext cx="4630501" cy="346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29791E-D5AF-4E19-9059-351E56473D04}"/>
              </a:ext>
            </a:extLst>
          </p:cNvPr>
          <p:cNvSpPr txBox="1"/>
          <p:nvPr/>
        </p:nvSpPr>
        <p:spPr>
          <a:xfrm>
            <a:off x="7833360" y="506463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463B4D-80AA-4A59-A2BE-94BEAD19E209}"/>
              </a:ext>
            </a:extLst>
          </p:cNvPr>
          <p:cNvSpPr txBox="1"/>
          <p:nvPr/>
        </p:nvSpPr>
        <p:spPr>
          <a:xfrm rot="16200000">
            <a:off x="5334000" y="3022274"/>
            <a:ext cx="86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097B03-EB12-4319-B2AD-A152CE1D40D0}"/>
              </a:ext>
            </a:extLst>
          </p:cNvPr>
          <p:cNvSpPr/>
          <p:nvPr/>
        </p:nvSpPr>
        <p:spPr>
          <a:xfrm>
            <a:off x="5200653" y="5555734"/>
            <a:ext cx="6991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VOC = table2array(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PrimaryUPod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(1613:4305,4));</a:t>
            </a:r>
          </a:p>
        </p:txBody>
      </p:sp>
    </p:spTree>
    <p:extLst>
      <p:ext uri="{BB962C8B-B14F-4D97-AF65-F5344CB8AC3E}">
        <p14:creationId xmlns:p14="http://schemas.microsoft.com/office/powerpoint/2010/main" val="411173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3DA6-DB88-42EB-900F-F412B315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</a:t>
            </a:r>
          </a:p>
        </p:txBody>
      </p:sp>
    </p:spTree>
    <p:extLst>
      <p:ext uri="{BB962C8B-B14F-4D97-AF65-F5344CB8AC3E}">
        <p14:creationId xmlns:p14="http://schemas.microsoft.com/office/powerpoint/2010/main" val="143133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E066-56CD-4BBE-841A-9D34899B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gas sensor raw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44BF8-F5D5-4DE5-924F-0448CAFD3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44" y="1825001"/>
            <a:ext cx="4630501" cy="346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39F743-8C1E-40E4-8005-4D2B94275E7B}"/>
              </a:ext>
            </a:extLst>
          </p:cNvPr>
          <p:cNvSpPr txBox="1"/>
          <p:nvPr/>
        </p:nvSpPr>
        <p:spPr>
          <a:xfrm>
            <a:off x="3572580" y="529000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2FD8C-80B7-4FD5-A71B-3CA0130F146F}"/>
              </a:ext>
            </a:extLst>
          </p:cNvPr>
          <p:cNvSpPr txBox="1"/>
          <p:nvPr/>
        </p:nvSpPr>
        <p:spPr>
          <a:xfrm rot="16200000">
            <a:off x="1029548" y="3372835"/>
            <a:ext cx="65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ppbv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816D5-FAF4-43B5-8C56-BF56F847962C}"/>
              </a:ext>
            </a:extLst>
          </p:cNvPr>
          <p:cNvSpPr/>
          <p:nvPr/>
        </p:nvSpPr>
        <p:spPr>
          <a:xfrm>
            <a:off x="5986645" y="2541838"/>
            <a:ext cx="3992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acetaldehyde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(:,1);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benzene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(:,2);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c8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(:,3);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c9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(:,4);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formaldehyde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(:,5);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methanol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(:,6);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toluene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(:,7);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6F6910-C21D-482D-AF10-7E9929CDB653}"/>
              </a:ext>
            </a:extLst>
          </p:cNvPr>
          <p:cNvSpPr txBox="1"/>
          <p:nvPr/>
        </p:nvSpPr>
        <p:spPr>
          <a:xfrm>
            <a:off x="1057275" y="6308209"/>
            <a:ext cx="376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electricity went out for a few days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82618D8-0C4F-4192-A53D-87D9E1C97E5F}"/>
              </a:ext>
            </a:extLst>
          </p:cNvPr>
          <p:cNvSpPr/>
          <p:nvPr/>
        </p:nvSpPr>
        <p:spPr>
          <a:xfrm flipV="1">
            <a:off x="2435871" y="4474555"/>
            <a:ext cx="695325" cy="1648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8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E066-56CD-4BBE-841A-9D34899B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data: Gas sensors from day 10-20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44BF8-F5D5-4DE5-924F-0448CAFD3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44" y="1825001"/>
            <a:ext cx="4630501" cy="346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39F743-8C1E-40E4-8005-4D2B94275E7B}"/>
              </a:ext>
            </a:extLst>
          </p:cNvPr>
          <p:cNvSpPr txBox="1"/>
          <p:nvPr/>
        </p:nvSpPr>
        <p:spPr>
          <a:xfrm>
            <a:off x="3572580" y="529000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2FD8C-80B7-4FD5-A71B-3CA0130F146F}"/>
              </a:ext>
            </a:extLst>
          </p:cNvPr>
          <p:cNvSpPr txBox="1"/>
          <p:nvPr/>
        </p:nvSpPr>
        <p:spPr>
          <a:xfrm rot="16200000">
            <a:off x="1029548" y="3372835"/>
            <a:ext cx="65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ppbv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379CC1-0D63-445B-B3DD-670AC54633A2}"/>
              </a:ext>
            </a:extLst>
          </p:cNvPr>
          <p:cNvSpPr/>
          <p:nvPr/>
        </p:nvSpPr>
        <p:spPr>
          <a:xfrm>
            <a:off x="3343796" y="1460951"/>
            <a:ext cx="1447280" cy="38290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11B7E-3FEA-4AF0-9F40-3CA26F7A5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73" y="1838152"/>
            <a:ext cx="4630501" cy="346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6092FB-5022-4FE0-A1E3-E2F41A00B403}"/>
              </a:ext>
            </a:extLst>
          </p:cNvPr>
          <p:cNvSpPr txBox="1"/>
          <p:nvPr/>
        </p:nvSpPr>
        <p:spPr>
          <a:xfrm>
            <a:off x="8509332" y="529000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0D1FA-A411-4C4A-926F-1B5E370A74F4}"/>
              </a:ext>
            </a:extLst>
          </p:cNvPr>
          <p:cNvSpPr txBox="1"/>
          <p:nvPr/>
        </p:nvSpPr>
        <p:spPr>
          <a:xfrm rot="16200000">
            <a:off x="5966300" y="3372835"/>
            <a:ext cx="65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ppbv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7DC2F5-9F79-4DB0-ADD2-DAAA70D16897}"/>
              </a:ext>
            </a:extLst>
          </p:cNvPr>
          <p:cNvCxnSpPr/>
          <p:nvPr/>
        </p:nvCxnSpPr>
        <p:spPr>
          <a:xfrm>
            <a:off x="4791076" y="2286000"/>
            <a:ext cx="1686486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93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E066-56CD-4BBE-841A-9D34899B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Can we extrapolate this missing data?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44BF8-F5D5-4DE5-924F-0448CAFD3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44" y="1825001"/>
            <a:ext cx="4630501" cy="346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39F743-8C1E-40E4-8005-4D2B94275E7B}"/>
              </a:ext>
            </a:extLst>
          </p:cNvPr>
          <p:cNvSpPr txBox="1"/>
          <p:nvPr/>
        </p:nvSpPr>
        <p:spPr>
          <a:xfrm>
            <a:off x="3572580" y="529000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2FD8C-80B7-4FD5-A71B-3CA0130F146F}"/>
              </a:ext>
            </a:extLst>
          </p:cNvPr>
          <p:cNvSpPr txBox="1"/>
          <p:nvPr/>
        </p:nvSpPr>
        <p:spPr>
          <a:xfrm rot="16200000">
            <a:off x="1029548" y="3372835"/>
            <a:ext cx="65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ppbv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816D5-FAF4-43B5-8C56-BF56F847962C}"/>
              </a:ext>
            </a:extLst>
          </p:cNvPr>
          <p:cNvSpPr/>
          <p:nvPr/>
        </p:nvSpPr>
        <p:spPr>
          <a:xfrm>
            <a:off x="5986645" y="2541838"/>
            <a:ext cx="3992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acetaldehyde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(:,1);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benzene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(:,2);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c8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(:,3);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c9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(:,4);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formaldehyde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(:,5);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methanol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(:,6);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toluene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(:,7);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3C22C0-8505-49CD-A1DA-1503F3C5B6E4}"/>
              </a:ext>
            </a:extLst>
          </p:cNvPr>
          <p:cNvSpPr/>
          <p:nvPr/>
        </p:nvSpPr>
        <p:spPr>
          <a:xfrm>
            <a:off x="2194560" y="1949204"/>
            <a:ext cx="1229360" cy="3216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Sensor Data</vt:lpstr>
      <vt:lpstr>Cheaper sensors</vt:lpstr>
      <vt:lpstr>VOC sensor: Figaro 2600</vt:lpstr>
      <vt:lpstr>Supplemental</vt:lpstr>
      <vt:lpstr>Individual gas sensor raw data</vt:lpstr>
      <vt:lpstr>Training data: Gas sensors from day 10-20</vt:lpstr>
      <vt:lpstr>Aside: Can we extrapolate this missing data?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Scott Tan</dc:creator>
  <cp:lastModifiedBy>Scott Tan</cp:lastModifiedBy>
  <cp:revision>6</cp:revision>
  <dcterms:created xsi:type="dcterms:W3CDTF">2019-04-08T12:58:00Z</dcterms:created>
  <dcterms:modified xsi:type="dcterms:W3CDTF">2019-04-08T14:21:37Z</dcterms:modified>
</cp:coreProperties>
</file>