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CBAE-4CCD-4C7C-B58B-23810EF60450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7FED-3DF8-4474-860A-838CC8D2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7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9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396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24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2159-DEE1-4BD0-8D04-42FC2450421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752524-5785-4507-AFBD-339B6C4C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5_puzz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5706-DFC6-4BD6-BFEE-D84BF83A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611" y="2404534"/>
            <a:ext cx="8248392" cy="1646302"/>
          </a:xfrm>
        </p:spPr>
        <p:txBody>
          <a:bodyPr/>
          <a:lstStyle/>
          <a:p>
            <a:r>
              <a:rPr lang="en-US" dirty="0"/>
              <a:t>Data Structures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8D53-C30A-4D45-98E7-A2E5268D5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1ED4-10EB-41A8-B252-51F3819D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5F15-F0D5-4FC3-A8F3-09D87186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53918"/>
            <a:ext cx="8596668" cy="29874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http://bit.ly/workshop_repo</a:t>
            </a:r>
          </a:p>
        </p:txBody>
      </p:sp>
    </p:spTree>
    <p:extLst>
      <p:ext uri="{BB962C8B-B14F-4D97-AF65-F5344CB8AC3E}">
        <p14:creationId xmlns:p14="http://schemas.microsoft.com/office/powerpoint/2010/main" val="16924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0FCB-C7A4-49E2-A618-6F1A10A6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638"/>
          </a:xfrm>
        </p:spPr>
        <p:txBody>
          <a:bodyPr/>
          <a:lstStyle/>
          <a:p>
            <a:r>
              <a:rPr lang="en-US" dirty="0"/>
              <a:t>Game AI</a:t>
            </a:r>
          </a:p>
        </p:txBody>
      </p:sp>
      <p:pic>
        <p:nvPicPr>
          <p:cNvPr id="1026" name="Picture 2" descr="Image result for chess">
            <a:extLst>
              <a:ext uri="{FF2B5EF4-FFF2-40B4-BE49-F238E27FC236}">
                <a16:creationId xmlns:a16="http://schemas.microsoft.com/office/drawing/2014/main" id="{44BBF093-D538-41F6-BFBE-4C656322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2" y="1731174"/>
            <a:ext cx="3636127" cy="20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 game">
            <a:extLst>
              <a:ext uri="{FF2B5EF4-FFF2-40B4-BE49-F238E27FC236}">
                <a16:creationId xmlns:a16="http://schemas.microsoft.com/office/drawing/2014/main" id="{6ADF18C2-3D78-4F5E-8AF2-A8823CAF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11" y="1731174"/>
            <a:ext cx="3075142" cy="20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arcraft">
            <a:extLst>
              <a:ext uri="{FF2B5EF4-FFF2-40B4-BE49-F238E27FC236}">
                <a16:creationId xmlns:a16="http://schemas.microsoft.com/office/drawing/2014/main" id="{CE6A01CA-094F-4AFA-BBF7-CDE6A3E21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48" y="4085268"/>
            <a:ext cx="2900824" cy="20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ta">
            <a:extLst>
              <a:ext uri="{FF2B5EF4-FFF2-40B4-BE49-F238E27FC236}">
                <a16:creationId xmlns:a16="http://schemas.microsoft.com/office/drawing/2014/main" id="{7A7B53C3-592C-49AA-BEDA-8CD1C580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11" y="4085268"/>
            <a:ext cx="3075142" cy="20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6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36C-891F-4716-B969-76C70C5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8-puzzle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1045D-8FA4-4464-BF6C-A666F9E9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38357"/>
            <a:ext cx="8686099" cy="15414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FF6B20-21D1-4732-9203-317151AFCE59}"/>
              </a:ext>
            </a:extLst>
          </p:cNvPr>
          <p:cNvSpPr/>
          <p:nvPr/>
        </p:nvSpPr>
        <p:spPr>
          <a:xfrm>
            <a:off x="677334" y="5559517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https://en.wikipedia.org/wiki/15_puzzle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5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B380-94EB-4B14-97B9-F0BCB278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CF827-03BE-4B68-BACB-0D242EE5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39" y="1689024"/>
            <a:ext cx="6015296" cy="3749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86169-B5B0-432B-AA11-19D5951911A3}"/>
              </a:ext>
            </a:extLst>
          </p:cNvPr>
          <p:cNvSpPr txBox="1"/>
          <p:nvPr/>
        </p:nvSpPr>
        <p:spPr>
          <a:xfrm>
            <a:off x="6666989" y="2045357"/>
            <a:ext cx="260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big is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4 294 967 296 states</a:t>
            </a:r>
          </a:p>
        </p:txBody>
      </p:sp>
    </p:spTree>
    <p:extLst>
      <p:ext uri="{BB962C8B-B14F-4D97-AF65-F5344CB8AC3E}">
        <p14:creationId xmlns:p14="http://schemas.microsoft.com/office/powerpoint/2010/main" val="31442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20CD-E4F0-4B19-B60D-E61D18B3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72314A-D131-4FD0-9C72-D6A584DC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197" y="1930400"/>
            <a:ext cx="1028700" cy="101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EC04B-6C26-4043-B002-63B6DC3A557D}"/>
              </a:ext>
            </a:extLst>
          </p:cNvPr>
          <p:cNvSpPr txBox="1"/>
          <p:nvPr/>
        </p:nvSpPr>
        <p:spPr>
          <a:xfrm>
            <a:off x="2663301" y="225532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 from goal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204DA-F9A5-4141-B84D-F0857964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97" y="3395709"/>
            <a:ext cx="1028700" cy="100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75689-00ED-41CF-81BC-EEB9F0C5E370}"/>
              </a:ext>
            </a:extLst>
          </p:cNvPr>
          <p:cNvSpPr txBox="1"/>
          <p:nvPr/>
        </p:nvSpPr>
        <p:spPr>
          <a:xfrm>
            <a:off x="2503502" y="371586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closer to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FFC83-3243-46C6-9732-10ECB2F4CCF1}"/>
              </a:ext>
            </a:extLst>
          </p:cNvPr>
          <p:cNvSpPr txBox="1"/>
          <p:nvPr/>
        </p:nvSpPr>
        <p:spPr>
          <a:xfrm>
            <a:off x="5557280" y="1849950"/>
            <a:ext cx="3716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Idea</a:t>
            </a:r>
          </a:p>
          <a:p>
            <a:r>
              <a:rPr lang="en-US" dirty="0"/>
              <a:t>If we have multiple options to explore start with more promising 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11D8E-ACE5-4907-9777-743BF734112A}"/>
              </a:ext>
            </a:extLst>
          </p:cNvPr>
          <p:cNvSpPr txBox="1"/>
          <p:nvPr/>
        </p:nvSpPr>
        <p:spPr>
          <a:xfrm>
            <a:off x="5557280" y="3762034"/>
            <a:ext cx="39036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Manhattan distance</a:t>
            </a:r>
          </a:p>
          <a:p>
            <a:r>
              <a:rPr lang="en-US" dirty="0"/>
              <a:t>Shows how close is our state to goal</a:t>
            </a:r>
          </a:p>
        </p:txBody>
      </p:sp>
    </p:spTree>
    <p:extLst>
      <p:ext uri="{BB962C8B-B14F-4D97-AF65-F5344CB8AC3E}">
        <p14:creationId xmlns:p14="http://schemas.microsoft.com/office/powerpoint/2010/main" val="318814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26AE-9B3A-43A1-A55B-C08B3836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6F64-12E9-4AFD-B7CD-3B3F60F0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all states in collection choose one with smallest </a:t>
            </a:r>
            <a:r>
              <a:rPr lang="en-US" dirty="0" err="1"/>
              <a:t>manhattan</a:t>
            </a:r>
            <a:r>
              <a:rPr lang="en-US" dirty="0"/>
              <a:t> distance to the goal</a:t>
            </a:r>
          </a:p>
          <a:p>
            <a:r>
              <a:rPr lang="en-US" dirty="0"/>
              <a:t>If the state is goal stop execution and return results</a:t>
            </a:r>
          </a:p>
          <a:p>
            <a:r>
              <a:rPr lang="en-US" dirty="0"/>
              <a:t>Else add all neighbors of this state to collection</a:t>
            </a:r>
          </a:p>
          <a:p>
            <a:r>
              <a:rPr lang="en-US" dirty="0"/>
              <a:t>Repeat until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3740838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1275</TotalTime>
  <Words>119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Data Structures Workshop</vt:lpstr>
      <vt:lpstr>Clone the repository</vt:lpstr>
      <vt:lpstr>Game AI</vt:lpstr>
      <vt:lpstr>8-puzzle</vt:lpstr>
      <vt:lpstr>Search tree</vt:lpstr>
      <vt:lpstr>A* algorithm</vt:lpstr>
      <vt:lpstr>A*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Workshop</dc:title>
  <dc:creator>Olha Romaniuk</dc:creator>
  <cp:lastModifiedBy>Olha Romaniuk</cp:lastModifiedBy>
  <cp:revision>5</cp:revision>
  <dcterms:created xsi:type="dcterms:W3CDTF">2019-04-15T20:05:35Z</dcterms:created>
  <dcterms:modified xsi:type="dcterms:W3CDTF">2019-04-16T17:20:38Z</dcterms:modified>
</cp:coreProperties>
</file>