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346700" cy="755967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003" y="1237197"/>
            <a:ext cx="4544695" cy="2631887"/>
          </a:xfrm>
        </p:spPr>
        <p:txBody>
          <a:bodyPr anchor="b"/>
          <a:lstStyle>
            <a:lvl1pPr algn="ctr">
              <a:defRPr sz="350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338" y="3970580"/>
            <a:ext cx="4010025" cy="1825171"/>
          </a:xfrm>
        </p:spPr>
        <p:txBody>
          <a:bodyPr/>
          <a:lstStyle>
            <a:lvl1pPr marL="0" indent="0" algn="ctr">
              <a:buNone/>
              <a:defRPr sz="1403"/>
            </a:lvl1pPr>
            <a:lvl2pPr marL="267325" indent="0" algn="ctr">
              <a:buNone/>
              <a:defRPr sz="1169"/>
            </a:lvl2pPr>
            <a:lvl3pPr marL="534650" indent="0" algn="ctr">
              <a:buNone/>
              <a:defRPr sz="1052"/>
            </a:lvl3pPr>
            <a:lvl4pPr marL="801975" indent="0" algn="ctr">
              <a:buNone/>
              <a:defRPr sz="936"/>
            </a:lvl4pPr>
            <a:lvl5pPr marL="1069299" indent="0" algn="ctr">
              <a:buNone/>
              <a:defRPr sz="936"/>
            </a:lvl5pPr>
            <a:lvl6pPr marL="1336624" indent="0" algn="ctr">
              <a:buNone/>
              <a:defRPr sz="936"/>
            </a:lvl6pPr>
            <a:lvl7pPr marL="1603949" indent="0" algn="ctr">
              <a:buNone/>
              <a:defRPr sz="936"/>
            </a:lvl7pPr>
            <a:lvl8pPr marL="1871274" indent="0" algn="ctr">
              <a:buNone/>
              <a:defRPr sz="936"/>
            </a:lvl8pPr>
            <a:lvl9pPr marL="2138599" indent="0" algn="ctr">
              <a:buNone/>
              <a:defRPr sz="936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9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47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6233" y="402483"/>
            <a:ext cx="1152882" cy="6406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586" y="402483"/>
            <a:ext cx="3391813" cy="6406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9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801" y="1884671"/>
            <a:ext cx="4611529" cy="3144614"/>
          </a:xfrm>
        </p:spPr>
        <p:txBody>
          <a:bodyPr anchor="b"/>
          <a:lstStyle>
            <a:lvl1pPr>
              <a:defRPr sz="350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801" y="5059035"/>
            <a:ext cx="4611529" cy="1653678"/>
          </a:xfrm>
        </p:spPr>
        <p:txBody>
          <a:bodyPr/>
          <a:lstStyle>
            <a:lvl1pPr marL="0" indent="0">
              <a:buNone/>
              <a:defRPr sz="1403">
                <a:solidFill>
                  <a:schemeClr val="tx1"/>
                </a:solidFill>
              </a:defRPr>
            </a:lvl1pPr>
            <a:lvl2pPr marL="267325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2pPr>
            <a:lvl3pPr marL="534650" indent="0">
              <a:buNone/>
              <a:defRPr sz="1052">
                <a:solidFill>
                  <a:schemeClr val="tx1">
                    <a:tint val="75000"/>
                  </a:schemeClr>
                </a:solidFill>
              </a:defRPr>
            </a:lvl3pPr>
            <a:lvl4pPr marL="801975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6929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662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394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127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38599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3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585" y="2012414"/>
            <a:ext cx="2272348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6767" y="2012414"/>
            <a:ext cx="2272348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82" y="402484"/>
            <a:ext cx="4611529" cy="14611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283" y="1853171"/>
            <a:ext cx="2261904" cy="908210"/>
          </a:xfrm>
        </p:spPr>
        <p:txBody>
          <a:bodyPr anchor="b"/>
          <a:lstStyle>
            <a:lvl1pPr marL="0" indent="0">
              <a:buNone/>
              <a:defRPr sz="1403" b="1"/>
            </a:lvl1pPr>
            <a:lvl2pPr marL="267325" indent="0">
              <a:buNone/>
              <a:defRPr sz="1169" b="1"/>
            </a:lvl2pPr>
            <a:lvl3pPr marL="534650" indent="0">
              <a:buNone/>
              <a:defRPr sz="1052" b="1"/>
            </a:lvl3pPr>
            <a:lvl4pPr marL="801975" indent="0">
              <a:buNone/>
              <a:defRPr sz="936" b="1"/>
            </a:lvl4pPr>
            <a:lvl5pPr marL="1069299" indent="0">
              <a:buNone/>
              <a:defRPr sz="936" b="1"/>
            </a:lvl5pPr>
            <a:lvl6pPr marL="1336624" indent="0">
              <a:buNone/>
              <a:defRPr sz="936" b="1"/>
            </a:lvl6pPr>
            <a:lvl7pPr marL="1603949" indent="0">
              <a:buNone/>
              <a:defRPr sz="936" b="1"/>
            </a:lvl7pPr>
            <a:lvl8pPr marL="1871274" indent="0">
              <a:buNone/>
              <a:defRPr sz="936" b="1"/>
            </a:lvl8pPr>
            <a:lvl9pPr marL="2138599" indent="0">
              <a:buNone/>
              <a:defRPr sz="93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83" y="2761381"/>
            <a:ext cx="2261904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6767" y="1853171"/>
            <a:ext cx="2273044" cy="908210"/>
          </a:xfrm>
        </p:spPr>
        <p:txBody>
          <a:bodyPr anchor="b"/>
          <a:lstStyle>
            <a:lvl1pPr marL="0" indent="0">
              <a:buNone/>
              <a:defRPr sz="1403" b="1"/>
            </a:lvl1pPr>
            <a:lvl2pPr marL="267325" indent="0">
              <a:buNone/>
              <a:defRPr sz="1169" b="1"/>
            </a:lvl2pPr>
            <a:lvl3pPr marL="534650" indent="0">
              <a:buNone/>
              <a:defRPr sz="1052" b="1"/>
            </a:lvl3pPr>
            <a:lvl4pPr marL="801975" indent="0">
              <a:buNone/>
              <a:defRPr sz="936" b="1"/>
            </a:lvl4pPr>
            <a:lvl5pPr marL="1069299" indent="0">
              <a:buNone/>
              <a:defRPr sz="936" b="1"/>
            </a:lvl5pPr>
            <a:lvl6pPr marL="1336624" indent="0">
              <a:buNone/>
              <a:defRPr sz="936" b="1"/>
            </a:lvl6pPr>
            <a:lvl7pPr marL="1603949" indent="0">
              <a:buNone/>
              <a:defRPr sz="936" b="1"/>
            </a:lvl7pPr>
            <a:lvl8pPr marL="1871274" indent="0">
              <a:buNone/>
              <a:defRPr sz="936" b="1"/>
            </a:lvl8pPr>
            <a:lvl9pPr marL="2138599" indent="0">
              <a:buNone/>
              <a:defRPr sz="93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6767" y="2761381"/>
            <a:ext cx="2273044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02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8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4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82" y="503978"/>
            <a:ext cx="1724450" cy="1763924"/>
          </a:xfrm>
        </p:spPr>
        <p:txBody>
          <a:bodyPr anchor="b"/>
          <a:lstStyle>
            <a:lvl1pPr>
              <a:defRPr sz="187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044" y="1088455"/>
            <a:ext cx="2706767" cy="5372269"/>
          </a:xfrm>
        </p:spPr>
        <p:txBody>
          <a:bodyPr/>
          <a:lstStyle>
            <a:lvl1pPr>
              <a:defRPr sz="1871"/>
            </a:lvl1pPr>
            <a:lvl2pPr>
              <a:defRPr sz="1637"/>
            </a:lvl2pPr>
            <a:lvl3pPr>
              <a:defRPr sz="1403"/>
            </a:lvl3pPr>
            <a:lvl4pPr>
              <a:defRPr sz="1169"/>
            </a:lvl4pPr>
            <a:lvl5pPr>
              <a:defRPr sz="1169"/>
            </a:lvl5pPr>
            <a:lvl6pPr>
              <a:defRPr sz="1169"/>
            </a:lvl6pPr>
            <a:lvl7pPr>
              <a:defRPr sz="1169"/>
            </a:lvl7pPr>
            <a:lvl8pPr>
              <a:defRPr sz="1169"/>
            </a:lvl8pPr>
            <a:lvl9pPr>
              <a:defRPr sz="116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282" y="2267902"/>
            <a:ext cx="1724450" cy="4201570"/>
          </a:xfrm>
        </p:spPr>
        <p:txBody>
          <a:bodyPr/>
          <a:lstStyle>
            <a:lvl1pPr marL="0" indent="0">
              <a:buNone/>
              <a:defRPr sz="936"/>
            </a:lvl1pPr>
            <a:lvl2pPr marL="267325" indent="0">
              <a:buNone/>
              <a:defRPr sz="819"/>
            </a:lvl2pPr>
            <a:lvl3pPr marL="534650" indent="0">
              <a:buNone/>
              <a:defRPr sz="702"/>
            </a:lvl3pPr>
            <a:lvl4pPr marL="801975" indent="0">
              <a:buNone/>
              <a:defRPr sz="585"/>
            </a:lvl4pPr>
            <a:lvl5pPr marL="1069299" indent="0">
              <a:buNone/>
              <a:defRPr sz="585"/>
            </a:lvl5pPr>
            <a:lvl6pPr marL="1336624" indent="0">
              <a:buNone/>
              <a:defRPr sz="585"/>
            </a:lvl6pPr>
            <a:lvl7pPr marL="1603949" indent="0">
              <a:buNone/>
              <a:defRPr sz="585"/>
            </a:lvl7pPr>
            <a:lvl8pPr marL="1871274" indent="0">
              <a:buNone/>
              <a:defRPr sz="585"/>
            </a:lvl8pPr>
            <a:lvl9pPr marL="2138599" indent="0">
              <a:buNone/>
              <a:defRPr sz="58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1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82" y="503978"/>
            <a:ext cx="1724450" cy="1763924"/>
          </a:xfrm>
        </p:spPr>
        <p:txBody>
          <a:bodyPr anchor="b"/>
          <a:lstStyle>
            <a:lvl1pPr>
              <a:defRPr sz="187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3044" y="1088455"/>
            <a:ext cx="2706767" cy="5372269"/>
          </a:xfrm>
        </p:spPr>
        <p:txBody>
          <a:bodyPr anchor="t"/>
          <a:lstStyle>
            <a:lvl1pPr marL="0" indent="0">
              <a:buNone/>
              <a:defRPr sz="1871"/>
            </a:lvl1pPr>
            <a:lvl2pPr marL="267325" indent="0">
              <a:buNone/>
              <a:defRPr sz="1637"/>
            </a:lvl2pPr>
            <a:lvl3pPr marL="534650" indent="0">
              <a:buNone/>
              <a:defRPr sz="1403"/>
            </a:lvl3pPr>
            <a:lvl4pPr marL="801975" indent="0">
              <a:buNone/>
              <a:defRPr sz="1169"/>
            </a:lvl4pPr>
            <a:lvl5pPr marL="1069299" indent="0">
              <a:buNone/>
              <a:defRPr sz="1169"/>
            </a:lvl5pPr>
            <a:lvl6pPr marL="1336624" indent="0">
              <a:buNone/>
              <a:defRPr sz="1169"/>
            </a:lvl6pPr>
            <a:lvl7pPr marL="1603949" indent="0">
              <a:buNone/>
              <a:defRPr sz="1169"/>
            </a:lvl7pPr>
            <a:lvl8pPr marL="1871274" indent="0">
              <a:buNone/>
              <a:defRPr sz="1169"/>
            </a:lvl8pPr>
            <a:lvl9pPr marL="2138599" indent="0">
              <a:buNone/>
              <a:defRPr sz="116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282" y="2267902"/>
            <a:ext cx="1724450" cy="4201570"/>
          </a:xfrm>
        </p:spPr>
        <p:txBody>
          <a:bodyPr/>
          <a:lstStyle>
            <a:lvl1pPr marL="0" indent="0">
              <a:buNone/>
              <a:defRPr sz="936"/>
            </a:lvl1pPr>
            <a:lvl2pPr marL="267325" indent="0">
              <a:buNone/>
              <a:defRPr sz="819"/>
            </a:lvl2pPr>
            <a:lvl3pPr marL="534650" indent="0">
              <a:buNone/>
              <a:defRPr sz="702"/>
            </a:lvl3pPr>
            <a:lvl4pPr marL="801975" indent="0">
              <a:buNone/>
              <a:defRPr sz="585"/>
            </a:lvl4pPr>
            <a:lvl5pPr marL="1069299" indent="0">
              <a:buNone/>
              <a:defRPr sz="585"/>
            </a:lvl5pPr>
            <a:lvl6pPr marL="1336624" indent="0">
              <a:buNone/>
              <a:defRPr sz="585"/>
            </a:lvl6pPr>
            <a:lvl7pPr marL="1603949" indent="0">
              <a:buNone/>
              <a:defRPr sz="585"/>
            </a:lvl7pPr>
            <a:lvl8pPr marL="1871274" indent="0">
              <a:buNone/>
              <a:defRPr sz="585"/>
            </a:lvl8pPr>
            <a:lvl9pPr marL="2138599" indent="0">
              <a:buNone/>
              <a:defRPr sz="58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5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586" y="402484"/>
            <a:ext cx="461152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586" y="2012414"/>
            <a:ext cx="461152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585" y="7006700"/>
            <a:ext cx="12030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C0A9-AB9D-45AE-AC19-946DBECE0FCB}" type="datetimeFigureOut">
              <a:rPr lang="ru-RU" smtClean="0"/>
              <a:t>04.03.2019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1095" y="7006700"/>
            <a:ext cx="18045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6107" y="7006700"/>
            <a:ext cx="12030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A61F-88A3-4317-8AE4-8246ABAB1E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9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4650" rtl="0" eaLnBrk="1" latinLnBrk="0" hangingPunct="1">
        <a:lnSpc>
          <a:spcPct val="90000"/>
        </a:lnSpc>
        <a:spcBef>
          <a:spcPct val="0"/>
        </a:spcBef>
        <a:buNone/>
        <a:defRPr sz="2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662" indent="-133662" algn="l" defTabSz="534650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00987" indent="-133662" algn="l" defTabSz="53465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2pPr>
      <a:lvl3pPr marL="668312" indent="-133662" algn="l" defTabSz="53465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935637" indent="-133662" algn="l" defTabSz="53465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2" kern="1200">
          <a:solidFill>
            <a:schemeClr val="tx1"/>
          </a:solidFill>
          <a:latin typeface="+mn-lt"/>
          <a:ea typeface="+mn-ea"/>
          <a:cs typeface="+mn-cs"/>
        </a:defRPr>
      </a:lvl4pPr>
      <a:lvl5pPr marL="1202962" indent="-133662" algn="l" defTabSz="53465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2" kern="1200">
          <a:solidFill>
            <a:schemeClr val="tx1"/>
          </a:solidFill>
          <a:latin typeface="+mn-lt"/>
          <a:ea typeface="+mn-ea"/>
          <a:cs typeface="+mn-cs"/>
        </a:defRPr>
      </a:lvl5pPr>
      <a:lvl6pPr marL="1470287" indent="-133662" algn="l" defTabSz="53465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2" kern="1200">
          <a:solidFill>
            <a:schemeClr val="tx1"/>
          </a:solidFill>
          <a:latin typeface="+mn-lt"/>
          <a:ea typeface="+mn-ea"/>
          <a:cs typeface="+mn-cs"/>
        </a:defRPr>
      </a:lvl6pPr>
      <a:lvl7pPr marL="1737611" indent="-133662" algn="l" defTabSz="53465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2" kern="1200">
          <a:solidFill>
            <a:schemeClr val="tx1"/>
          </a:solidFill>
          <a:latin typeface="+mn-lt"/>
          <a:ea typeface="+mn-ea"/>
          <a:cs typeface="+mn-cs"/>
        </a:defRPr>
      </a:lvl7pPr>
      <a:lvl8pPr marL="2004936" indent="-133662" algn="l" defTabSz="53465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2" kern="1200">
          <a:solidFill>
            <a:schemeClr val="tx1"/>
          </a:solidFill>
          <a:latin typeface="+mn-lt"/>
          <a:ea typeface="+mn-ea"/>
          <a:cs typeface="+mn-cs"/>
        </a:defRPr>
      </a:lvl8pPr>
      <a:lvl9pPr marL="2272261" indent="-133662" algn="l" defTabSz="534650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1pPr>
      <a:lvl2pPr marL="267325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2pPr>
      <a:lvl3pPr marL="534650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3pPr>
      <a:lvl4pPr marL="801975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4pPr>
      <a:lvl5pPr marL="1069299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5pPr>
      <a:lvl6pPr marL="1336624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6pPr>
      <a:lvl7pPr marL="1603949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7pPr>
      <a:lvl8pPr marL="1871274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8pPr>
      <a:lvl9pPr marL="2138599" algn="l" defTabSz="534650" rtl="0" eaLnBrk="1" latinLnBrk="0" hangingPunct="1">
        <a:defRPr sz="10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0" y="1404000"/>
            <a:ext cx="3060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Подрядчик, аккредитованный компанией «Посадский Камень»</a:t>
            </a:r>
            <a:endParaRPr lang="ru-RU" b="1" dirty="0">
              <a:solidFill>
                <a:srgbClr val="FFC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2340000" cy="23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8719" y="720000"/>
            <a:ext cx="329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C000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Быстро, красиво, недорого!</a:t>
            </a:r>
            <a:endParaRPr lang="ru-RU" i="1" dirty="0">
              <a:solidFill>
                <a:srgbClr val="FFC000"/>
              </a:solidFill>
              <a:latin typeface="Comic Sans MS" panose="030F0702030302020204" pitchFamily="66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00" y="3132000"/>
            <a:ext cx="4770000" cy="41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Укладка тротуарной плитки;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Мощение брусчатки;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Благоустройство садовых участков;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Монтаж малых архитектурных форм;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Строительство заборов;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Монтаж декора на фасады;</a:t>
            </a:r>
          </a:p>
          <a:p>
            <a:pPr marL="285750" indent="-285750">
              <a:buFontTx/>
              <a:buChar char="-"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Устройство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отмостки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 и дренажных систем</a:t>
            </a:r>
            <a:r>
              <a:rPr lang="ru-RU" dirty="0" smtClean="0"/>
              <a:t>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algn="ctr"/>
            <a:r>
              <a:rPr lang="ru-RU" b="1" dirty="0" smtClean="0"/>
              <a:t>БЕСПЛАТНЫЙ ВЫЗОВ ЗАМЕРЩИКА</a:t>
            </a:r>
          </a:p>
          <a:p>
            <a:pPr algn="ctr"/>
            <a:r>
              <a:rPr lang="ru-RU" b="1" dirty="0" smtClean="0"/>
              <a:t>8 (926) </a:t>
            </a:r>
            <a:r>
              <a:rPr lang="ru-RU" b="1" dirty="0" smtClean="0"/>
              <a:t>625-55-57</a:t>
            </a:r>
            <a:endParaRPr lang="ru-RU" b="1" dirty="0" smtClean="0"/>
          </a:p>
          <a:p>
            <a:pPr algn="ctr"/>
            <a:r>
              <a:rPr lang="ru-RU" b="1" dirty="0" smtClean="0"/>
              <a:t>Ежедневно с 10 до 21 часа</a:t>
            </a:r>
          </a:p>
          <a:p>
            <a:pPr algn="ctr"/>
            <a:endParaRPr lang="ru-RU" b="1" dirty="0"/>
          </a:p>
          <a:p>
            <a:pPr algn="ctr"/>
            <a:r>
              <a:rPr lang="en-US" b="1" dirty="0" smtClean="0"/>
              <a:t>WWW. TEX-HAP.RU</a:t>
            </a:r>
            <a:endParaRPr lang="ru-RU" b="1" dirty="0" smtClean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854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61</Words>
  <Application>Microsoft Office PowerPoint</Application>
  <PresentationFormat>Произвольный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Verdana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 Egorov</dc:creator>
  <cp:lastModifiedBy>Petr Egorov</cp:lastModifiedBy>
  <cp:revision>9</cp:revision>
  <dcterms:created xsi:type="dcterms:W3CDTF">2019-03-04T15:25:25Z</dcterms:created>
  <dcterms:modified xsi:type="dcterms:W3CDTF">2019-03-04T16:27:38Z</dcterms:modified>
</cp:coreProperties>
</file>