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7.png" ContentType="image/png"/>
  <Override PartName="/ppt/media/image4.jpeg" ContentType="image/jpeg"/>
  <Override PartName="/ppt/media/image3.jpeg" ContentType="image/jpeg"/>
  <Override PartName="/ppt/media/image5.jpeg" ContentType="image/jpeg"/>
  <Override PartName="/ppt/media/image6.jpeg" ContentType="image/jpeg"/>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769F697-2118-43C3-92A3-5468605D1326}"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8" name="PlaceHolder 2"/>
          <p:cNvSpPr>
            <a:spLocks noGrp="1"/>
          </p:cNvSpPr>
          <p:nvPr>
            <p:ph/>
          </p:nvPr>
        </p:nvSpPr>
        <p:spPr>
          <a:xfrm>
            <a:off x="1620000" y="1368000"/>
            <a:ext cx="80996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09" name="PlaceHolder 3"/>
          <p:cNvSpPr>
            <a:spLocks noGrp="1"/>
          </p:cNvSpPr>
          <p:nvPr>
            <p:ph/>
          </p:nvPr>
        </p:nvSpPr>
        <p:spPr>
          <a:xfrm>
            <a:off x="1620000" y="3085560"/>
            <a:ext cx="80996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2E9A303-191C-49E6-83F3-1DD6B40B045B}"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1"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12"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13"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14" name="PlaceHolder 5"/>
          <p:cNvSpPr>
            <a:spLocks noGrp="1"/>
          </p:cNvSpPr>
          <p:nvPr>
            <p:ph/>
          </p:nvPr>
        </p:nvSpPr>
        <p:spPr>
          <a:xfrm>
            <a:off x="5770440" y="308556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480A67B-CAED-4A32-A89D-12D10D4C1355}"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6" name="PlaceHolder 2"/>
          <p:cNvSpPr>
            <a:spLocks noGrp="1"/>
          </p:cNvSpPr>
          <p:nvPr>
            <p:ph/>
          </p:nvPr>
        </p:nvSpPr>
        <p:spPr>
          <a:xfrm>
            <a:off x="1620000" y="1368000"/>
            <a:ext cx="26078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17" name="PlaceHolder 3"/>
          <p:cNvSpPr>
            <a:spLocks noGrp="1"/>
          </p:cNvSpPr>
          <p:nvPr>
            <p:ph/>
          </p:nvPr>
        </p:nvSpPr>
        <p:spPr>
          <a:xfrm>
            <a:off x="4358520" y="1368000"/>
            <a:ext cx="26078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18" name="PlaceHolder 4"/>
          <p:cNvSpPr>
            <a:spLocks noGrp="1"/>
          </p:cNvSpPr>
          <p:nvPr>
            <p:ph/>
          </p:nvPr>
        </p:nvSpPr>
        <p:spPr>
          <a:xfrm>
            <a:off x="7097400" y="1368000"/>
            <a:ext cx="26078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19" name="PlaceHolder 5"/>
          <p:cNvSpPr>
            <a:spLocks noGrp="1"/>
          </p:cNvSpPr>
          <p:nvPr>
            <p:ph/>
          </p:nvPr>
        </p:nvSpPr>
        <p:spPr>
          <a:xfrm>
            <a:off x="1620000" y="3085560"/>
            <a:ext cx="26078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20" name="PlaceHolder 6"/>
          <p:cNvSpPr>
            <a:spLocks noGrp="1"/>
          </p:cNvSpPr>
          <p:nvPr>
            <p:ph/>
          </p:nvPr>
        </p:nvSpPr>
        <p:spPr>
          <a:xfrm>
            <a:off x="4358520" y="3085560"/>
            <a:ext cx="26078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21" name="PlaceHolder 7"/>
          <p:cNvSpPr>
            <a:spLocks noGrp="1"/>
          </p:cNvSpPr>
          <p:nvPr>
            <p:ph/>
          </p:nvPr>
        </p:nvSpPr>
        <p:spPr>
          <a:xfrm>
            <a:off x="7097400" y="3085560"/>
            <a:ext cx="26078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F224B23-F43F-4B46-B1BD-D47AF7F78DBA}"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7" name="PlaceHolder 2"/>
          <p:cNvSpPr>
            <a:spLocks noGrp="1"/>
          </p:cNvSpPr>
          <p:nvPr>
            <p:ph type="subTitle"/>
          </p:nvPr>
        </p:nvSpPr>
        <p:spPr>
          <a:xfrm>
            <a:off x="1620000" y="1368000"/>
            <a:ext cx="8099640" cy="32878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4BFE8A2-69D9-4BFF-8C6A-F813EC68A51E}"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9" name="PlaceHolder 2"/>
          <p:cNvSpPr>
            <a:spLocks noGrp="1"/>
          </p:cNvSpPr>
          <p:nvPr>
            <p:ph/>
          </p:nvPr>
        </p:nvSpPr>
        <p:spPr>
          <a:xfrm>
            <a:off x="1620000" y="1368000"/>
            <a:ext cx="8099640" cy="32878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F228F0A-59A0-47FE-862A-7061C42A0A54}"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1" name="PlaceHolder 2"/>
          <p:cNvSpPr>
            <a:spLocks noGrp="1"/>
          </p:cNvSpPr>
          <p:nvPr>
            <p:ph/>
          </p:nvPr>
        </p:nvSpPr>
        <p:spPr>
          <a:xfrm>
            <a:off x="1620000" y="1368000"/>
            <a:ext cx="3952440" cy="3287880"/>
          </a:xfrm>
          <a:prstGeom prst="rect">
            <a:avLst/>
          </a:prstGeom>
          <a:noFill/>
          <a:ln w="0">
            <a:noFill/>
          </a:ln>
        </p:spPr>
        <p:txBody>
          <a:bodyPr lIns="0" rIns="0" tIns="0" bIns="0" anchor="t">
            <a:normAutofit/>
          </a:bodyPr>
          <a:p>
            <a:endParaRPr b="0" lang="en-GB" sz="3200" spc="-1" strike="noStrike">
              <a:latin typeface="Arial"/>
            </a:endParaRPr>
          </a:p>
        </p:txBody>
      </p:sp>
      <p:sp>
        <p:nvSpPr>
          <p:cNvPr id="92" name="PlaceHolder 3"/>
          <p:cNvSpPr>
            <a:spLocks noGrp="1"/>
          </p:cNvSpPr>
          <p:nvPr>
            <p:ph/>
          </p:nvPr>
        </p:nvSpPr>
        <p:spPr>
          <a:xfrm>
            <a:off x="5770440" y="1368000"/>
            <a:ext cx="3952440" cy="32878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72105EC-5508-4AEC-BD28-D5931A5515A0}"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2483414-6F4B-4F14-8948-E451519ACE12}"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1620000" y="216000"/>
            <a:ext cx="8099640" cy="43383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6F05227-6D48-484D-B348-8C91ECDD75B4}"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6"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97" name="PlaceHolder 3"/>
          <p:cNvSpPr>
            <a:spLocks noGrp="1"/>
          </p:cNvSpPr>
          <p:nvPr>
            <p:ph/>
          </p:nvPr>
        </p:nvSpPr>
        <p:spPr>
          <a:xfrm>
            <a:off x="5770440" y="1368000"/>
            <a:ext cx="3952440" cy="3287880"/>
          </a:xfrm>
          <a:prstGeom prst="rect">
            <a:avLst/>
          </a:prstGeom>
          <a:noFill/>
          <a:ln w="0">
            <a:noFill/>
          </a:ln>
        </p:spPr>
        <p:txBody>
          <a:bodyPr lIns="0" rIns="0" tIns="0" bIns="0" anchor="t">
            <a:normAutofit/>
          </a:bodyPr>
          <a:p>
            <a:endParaRPr b="0" lang="en-GB" sz="3200" spc="-1" strike="noStrike">
              <a:latin typeface="Arial"/>
            </a:endParaRPr>
          </a:p>
        </p:txBody>
      </p:sp>
      <p:sp>
        <p:nvSpPr>
          <p:cNvPr id="98"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7766A6D-03E2-4B3B-883B-AAF9CE3B2689}"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0" name="PlaceHolder 2"/>
          <p:cNvSpPr>
            <a:spLocks noGrp="1"/>
          </p:cNvSpPr>
          <p:nvPr>
            <p:ph/>
          </p:nvPr>
        </p:nvSpPr>
        <p:spPr>
          <a:xfrm>
            <a:off x="1620000" y="1368000"/>
            <a:ext cx="3952440" cy="3287880"/>
          </a:xfrm>
          <a:prstGeom prst="rect">
            <a:avLst/>
          </a:prstGeom>
          <a:noFill/>
          <a:ln w="0">
            <a:noFill/>
          </a:ln>
        </p:spPr>
        <p:txBody>
          <a:bodyPr lIns="0" rIns="0" tIns="0" bIns="0" anchor="t">
            <a:normAutofit/>
          </a:bodyPr>
          <a:p>
            <a:endParaRPr b="0" lang="en-GB" sz="3200" spc="-1" strike="noStrike">
              <a:latin typeface="Arial"/>
            </a:endParaRPr>
          </a:p>
        </p:txBody>
      </p:sp>
      <p:sp>
        <p:nvSpPr>
          <p:cNvPr id="101"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02" name="PlaceHolder 4"/>
          <p:cNvSpPr>
            <a:spLocks noGrp="1"/>
          </p:cNvSpPr>
          <p:nvPr>
            <p:ph/>
          </p:nvPr>
        </p:nvSpPr>
        <p:spPr>
          <a:xfrm>
            <a:off x="5770440" y="308556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7781C72-DE8B-4FB4-816B-11BCFDE7C2B7}"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620000" y="216000"/>
            <a:ext cx="8099640" cy="93564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4"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05"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106" name="PlaceHolder 4"/>
          <p:cNvSpPr>
            <a:spLocks noGrp="1"/>
          </p:cNvSpPr>
          <p:nvPr>
            <p:ph/>
          </p:nvPr>
        </p:nvSpPr>
        <p:spPr>
          <a:xfrm>
            <a:off x="1620000" y="3085560"/>
            <a:ext cx="8099640" cy="156816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B1E86FC-C3C8-4860-93AC-1B9DCC65A4F8}"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0" y="306360"/>
            <a:ext cx="72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 name=""/>
          <p:cNvSpPr/>
          <p:nvPr/>
        </p:nvSpPr>
        <p:spPr>
          <a:xfrm>
            <a:off x="720000" y="48636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 name=""/>
          <p:cNvSpPr/>
          <p:nvPr/>
        </p:nvSpPr>
        <p:spPr>
          <a:xfrm>
            <a:off x="864000" y="70236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3" name=""/>
          <p:cNvSpPr/>
          <p:nvPr/>
        </p:nvSpPr>
        <p:spPr>
          <a:xfrm>
            <a:off x="720000" y="12636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4" name=""/>
          <p:cNvSpPr/>
          <p:nvPr/>
        </p:nvSpPr>
        <p:spPr>
          <a:xfrm>
            <a:off x="864000" y="95436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5" name=""/>
          <p:cNvSpPr/>
          <p:nvPr/>
        </p:nvSpPr>
        <p:spPr>
          <a:xfrm flipH="1">
            <a:off x="540000" y="1350360"/>
            <a:ext cx="72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6" name=""/>
          <p:cNvSpPr/>
          <p:nvPr/>
        </p:nvSpPr>
        <p:spPr>
          <a:xfrm flipH="1">
            <a:off x="720000" y="117036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7" name=""/>
          <p:cNvSpPr/>
          <p:nvPr/>
        </p:nvSpPr>
        <p:spPr>
          <a:xfrm flipH="1">
            <a:off x="720000" y="153036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8" name=""/>
          <p:cNvSpPr/>
          <p:nvPr/>
        </p:nvSpPr>
        <p:spPr>
          <a:xfrm flipH="1">
            <a:off x="864000" y="174636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9" name=""/>
          <p:cNvSpPr/>
          <p:nvPr/>
        </p:nvSpPr>
        <p:spPr>
          <a:xfrm flipH="1">
            <a:off x="864000" y="199836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0" name=""/>
          <p:cNvSpPr/>
          <p:nvPr/>
        </p:nvSpPr>
        <p:spPr>
          <a:xfrm>
            <a:off x="540000" y="2394360"/>
            <a:ext cx="72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1" name=""/>
          <p:cNvSpPr/>
          <p:nvPr/>
        </p:nvSpPr>
        <p:spPr>
          <a:xfrm>
            <a:off x="720000" y="221436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2" name=""/>
          <p:cNvSpPr/>
          <p:nvPr/>
        </p:nvSpPr>
        <p:spPr>
          <a:xfrm>
            <a:off x="720000" y="258372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 name=""/>
          <p:cNvSpPr/>
          <p:nvPr/>
        </p:nvSpPr>
        <p:spPr>
          <a:xfrm>
            <a:off x="864000" y="279972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 name=""/>
          <p:cNvSpPr/>
          <p:nvPr/>
        </p:nvSpPr>
        <p:spPr>
          <a:xfrm>
            <a:off x="864000" y="305172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5" name=""/>
          <p:cNvSpPr/>
          <p:nvPr/>
        </p:nvSpPr>
        <p:spPr>
          <a:xfrm flipH="1">
            <a:off x="540000" y="3447720"/>
            <a:ext cx="72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6" name=""/>
          <p:cNvSpPr/>
          <p:nvPr/>
        </p:nvSpPr>
        <p:spPr>
          <a:xfrm flipH="1">
            <a:off x="738720" y="326772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7" name=""/>
          <p:cNvSpPr/>
          <p:nvPr/>
        </p:nvSpPr>
        <p:spPr>
          <a:xfrm flipH="1">
            <a:off x="729360" y="363672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8" name=""/>
          <p:cNvSpPr/>
          <p:nvPr/>
        </p:nvSpPr>
        <p:spPr>
          <a:xfrm flipH="1">
            <a:off x="873360" y="385272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9" name=""/>
          <p:cNvSpPr/>
          <p:nvPr/>
        </p:nvSpPr>
        <p:spPr>
          <a:xfrm flipH="1">
            <a:off x="873360" y="410472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0" name=""/>
          <p:cNvSpPr/>
          <p:nvPr/>
        </p:nvSpPr>
        <p:spPr>
          <a:xfrm>
            <a:off x="549360" y="4500720"/>
            <a:ext cx="72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1" name=""/>
          <p:cNvSpPr/>
          <p:nvPr/>
        </p:nvSpPr>
        <p:spPr>
          <a:xfrm>
            <a:off x="729360" y="432072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2" name=""/>
          <p:cNvSpPr/>
          <p:nvPr/>
        </p:nvSpPr>
        <p:spPr>
          <a:xfrm>
            <a:off x="729360" y="468072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3" name=""/>
          <p:cNvSpPr/>
          <p:nvPr/>
        </p:nvSpPr>
        <p:spPr>
          <a:xfrm>
            <a:off x="873360" y="489672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4" name=""/>
          <p:cNvSpPr/>
          <p:nvPr/>
        </p:nvSpPr>
        <p:spPr>
          <a:xfrm>
            <a:off x="873360" y="5148720"/>
            <a:ext cx="72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5" name=""/>
          <p:cNvSpPr/>
          <p:nvPr/>
        </p:nvSpPr>
        <p:spPr>
          <a:xfrm flipH="1">
            <a:off x="549360" y="5544720"/>
            <a:ext cx="72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6" name=""/>
          <p:cNvSpPr/>
          <p:nvPr/>
        </p:nvSpPr>
        <p:spPr>
          <a:xfrm flipH="1">
            <a:off x="729360" y="5364720"/>
            <a:ext cx="36000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7" name=""/>
          <p:cNvSpPr/>
          <p:nvPr/>
        </p:nvSpPr>
        <p:spPr>
          <a:xfrm>
            <a:off x="1260000" y="216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28" name=""/>
          <p:cNvSpPr/>
          <p:nvPr/>
        </p:nvSpPr>
        <p:spPr>
          <a:xfrm>
            <a:off x="1080000" y="396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29" name=""/>
          <p:cNvSpPr/>
          <p:nvPr/>
        </p:nvSpPr>
        <p:spPr>
          <a:xfrm>
            <a:off x="1080000" y="36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30" name=""/>
          <p:cNvSpPr/>
          <p:nvPr/>
        </p:nvSpPr>
        <p:spPr>
          <a:xfrm>
            <a:off x="936000" y="612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31" name=""/>
          <p:cNvSpPr/>
          <p:nvPr/>
        </p:nvSpPr>
        <p:spPr>
          <a:xfrm>
            <a:off x="936000" y="864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32" name=""/>
          <p:cNvSpPr/>
          <p:nvPr/>
        </p:nvSpPr>
        <p:spPr>
          <a:xfrm flipH="1">
            <a:off x="1259280" y="1260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33" name=""/>
          <p:cNvSpPr/>
          <p:nvPr/>
        </p:nvSpPr>
        <p:spPr>
          <a:xfrm flipH="1">
            <a:off x="1079280" y="1080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34" name=""/>
          <p:cNvSpPr/>
          <p:nvPr/>
        </p:nvSpPr>
        <p:spPr>
          <a:xfrm flipH="1">
            <a:off x="1079280" y="1440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35" name=""/>
          <p:cNvSpPr/>
          <p:nvPr/>
        </p:nvSpPr>
        <p:spPr>
          <a:xfrm flipH="1">
            <a:off x="935280" y="1656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36" name=""/>
          <p:cNvSpPr/>
          <p:nvPr/>
        </p:nvSpPr>
        <p:spPr>
          <a:xfrm flipH="1">
            <a:off x="935280" y="1908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37" name=""/>
          <p:cNvSpPr/>
          <p:nvPr/>
        </p:nvSpPr>
        <p:spPr>
          <a:xfrm>
            <a:off x="1260000" y="2304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38" name=""/>
          <p:cNvSpPr/>
          <p:nvPr/>
        </p:nvSpPr>
        <p:spPr>
          <a:xfrm>
            <a:off x="1080000" y="2124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39" name=""/>
          <p:cNvSpPr/>
          <p:nvPr/>
        </p:nvSpPr>
        <p:spPr>
          <a:xfrm>
            <a:off x="1080000" y="2493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40" name=""/>
          <p:cNvSpPr/>
          <p:nvPr/>
        </p:nvSpPr>
        <p:spPr>
          <a:xfrm>
            <a:off x="936000" y="2709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41" name=""/>
          <p:cNvSpPr/>
          <p:nvPr/>
        </p:nvSpPr>
        <p:spPr>
          <a:xfrm>
            <a:off x="936000" y="2961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42" name=""/>
          <p:cNvSpPr/>
          <p:nvPr/>
        </p:nvSpPr>
        <p:spPr>
          <a:xfrm flipH="1">
            <a:off x="1259280" y="3357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43" name=""/>
          <p:cNvSpPr/>
          <p:nvPr/>
        </p:nvSpPr>
        <p:spPr>
          <a:xfrm flipH="1">
            <a:off x="1098000" y="3177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44" name=""/>
          <p:cNvSpPr/>
          <p:nvPr/>
        </p:nvSpPr>
        <p:spPr>
          <a:xfrm flipH="1">
            <a:off x="1088640" y="3546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45" name=""/>
          <p:cNvSpPr/>
          <p:nvPr/>
        </p:nvSpPr>
        <p:spPr>
          <a:xfrm flipH="1">
            <a:off x="944640" y="3762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46" name=""/>
          <p:cNvSpPr/>
          <p:nvPr/>
        </p:nvSpPr>
        <p:spPr>
          <a:xfrm flipH="1">
            <a:off x="944640" y="4014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47" name=""/>
          <p:cNvSpPr/>
          <p:nvPr/>
        </p:nvSpPr>
        <p:spPr>
          <a:xfrm>
            <a:off x="1269360" y="4410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48" name=""/>
          <p:cNvSpPr/>
          <p:nvPr/>
        </p:nvSpPr>
        <p:spPr>
          <a:xfrm>
            <a:off x="1089360" y="4230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49" name=""/>
          <p:cNvSpPr/>
          <p:nvPr/>
        </p:nvSpPr>
        <p:spPr>
          <a:xfrm>
            <a:off x="1089360" y="4590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50" name=""/>
          <p:cNvSpPr/>
          <p:nvPr/>
        </p:nvSpPr>
        <p:spPr>
          <a:xfrm>
            <a:off x="945360" y="4806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51" name=""/>
          <p:cNvSpPr/>
          <p:nvPr/>
        </p:nvSpPr>
        <p:spPr>
          <a:xfrm>
            <a:off x="945360" y="5058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52" name=""/>
          <p:cNvSpPr/>
          <p:nvPr/>
        </p:nvSpPr>
        <p:spPr>
          <a:xfrm flipH="1">
            <a:off x="368640" y="5454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53" name=""/>
          <p:cNvSpPr/>
          <p:nvPr/>
        </p:nvSpPr>
        <p:spPr>
          <a:xfrm flipH="1">
            <a:off x="548640" y="5274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54" name=""/>
          <p:cNvSpPr/>
          <p:nvPr/>
        </p:nvSpPr>
        <p:spPr>
          <a:xfrm>
            <a:off x="360000" y="216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55" name=""/>
          <p:cNvSpPr/>
          <p:nvPr/>
        </p:nvSpPr>
        <p:spPr>
          <a:xfrm>
            <a:off x="540000" y="396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56" name=""/>
          <p:cNvSpPr/>
          <p:nvPr/>
        </p:nvSpPr>
        <p:spPr>
          <a:xfrm>
            <a:off x="540000" y="36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57" name=""/>
          <p:cNvSpPr/>
          <p:nvPr/>
        </p:nvSpPr>
        <p:spPr>
          <a:xfrm>
            <a:off x="684000" y="612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58" name=""/>
          <p:cNvSpPr/>
          <p:nvPr/>
        </p:nvSpPr>
        <p:spPr>
          <a:xfrm>
            <a:off x="684000" y="864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59" name=""/>
          <p:cNvSpPr/>
          <p:nvPr/>
        </p:nvSpPr>
        <p:spPr>
          <a:xfrm flipH="1">
            <a:off x="359280" y="1260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60" name=""/>
          <p:cNvSpPr/>
          <p:nvPr/>
        </p:nvSpPr>
        <p:spPr>
          <a:xfrm flipH="1">
            <a:off x="539280" y="1080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61" name=""/>
          <p:cNvSpPr/>
          <p:nvPr/>
        </p:nvSpPr>
        <p:spPr>
          <a:xfrm flipH="1">
            <a:off x="539280" y="1440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62" name=""/>
          <p:cNvSpPr/>
          <p:nvPr/>
        </p:nvSpPr>
        <p:spPr>
          <a:xfrm flipH="1">
            <a:off x="683280" y="1656360"/>
            <a:ext cx="179640" cy="179640"/>
          </a:xfrm>
          <a:prstGeom prst="ellipse">
            <a:avLst/>
          </a:prstGeom>
          <a:solidFill>
            <a:srgbClr val="ffd8ce"/>
          </a:solidFill>
          <a:ln w="18000">
            <a:solidFill>
              <a:srgbClr val="ff4000"/>
            </a:solidFill>
            <a:round/>
          </a:ln>
        </p:spPr>
        <p:style>
          <a:lnRef idx="0"/>
          <a:fillRef idx="0"/>
          <a:effectRef idx="0"/>
          <a:fontRef idx="minor"/>
        </p:style>
      </p:sp>
      <p:sp>
        <p:nvSpPr>
          <p:cNvPr id="63" name=""/>
          <p:cNvSpPr/>
          <p:nvPr/>
        </p:nvSpPr>
        <p:spPr>
          <a:xfrm flipH="1">
            <a:off x="683280" y="1908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64" name=""/>
          <p:cNvSpPr/>
          <p:nvPr/>
        </p:nvSpPr>
        <p:spPr>
          <a:xfrm>
            <a:off x="360000" y="2304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65" name=""/>
          <p:cNvSpPr/>
          <p:nvPr/>
        </p:nvSpPr>
        <p:spPr>
          <a:xfrm>
            <a:off x="540000" y="2124360"/>
            <a:ext cx="179640" cy="179640"/>
          </a:xfrm>
          <a:prstGeom prst="ellipse">
            <a:avLst/>
          </a:prstGeom>
          <a:solidFill>
            <a:srgbClr val="dee6ef"/>
          </a:solidFill>
          <a:ln w="18000">
            <a:solidFill>
              <a:srgbClr val="2a6099"/>
            </a:solidFill>
            <a:round/>
          </a:ln>
        </p:spPr>
        <p:style>
          <a:lnRef idx="0"/>
          <a:fillRef idx="0"/>
          <a:effectRef idx="0"/>
          <a:fontRef idx="minor"/>
        </p:style>
      </p:sp>
      <p:sp>
        <p:nvSpPr>
          <p:cNvPr id="66" name=""/>
          <p:cNvSpPr/>
          <p:nvPr/>
        </p:nvSpPr>
        <p:spPr>
          <a:xfrm>
            <a:off x="540000" y="2493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67" name=""/>
          <p:cNvSpPr/>
          <p:nvPr/>
        </p:nvSpPr>
        <p:spPr>
          <a:xfrm>
            <a:off x="684000" y="2709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68" name=""/>
          <p:cNvSpPr/>
          <p:nvPr/>
        </p:nvSpPr>
        <p:spPr>
          <a:xfrm>
            <a:off x="684000" y="2961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69" name=""/>
          <p:cNvSpPr/>
          <p:nvPr/>
        </p:nvSpPr>
        <p:spPr>
          <a:xfrm flipH="1">
            <a:off x="359280" y="3357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70" name=""/>
          <p:cNvSpPr/>
          <p:nvPr/>
        </p:nvSpPr>
        <p:spPr>
          <a:xfrm flipH="1">
            <a:off x="558000" y="3177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71" name=""/>
          <p:cNvSpPr/>
          <p:nvPr/>
        </p:nvSpPr>
        <p:spPr>
          <a:xfrm flipH="1">
            <a:off x="548640" y="3546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72" name=""/>
          <p:cNvSpPr/>
          <p:nvPr/>
        </p:nvSpPr>
        <p:spPr>
          <a:xfrm flipH="1">
            <a:off x="692640" y="3762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73" name=""/>
          <p:cNvSpPr/>
          <p:nvPr/>
        </p:nvSpPr>
        <p:spPr>
          <a:xfrm flipH="1">
            <a:off x="692640" y="4014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74" name=""/>
          <p:cNvSpPr/>
          <p:nvPr/>
        </p:nvSpPr>
        <p:spPr>
          <a:xfrm>
            <a:off x="369360" y="4410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75" name=""/>
          <p:cNvSpPr/>
          <p:nvPr/>
        </p:nvSpPr>
        <p:spPr>
          <a:xfrm>
            <a:off x="549360" y="4230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76" name=""/>
          <p:cNvSpPr/>
          <p:nvPr/>
        </p:nvSpPr>
        <p:spPr>
          <a:xfrm>
            <a:off x="549360" y="4590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77" name=""/>
          <p:cNvSpPr/>
          <p:nvPr/>
        </p:nvSpPr>
        <p:spPr>
          <a:xfrm>
            <a:off x="693360" y="4806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78" name=""/>
          <p:cNvSpPr/>
          <p:nvPr/>
        </p:nvSpPr>
        <p:spPr>
          <a:xfrm>
            <a:off x="693360" y="5058720"/>
            <a:ext cx="179640" cy="179640"/>
          </a:xfrm>
          <a:prstGeom prst="ellipse">
            <a:avLst/>
          </a:prstGeom>
          <a:solidFill>
            <a:srgbClr val="ffd8ce"/>
          </a:solidFill>
          <a:ln w="18000">
            <a:solidFill>
              <a:srgbClr val="ff4000"/>
            </a:solidFill>
            <a:round/>
          </a:ln>
        </p:spPr>
        <p:style>
          <a:lnRef idx="0"/>
          <a:fillRef idx="0"/>
          <a:effectRef idx="0"/>
          <a:fontRef idx="minor"/>
        </p:style>
      </p:sp>
      <p:sp>
        <p:nvSpPr>
          <p:cNvPr id="79" name=""/>
          <p:cNvSpPr/>
          <p:nvPr/>
        </p:nvSpPr>
        <p:spPr>
          <a:xfrm flipH="1">
            <a:off x="1268640" y="5454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80" name=""/>
          <p:cNvSpPr/>
          <p:nvPr/>
        </p:nvSpPr>
        <p:spPr>
          <a:xfrm flipH="1">
            <a:off x="1088640" y="5274720"/>
            <a:ext cx="179640" cy="179640"/>
          </a:xfrm>
          <a:prstGeom prst="ellipse">
            <a:avLst/>
          </a:prstGeom>
          <a:solidFill>
            <a:srgbClr val="dee6ef"/>
          </a:solidFill>
          <a:ln w="18000">
            <a:solidFill>
              <a:srgbClr val="2a6099"/>
            </a:solidFill>
            <a:round/>
          </a:ln>
        </p:spPr>
        <p:style>
          <a:lnRef idx="0"/>
          <a:fillRef idx="0"/>
          <a:effectRef idx="0"/>
          <a:fontRef idx="minor"/>
        </p:style>
      </p:sp>
      <p:sp>
        <p:nvSpPr>
          <p:cNvPr id="81"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r>
              <a:rPr b="0" lang="en-GB" sz="1800" spc="-1" strike="noStrike">
                <a:latin typeface="Arial"/>
              </a:rPr>
              <a:t>Click to edit the title text format</a:t>
            </a:r>
            <a:endParaRPr b="0" lang="en-GB" sz="1800" spc="-1" strike="noStrike">
              <a:latin typeface="Arial"/>
            </a:endParaRPr>
          </a:p>
        </p:txBody>
      </p:sp>
      <p:sp>
        <p:nvSpPr>
          <p:cNvPr id="82" name="PlaceHolder 2"/>
          <p:cNvSpPr>
            <a:spLocks noGrp="1"/>
          </p:cNvSpPr>
          <p:nvPr>
            <p:ph type="body"/>
          </p:nvPr>
        </p:nvSpPr>
        <p:spPr>
          <a:xfrm>
            <a:off x="1620000" y="1368000"/>
            <a:ext cx="8099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83" name="PlaceHolder 3"/>
          <p:cNvSpPr>
            <a:spLocks noGrp="1"/>
          </p:cNvSpPr>
          <p:nvPr>
            <p:ph type="ftr" idx="1"/>
          </p:nvPr>
        </p:nvSpPr>
        <p:spPr>
          <a:xfrm>
            <a:off x="3987000" y="5164920"/>
            <a:ext cx="3194640" cy="390240"/>
          </a:xfrm>
          <a:prstGeom prst="rect">
            <a:avLst/>
          </a:prstGeom>
          <a:noFill/>
          <a:ln w="0">
            <a:noFill/>
          </a:ln>
        </p:spPr>
        <p:txBody>
          <a:bodyPr lIns="0" rIns="0" tIns="0" bIns="0" anchor="t">
            <a:noAutofit/>
          </a:bodyPr>
          <a:lstStyle>
            <a:lvl1pPr algn="r">
              <a:lnSpc>
                <a:spcPct val="100000"/>
              </a:lnSpc>
              <a:buNone/>
              <a:defRPr b="0" lang="en-GB" sz="1400" spc="-1" strike="noStrike">
                <a:latin typeface="Arial"/>
              </a:defRPr>
            </a:lvl1pPr>
          </a:lstStyle>
          <a:p>
            <a:pPr algn="r">
              <a:lnSpc>
                <a:spcPct val="100000"/>
              </a:lnSpc>
              <a:buNone/>
            </a:pPr>
            <a:r>
              <a:rPr b="0" lang="en-GB" sz="1400" spc="-1" strike="noStrike">
                <a:latin typeface="Arial"/>
              </a:rPr>
              <a:t>&lt;footer&gt;</a:t>
            </a:r>
            <a:endParaRPr b="0" lang="en-GB" sz="1400" spc="-1" strike="noStrike">
              <a:latin typeface="Times New Roman"/>
            </a:endParaRPr>
          </a:p>
        </p:txBody>
      </p:sp>
      <p:sp>
        <p:nvSpPr>
          <p:cNvPr id="84" name="PlaceHolder 4"/>
          <p:cNvSpPr>
            <a:spLocks noGrp="1"/>
          </p:cNvSpPr>
          <p:nvPr>
            <p:ph type="sldNum" idx="2"/>
          </p:nvPr>
        </p:nvSpPr>
        <p:spPr>
          <a:xfrm>
            <a:off x="7227000" y="5164920"/>
            <a:ext cx="2347920" cy="390240"/>
          </a:xfrm>
          <a:prstGeom prst="rect">
            <a:avLst/>
          </a:prstGeom>
          <a:noFill/>
          <a:ln w="0">
            <a:noFill/>
          </a:ln>
        </p:spPr>
        <p:txBody>
          <a:bodyPr lIns="0" rIns="0" tIns="0" bIns="0" anchor="t">
            <a:noAutofit/>
          </a:bodyPr>
          <a:lstStyle>
            <a:lvl1pPr algn="r">
              <a:lnSpc>
                <a:spcPct val="100000"/>
              </a:lnSpc>
              <a:buNone/>
              <a:defRPr b="0" lang="en-GB" sz="1400" spc="-1" strike="noStrike">
                <a:latin typeface="Arial"/>
              </a:defRPr>
            </a:lvl1pPr>
          </a:lstStyle>
          <a:p>
            <a:pPr algn="r">
              <a:lnSpc>
                <a:spcPct val="100000"/>
              </a:lnSpc>
              <a:buNone/>
            </a:pPr>
            <a:fld id="{FB658E9B-0AB3-4B17-8589-9D3B676D5D80}" type="slidenum">
              <a:rPr b="0" lang="en-GB" sz="1400" spc="-1" strike="noStrike">
                <a:latin typeface="Arial"/>
              </a:rPr>
              <a:t>&lt;number&gt;</a:t>
            </a:fld>
            <a:endParaRPr b="0" lang="en-GB" sz="1400" spc="-1" strike="noStrike">
              <a:latin typeface="Times New Roman"/>
            </a:endParaRPr>
          </a:p>
        </p:txBody>
      </p:sp>
      <p:sp>
        <p:nvSpPr>
          <p:cNvPr id="85" name="PlaceHolder 5"/>
          <p:cNvSpPr>
            <a:spLocks noGrp="1"/>
          </p:cNvSpPr>
          <p:nvPr>
            <p:ph type="dt" idx="3"/>
          </p:nvPr>
        </p:nvSpPr>
        <p:spPr>
          <a:xfrm>
            <a:off x="1584000" y="5164920"/>
            <a:ext cx="2347920" cy="390240"/>
          </a:xfrm>
          <a:prstGeom prst="rect">
            <a:avLst/>
          </a:prstGeom>
          <a:noFill/>
          <a:ln w="0">
            <a:noFill/>
          </a:ln>
        </p:spPr>
        <p:txBody>
          <a:bodyPr lIns="0" rIns="0" tIns="0" bIns="0" anchor="t">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260000" y="216000"/>
            <a:ext cx="8279640" cy="683640"/>
          </a:xfrm>
          <a:prstGeom prst="rect">
            <a:avLst/>
          </a:prstGeom>
          <a:noFill/>
          <a:ln w="0">
            <a:noFill/>
          </a:ln>
        </p:spPr>
        <p:txBody>
          <a:bodyPr lIns="0" rIns="0" tIns="0" bIns="0" anchor="ctr">
            <a:normAutofit/>
          </a:bodyPr>
          <a:p>
            <a:pPr algn="ctr">
              <a:lnSpc>
                <a:spcPct val="100000"/>
              </a:lnSpc>
              <a:buNone/>
            </a:pPr>
            <a:r>
              <a:rPr b="0" lang="en-GB" sz="3300" spc="-1" strike="noStrike">
                <a:solidFill>
                  <a:srgbClr val="2a6099"/>
                </a:solidFill>
                <a:latin typeface="Times New Roman"/>
              </a:rPr>
              <a:t>Застосовування електрики в медицині</a:t>
            </a:r>
            <a:endParaRPr b="0" lang="en-GB" sz="3300" spc="-1" strike="noStrike">
              <a:latin typeface="Arial"/>
            </a:endParaRPr>
          </a:p>
        </p:txBody>
      </p:sp>
      <p:pic>
        <p:nvPicPr>
          <p:cNvPr id="123" name="" descr=""/>
          <p:cNvPicPr/>
          <p:nvPr/>
        </p:nvPicPr>
        <p:blipFill>
          <a:blip r:embed="rId1"/>
          <a:stretch/>
        </p:blipFill>
        <p:spPr>
          <a:xfrm>
            <a:off x="3780000" y="1368000"/>
            <a:ext cx="3287880" cy="3287880"/>
          </a:xfrm>
          <a:prstGeom prst="rect">
            <a:avLst/>
          </a:prstGeom>
          <a:ln w="18000">
            <a:noFill/>
          </a:ln>
        </p:spPr>
      </p:pic>
      <p:pic>
        <p:nvPicPr>
          <p:cNvPr id="124" name="" descr=""/>
          <p:cNvPicPr/>
          <p:nvPr/>
        </p:nvPicPr>
        <p:blipFill>
          <a:blip r:embed="rId2"/>
          <a:stretch/>
        </p:blipFill>
        <p:spPr>
          <a:xfrm>
            <a:off x="3036240" y="1056240"/>
            <a:ext cx="4343400" cy="4343400"/>
          </a:xfrm>
          <a:prstGeom prst="rect">
            <a:avLst/>
          </a:prstGeom>
          <a:ln w="18000">
            <a:noFill/>
          </a:ln>
        </p:spPr>
      </p:pic>
      <p:sp>
        <p:nvSpPr>
          <p:cNvPr id="3" name="PlaceHolder 2"/>
          <p:cNvSpPr>
            <a:spLocks noGrp="1"/>
          </p:cNvSpPr>
          <p:nvPr>
            <p:ph type="sldNum" idx="2"/>
          </p:nvPr>
        </p:nvSpPr>
        <p:spPr/>
        <p:txBody>
          <a:bodyPr/>
          <a:p>
            <a:fld id="{83CD9F4E-1B74-40CC-93F2-A9B0D5AAEA4E}" type="slidenum">
              <a:t>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260000" y="216000"/>
            <a:ext cx="8459640" cy="935640"/>
          </a:xfrm>
          <a:prstGeom prst="rect">
            <a:avLst/>
          </a:prstGeom>
          <a:noFill/>
          <a:ln w="0">
            <a:noFill/>
          </a:ln>
        </p:spPr>
        <p:txBody>
          <a:bodyPr lIns="0" rIns="0" tIns="0" bIns="0" anchor="ctr">
            <a:normAutofit/>
          </a:bodyPr>
          <a:p>
            <a:pPr marL="432000" indent="-324000" algn="ctr">
              <a:lnSpc>
                <a:spcPct val="100000"/>
              </a:lnSpc>
              <a:spcAft>
                <a:spcPts val="1060"/>
              </a:spcAft>
              <a:buClr>
                <a:srgbClr val="000000"/>
              </a:buClr>
              <a:buSzPct val="40000"/>
              <a:buFont typeface="Wingdings" charset="2"/>
              <a:buChar char=""/>
            </a:pPr>
            <a:r>
              <a:rPr b="0" lang="en-GB" sz="3300" spc="-1" strike="noStrike">
                <a:solidFill>
                  <a:srgbClr val="3465a4"/>
                </a:solidFill>
                <a:latin typeface="Times New Roman"/>
              </a:rPr>
              <a:t>Фізіотерапія</a:t>
            </a:r>
            <a:endParaRPr b="0" lang="en-GB" sz="3300" spc="-1" strike="noStrike">
              <a:latin typeface="Arial"/>
            </a:endParaRPr>
          </a:p>
        </p:txBody>
      </p:sp>
      <p:sp>
        <p:nvSpPr>
          <p:cNvPr id="126" name="PlaceHolder 2"/>
          <p:cNvSpPr>
            <a:spLocks noGrp="1"/>
          </p:cNvSpPr>
          <p:nvPr>
            <p:ph/>
          </p:nvPr>
        </p:nvSpPr>
        <p:spPr>
          <a:xfrm>
            <a:off x="5400000" y="1643760"/>
            <a:ext cx="4319640" cy="3575880"/>
          </a:xfrm>
          <a:prstGeom prst="rect">
            <a:avLst/>
          </a:prstGeom>
          <a:noFill/>
          <a:ln w="0">
            <a:noFill/>
          </a:ln>
        </p:spPr>
        <p:txBody>
          <a:bodyPr lIns="0" rIns="0" tIns="0" bIns="0" anchor="t">
            <a:normAutofit fontScale="80000"/>
          </a:bodyPr>
          <a:p>
            <a:pPr marL="432000" indent="-324000" algn="ctr">
              <a:lnSpc>
                <a:spcPct val="100000"/>
              </a:lnSpc>
              <a:spcAft>
                <a:spcPts val="1060"/>
              </a:spcAft>
              <a:buClr>
                <a:srgbClr val="000000"/>
              </a:buClr>
              <a:buSzPct val="40000"/>
              <a:buFont typeface="Wingdings" charset="2"/>
              <a:buChar char=""/>
            </a:pPr>
            <a:r>
              <a:rPr b="0" lang="en-GB" sz="2400" spc="-1" strike="noStrike">
                <a:solidFill>
                  <a:srgbClr val="3465a4"/>
                </a:solidFill>
                <a:latin typeface="Arial"/>
              </a:rPr>
              <a:t>Фізіотерапія – галузь медицини, що використовує для лікування різноманітні природно-фізичні фактори. Високим терапевтичним ефектом володіють звукові та високочастотні хвилі, світлові промені, електричний струм. Фізіотерапевтична методика допомагає відновитись після оперативних втручань, тяжких травм, ефективна при лікуванні хронічних захворювань.</a:t>
            </a:r>
            <a:endParaRPr b="0" lang="en-GB" sz="2400" spc="-1" strike="noStrike">
              <a:latin typeface="Arial"/>
            </a:endParaRPr>
          </a:p>
        </p:txBody>
      </p:sp>
      <p:pic>
        <p:nvPicPr>
          <p:cNvPr id="127" name="" descr=""/>
          <p:cNvPicPr/>
          <p:nvPr/>
        </p:nvPicPr>
        <p:blipFill>
          <a:blip r:embed="rId1"/>
          <a:stretch/>
        </p:blipFill>
        <p:spPr>
          <a:xfrm>
            <a:off x="1980000" y="1315440"/>
            <a:ext cx="3059640" cy="3844800"/>
          </a:xfrm>
          <a:prstGeom prst="rect">
            <a:avLst/>
          </a:prstGeom>
          <a:ln w="18000">
            <a:noFill/>
          </a:ln>
        </p:spPr>
      </p:pic>
      <p:sp>
        <p:nvSpPr>
          <p:cNvPr id="4" name="PlaceHolder 3"/>
          <p:cNvSpPr>
            <a:spLocks noGrp="1"/>
          </p:cNvSpPr>
          <p:nvPr>
            <p:ph type="sldNum" idx="2"/>
          </p:nvPr>
        </p:nvSpPr>
        <p:spPr/>
        <p:txBody>
          <a:bodyPr/>
          <a:p>
            <a:fld id="{E79FF9F5-D449-491C-BDF8-05F2EE9C5ED6}"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algn="ctr">
              <a:lnSpc>
                <a:spcPct val="100000"/>
              </a:lnSpc>
              <a:buNone/>
            </a:pPr>
            <a:r>
              <a:rPr b="0" lang="en-GB" sz="3300" spc="-1" strike="noStrike">
                <a:solidFill>
                  <a:srgbClr val="2a6099"/>
                </a:solidFill>
                <a:latin typeface="Times New Roman"/>
              </a:rPr>
              <a:t>Струм лікує?</a:t>
            </a:r>
            <a:endParaRPr b="0" lang="en-GB" sz="3300" spc="-1" strike="noStrike">
              <a:latin typeface="Arial"/>
            </a:endParaRPr>
          </a:p>
        </p:txBody>
      </p:sp>
      <p:sp>
        <p:nvSpPr>
          <p:cNvPr id="129" name="PlaceHolder 2"/>
          <p:cNvSpPr>
            <a:spLocks noGrp="1"/>
          </p:cNvSpPr>
          <p:nvPr>
            <p:ph/>
          </p:nvPr>
        </p:nvSpPr>
        <p:spPr>
          <a:xfrm>
            <a:off x="1368000" y="1152000"/>
            <a:ext cx="5039640" cy="4067640"/>
          </a:xfrm>
          <a:prstGeom prst="rect">
            <a:avLst/>
          </a:prstGeom>
          <a:noFill/>
          <a:ln w="0">
            <a:noFill/>
          </a:ln>
        </p:spPr>
        <p:txBody>
          <a:bodyPr lIns="0" rIns="0" tIns="0" bIns="0" anchor="t">
            <a:normAutofit fontScale="90000"/>
          </a:bodyPr>
          <a:p>
            <a:pPr marL="432000" indent="-324000" algn="ctr">
              <a:lnSpc>
                <a:spcPct val="100000"/>
              </a:lnSpc>
              <a:spcAft>
                <a:spcPts val="1060"/>
              </a:spcAft>
              <a:buClr>
                <a:srgbClr val="000000"/>
              </a:buClr>
              <a:buSzPct val="40000"/>
              <a:buFont typeface="Wingdings" charset="2"/>
              <a:buChar char=""/>
            </a:pPr>
            <a:r>
              <a:rPr b="0" lang="en-GB" sz="2400" spc="-1" strike="noStrike">
                <a:solidFill>
                  <a:srgbClr val="3465a4"/>
                </a:solidFill>
                <a:latin typeface="Arial"/>
              </a:rPr>
              <a:t>Вже близько 200 років у медицині електричний струм використовуєтся для лікування(напруга 60-80 В, сила струму 40-50 мА). Ще з часів Римської імперії збереглися записи про те, що придворний лікар імператора Клавдія Скрібоній Ларг лікував своїх співвітчизників за допомогою електричних скатів. Цілитель прикладав цих риб до голів людей, які страждали від сильного головного болю. </a:t>
            </a:r>
            <a:endParaRPr b="0" lang="en-GB" sz="2400" spc="-1" strike="noStrike">
              <a:latin typeface="Arial"/>
            </a:endParaRPr>
          </a:p>
        </p:txBody>
      </p:sp>
      <p:pic>
        <p:nvPicPr>
          <p:cNvPr id="130" name="" descr=""/>
          <p:cNvPicPr/>
          <p:nvPr/>
        </p:nvPicPr>
        <p:blipFill>
          <a:blip r:embed="rId1"/>
          <a:stretch/>
        </p:blipFill>
        <p:spPr>
          <a:xfrm>
            <a:off x="6480000" y="1260000"/>
            <a:ext cx="3239640" cy="3599640"/>
          </a:xfrm>
          <a:prstGeom prst="rect">
            <a:avLst/>
          </a:prstGeom>
          <a:ln w="18000">
            <a:noFill/>
          </a:ln>
        </p:spPr>
      </p:pic>
      <p:sp>
        <p:nvSpPr>
          <p:cNvPr id="4" name="PlaceHolder 3"/>
          <p:cNvSpPr>
            <a:spLocks noGrp="1"/>
          </p:cNvSpPr>
          <p:nvPr>
            <p:ph type="sldNum" idx="2"/>
          </p:nvPr>
        </p:nvSpPr>
        <p:spPr/>
        <p:txBody>
          <a:bodyPr/>
          <a:p>
            <a:fld id="{FDF22713-15A6-4ADC-A6D2-808F9A463129}"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algn="ctr">
              <a:lnSpc>
                <a:spcPct val="100000"/>
              </a:lnSpc>
              <a:buNone/>
            </a:pPr>
            <a:r>
              <a:rPr b="0" lang="en-GB" sz="3300" spc="-1" strike="noStrike">
                <a:solidFill>
                  <a:srgbClr val="2a6099"/>
                </a:solidFill>
                <a:latin typeface="Times New Roman"/>
              </a:rPr>
              <a:t>Електрофорез</a:t>
            </a:r>
            <a:endParaRPr b="0" lang="en-GB" sz="3300" spc="-1" strike="noStrike">
              <a:latin typeface="Arial"/>
            </a:endParaRPr>
          </a:p>
        </p:txBody>
      </p:sp>
      <p:sp>
        <p:nvSpPr>
          <p:cNvPr id="132" name="PlaceHolder 2"/>
          <p:cNvSpPr>
            <a:spLocks noGrp="1"/>
          </p:cNvSpPr>
          <p:nvPr>
            <p:ph/>
          </p:nvPr>
        </p:nvSpPr>
        <p:spPr>
          <a:xfrm>
            <a:off x="1620000" y="1368000"/>
            <a:ext cx="4859640" cy="3311640"/>
          </a:xfrm>
          <a:prstGeom prst="rect">
            <a:avLst/>
          </a:prstGeom>
          <a:noFill/>
          <a:ln w="0">
            <a:noFill/>
          </a:ln>
        </p:spPr>
        <p:txBody>
          <a:bodyPr lIns="0" rIns="0" tIns="0" bIns="0" anchor="t">
            <a:normAutofit fontScale="73000"/>
          </a:bodyPr>
          <a:p>
            <a:pPr marL="432000" indent="-324000">
              <a:lnSpc>
                <a:spcPct val="100000"/>
              </a:lnSpc>
              <a:spcAft>
                <a:spcPts val="1060"/>
              </a:spcAft>
              <a:buClr>
                <a:srgbClr val="000000"/>
              </a:buClr>
              <a:buSzPct val="40000"/>
              <a:buFont typeface="Wingdings" charset="2"/>
              <a:buChar char=""/>
            </a:pPr>
            <a:r>
              <a:rPr b="0" lang="en-GB" sz="2400" spc="-1" strike="noStrike">
                <a:solidFill>
                  <a:srgbClr val="050505"/>
                </a:solidFill>
                <a:latin typeface="Arial"/>
              </a:rPr>
              <a:t> </a:t>
            </a:r>
            <a:r>
              <a:rPr b="0" lang="en-GB" sz="2400" spc="-1" strike="noStrike">
                <a:solidFill>
                  <a:srgbClr val="3465a4"/>
                </a:solidFill>
                <a:latin typeface="Arial"/>
              </a:rPr>
              <a:t>За</a:t>
            </a:r>
            <a:r>
              <a:rPr b="0" lang="en-GB" sz="2400" spc="-1" strike="noStrike">
                <a:solidFill>
                  <a:srgbClr val="050505"/>
                </a:solidFill>
                <a:latin typeface="Arial"/>
              </a:rPr>
              <a:t> </a:t>
            </a:r>
            <a:r>
              <a:rPr b="0" lang="en-GB" sz="2400" spc="-1" strike="noStrike">
                <a:solidFill>
                  <a:srgbClr val="3465a4"/>
                </a:solidFill>
                <a:latin typeface="Arial"/>
              </a:rPr>
              <a:t>допомогою електричних розрядів довгий час лікували багато хвороб: ревматизм, застуду, мігрені, і різні психічні розлади. Сьогодні електрику в медицині також займає важливе місце в лікуванні пацієнтів.</a:t>
            </a:r>
            <a:endParaRPr b="0" lang="en-GB" sz="2400" spc="-1" strike="noStrike">
              <a:latin typeface="Arial"/>
            </a:endParaRPr>
          </a:p>
          <a:p>
            <a:pPr marL="432000" indent="-324000">
              <a:lnSpc>
                <a:spcPct val="100000"/>
              </a:lnSpc>
              <a:spcAft>
                <a:spcPts val="1060"/>
              </a:spcAft>
              <a:buClr>
                <a:srgbClr val="000000"/>
              </a:buClr>
              <a:buSzPct val="40000"/>
              <a:buFont typeface="Wingdings" charset="2"/>
              <a:buChar char=""/>
            </a:pPr>
            <a:r>
              <a:rPr b="0" lang="en-GB" sz="2400" spc="-1" strike="noStrike">
                <a:solidFill>
                  <a:srgbClr val="3465a4"/>
                </a:solidFill>
                <a:latin typeface="Arial"/>
              </a:rPr>
              <a:t>Електрофорез – комплексний метод електротерапії, під час якого на пацієнта одночасно діють лікарськими препаратами та односпрямованим струмом, за допомогою якого і вводять препарати в організм.</a:t>
            </a:r>
            <a:endParaRPr b="0" lang="en-GB" sz="2400" spc="-1" strike="noStrike">
              <a:latin typeface="Arial"/>
            </a:endParaRPr>
          </a:p>
        </p:txBody>
      </p:sp>
      <p:pic>
        <p:nvPicPr>
          <p:cNvPr id="133" name="" descr=""/>
          <p:cNvPicPr/>
          <p:nvPr/>
        </p:nvPicPr>
        <p:blipFill>
          <a:blip r:embed="rId1"/>
          <a:stretch/>
        </p:blipFill>
        <p:spPr>
          <a:xfrm>
            <a:off x="6480000" y="1620000"/>
            <a:ext cx="3059640" cy="2699640"/>
          </a:xfrm>
          <a:prstGeom prst="rect">
            <a:avLst/>
          </a:prstGeom>
          <a:ln w="18000">
            <a:noFill/>
          </a:ln>
        </p:spPr>
      </p:pic>
      <p:sp>
        <p:nvSpPr>
          <p:cNvPr id="4" name="PlaceHolder 3"/>
          <p:cNvSpPr>
            <a:spLocks noGrp="1"/>
          </p:cNvSpPr>
          <p:nvPr>
            <p:ph type="sldNum" idx="2"/>
          </p:nvPr>
        </p:nvSpPr>
        <p:spPr/>
        <p:txBody>
          <a:bodyPr/>
          <a:p>
            <a:fld id="{BF963A72-CC57-4B4A-BABB-D262DAEBA34F}"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algn="ctr">
              <a:lnSpc>
                <a:spcPct val="100000"/>
              </a:lnSpc>
              <a:buNone/>
            </a:pPr>
            <a:r>
              <a:rPr b="0" lang="en-GB" sz="3300" spc="-1" strike="noStrike">
                <a:solidFill>
                  <a:srgbClr val="2a6099"/>
                </a:solidFill>
                <a:latin typeface="Times New Roman"/>
              </a:rPr>
              <a:t>Електрохірургія</a:t>
            </a:r>
            <a:endParaRPr b="0" lang="en-GB" sz="3300" spc="-1" strike="noStrike">
              <a:latin typeface="Arial"/>
            </a:endParaRPr>
          </a:p>
        </p:txBody>
      </p:sp>
      <p:sp>
        <p:nvSpPr>
          <p:cNvPr id="135" name="PlaceHolder 2"/>
          <p:cNvSpPr>
            <a:spLocks noGrp="1"/>
          </p:cNvSpPr>
          <p:nvPr>
            <p:ph/>
          </p:nvPr>
        </p:nvSpPr>
        <p:spPr>
          <a:xfrm>
            <a:off x="4680000" y="1152000"/>
            <a:ext cx="5039640" cy="4067640"/>
          </a:xfrm>
          <a:prstGeom prst="rect">
            <a:avLst/>
          </a:prstGeom>
          <a:noFill/>
          <a:ln w="0">
            <a:noFill/>
          </a:ln>
        </p:spPr>
        <p:txBody>
          <a:bodyPr lIns="0" rIns="0" tIns="0" bIns="0" anchor="t">
            <a:normAutofit fontScale="84000"/>
          </a:bodyPr>
          <a:p>
            <a:pPr marL="36000">
              <a:lnSpc>
                <a:spcPct val="100000"/>
              </a:lnSpc>
              <a:spcAft>
                <a:spcPts val="1060"/>
              </a:spcAft>
              <a:buClr>
                <a:srgbClr val="000000"/>
              </a:buClr>
              <a:buSzPct val="40000"/>
              <a:buFont typeface="Wingdings" charset="2"/>
              <a:buChar char=""/>
            </a:pPr>
            <a:r>
              <a:rPr b="0" lang="en-GB" sz="2400" spc="-1" strike="noStrike">
                <a:solidFill>
                  <a:srgbClr val="3465a4"/>
                </a:solidFill>
                <a:latin typeface="Arial"/>
              </a:rPr>
              <a:t>Електрохірургія використовує медичний пристрій, що нагадує ручку, яка виробляє високочастотний прямий електричний струм, створюючи достатню теплопровідність до розриву або "розрізання" розрізу в тканині, а також припікання розрізу  та зниження крововтрати. Електрохірургія застосовується в лікарнях, амбулаторних хірургічних центрах для процедур, що включають гінекологічні операції, дерматологічні процедури та інші хірургічні застосування.</a:t>
            </a:r>
            <a:endParaRPr b="0" lang="en-GB" sz="2400" spc="-1" strike="noStrike">
              <a:latin typeface="Arial"/>
            </a:endParaRPr>
          </a:p>
        </p:txBody>
      </p:sp>
      <p:pic>
        <p:nvPicPr>
          <p:cNvPr id="136" name="" descr=""/>
          <p:cNvPicPr/>
          <p:nvPr/>
        </p:nvPicPr>
        <p:blipFill>
          <a:blip r:embed="rId1"/>
          <a:stretch/>
        </p:blipFill>
        <p:spPr>
          <a:xfrm>
            <a:off x="1620000" y="1620000"/>
            <a:ext cx="2879640" cy="3239640"/>
          </a:xfrm>
          <a:prstGeom prst="rect">
            <a:avLst/>
          </a:prstGeom>
          <a:ln w="18000">
            <a:noFill/>
          </a:ln>
        </p:spPr>
      </p:pic>
      <p:sp>
        <p:nvSpPr>
          <p:cNvPr id="4" name="PlaceHolder 3"/>
          <p:cNvSpPr>
            <a:spLocks noGrp="1"/>
          </p:cNvSpPr>
          <p:nvPr>
            <p:ph type="sldNum" idx="2"/>
          </p:nvPr>
        </p:nvSpPr>
        <p:spPr/>
        <p:txBody>
          <a:bodyPr/>
          <a:p>
            <a:fld id="{E73C93CE-1CA7-4667-B30B-8A5A4B8446E9}"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620000" y="216000"/>
            <a:ext cx="8099640" cy="935640"/>
          </a:xfrm>
          <a:prstGeom prst="rect">
            <a:avLst/>
          </a:prstGeom>
          <a:noFill/>
          <a:ln w="0">
            <a:noFill/>
          </a:ln>
        </p:spPr>
        <p:txBody>
          <a:bodyPr lIns="0" rIns="0" tIns="0" bIns="0" anchor="ctr">
            <a:normAutofit/>
          </a:bodyPr>
          <a:p>
            <a:pPr algn="ctr">
              <a:lnSpc>
                <a:spcPct val="100000"/>
              </a:lnSpc>
              <a:buNone/>
            </a:pPr>
            <a:r>
              <a:rPr b="0" lang="en-GB" sz="3300" spc="-1" strike="noStrike">
                <a:solidFill>
                  <a:srgbClr val="2a6099"/>
                </a:solidFill>
                <a:latin typeface="Times New Roman"/>
              </a:rPr>
              <a:t>Всім дякую за увагу!!</a:t>
            </a:r>
            <a:endParaRPr b="0" lang="en-GB" sz="3300" spc="-1" strike="noStrike">
              <a:latin typeface="Arial"/>
            </a:endParaRPr>
          </a:p>
        </p:txBody>
      </p:sp>
      <p:pic>
        <p:nvPicPr>
          <p:cNvPr id="138" name="" descr=""/>
          <p:cNvPicPr/>
          <p:nvPr/>
        </p:nvPicPr>
        <p:blipFill>
          <a:blip r:embed="rId1"/>
          <a:stretch/>
        </p:blipFill>
        <p:spPr>
          <a:xfrm>
            <a:off x="3731760" y="1260000"/>
            <a:ext cx="3287880" cy="3287880"/>
          </a:xfrm>
          <a:prstGeom prst="rect">
            <a:avLst/>
          </a:prstGeom>
          <a:ln w="18000">
            <a:noFill/>
          </a:ln>
        </p:spPr>
      </p:pic>
      <p:sp>
        <p:nvSpPr>
          <p:cNvPr id="3" name="PlaceHolder 2"/>
          <p:cNvSpPr>
            <a:spLocks noGrp="1"/>
          </p:cNvSpPr>
          <p:nvPr>
            <p:ph type="sldNum" idx="2"/>
          </p:nvPr>
        </p:nvSpPr>
        <p:spPr/>
        <p:txBody>
          <a:bodyPr/>
          <a:p>
            <a:fld id="{185D376A-89FA-4E80-9C17-19353092FC32}" type="slidenum">
              <a:t>6</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TotalTime>
  <Application>LibreOffice/7.3.2.2$MacOSX_X86_64 LibreOffice_project/49f2b1bff42cfccbd8f788c8dc32c1c309559be0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2023-04-25T12:46:40Z</dcterms:created>
  <dc:creator/>
  <dc:description/>
  <dc:language>en-GB</dc:language>
  <cp:lastModifiedBy/>
  <dcterms:modified xsi:type="dcterms:W3CDTF">2023-05-01T22:35:42Z</dcterms:modified>
  <cp:revision>8</cp:revision>
  <dc:subject/>
  <dc:title>DNA</dc:title>
</cp:coreProperties>
</file>

<file path=docProps/custom.xml><?xml version="1.0" encoding="utf-8"?>
<Properties xmlns="http://schemas.openxmlformats.org/officeDocument/2006/custom-properties" xmlns:vt="http://schemas.openxmlformats.org/officeDocument/2006/docPropsVTypes"/>
</file>