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Emit runtime checks only where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367523"/>
            <a:ext cx="8050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“Static Typing Where Possible, Dynamic Typing When Needed” (Erik Meijer)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(10); // statically guaranteed :)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(20); // dynamically guaranteed :)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Office PowerPoint</Application>
  <PresentationFormat>On-screen Show (4:3)</PresentationFormat>
  <Paragraphs>133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Lucida Sans Unicode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20</cp:revision>
  <dcterms:created xsi:type="dcterms:W3CDTF">2016-09-17T17:48:14Z</dcterms:created>
  <dcterms:modified xsi:type="dcterms:W3CDTF">2016-09-17T21:41:17Z</dcterms:modified>
</cp:coreProperties>
</file>