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15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68" r:id="rId11"/>
    <p:sldId id="258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268"/>
          </p14:sldIdLst>
        </p14:section>
        <p14:section name="Approach" id="{E4314259-17AB-4162-9F2D-707CDFBE2B8D}">
          <p14:sldIdLst>
            <p14:sldId id="258"/>
            <p14:sldId id="269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interpretation:</a:t>
            </a:r>
            <a:r>
              <a:rPr lang="en-US" baseline="0" dirty="0"/>
              <a:t> give meaning to gradual formulas in terms of static formulas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40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D1C7-4F78-42D7-8A43-6446DCC2C625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8C36-E2E5-4307-9BC4-7B750D2A80AB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56B-BA40-472D-8F9C-952F05A78F89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410-C2EF-4CBC-85F3-012D03A3B580}" type="datetime1">
              <a:rPr lang="de-DE" smtClean="0"/>
              <a:t>18.09.2016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C5C8-39C0-4BF8-AF57-16FF41159358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3972-F6FF-44D4-A481-D49DDFAE4BF8}" type="datetime1">
              <a:rPr lang="de-DE" smtClean="0"/>
              <a:t>18.09.2016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3AE3-46C8-4AF9-9AE8-7EA45E0A8273}" type="datetime1">
              <a:rPr lang="de-DE" smtClean="0"/>
              <a:t>18.09.2016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C86F-67D0-4125-AAE3-94A97C56CADF}" type="datetime1">
              <a:rPr lang="de-DE" smtClean="0"/>
              <a:t>18.09.2016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1022-13CE-4FDA-BFAB-CC559034E639}" type="datetime1">
              <a:rPr lang="de-DE" smtClean="0"/>
              <a:t>18.09.2016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E9F1-31E5-4055-BF98-84A374F3223D}" type="datetime1">
              <a:rPr lang="de-DE" smtClean="0"/>
              <a:t>18.09.2016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286E-5FB3-47C9-885F-D70AD71092A0}" type="datetime1">
              <a:rPr lang="de-DE" smtClean="0"/>
              <a:t>18.09.2016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3D8D-2C61-447D-8757-380DAE1BDA0E}" type="datetime1">
              <a:rPr lang="de-DE" smtClean="0"/>
              <a:t>18.09.2016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hand wavy 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have, what we want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39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Goal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14" y="1690689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734972" y="3701086"/>
            <a:ext cx="1674055" cy="4501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4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2709115" cy="4470960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337765" y="2069371"/>
                <a:ext cx="49102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…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;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65" y="2069371"/>
                <a:ext cx="4910299" cy="338554"/>
              </a:xfrm>
              <a:prstGeom prst="rect">
                <a:avLst/>
              </a:prstGeom>
              <a:blipFill>
                <a:blip r:embed="rId3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337765" y="2492422"/>
                <a:ext cx="582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true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de-DE" sz="1600" dirty="0">
                    <a:latin typeface="Consolas" panose="020B0609020204030204" pitchFamily="49" charset="0"/>
                  </a:rPr>
                  <a:t>≠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acc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600" dirty="0" err="1">
                    <a:latin typeface="Consolas" panose="020B0609020204030204" pitchFamily="49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65" y="2492422"/>
                <a:ext cx="5820302" cy="338554"/>
              </a:xfrm>
              <a:prstGeom prst="rect">
                <a:avLst/>
              </a:prstGeom>
              <a:blipFill>
                <a:blip r:embed="rId4"/>
                <a:stretch>
                  <a:fillRect l="-629" t="-7273" b="-2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733317" y="3726114"/>
                <a:ext cx="4514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/>
                      <m:t>=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cap="smal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Heap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cap="smal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Stack</a:t>
                </a:r>
                <a:r>
                  <a:rPr lang="de-DE" sz="2000" dirty="0"/>
                  <a:t> </a:t>
                </a: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317" y="3726114"/>
                <a:ext cx="4514747" cy="400110"/>
              </a:xfrm>
              <a:prstGeom prst="rect">
                <a:avLst/>
              </a:prstGeom>
              <a:blipFill>
                <a:blip r:embed="rId5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24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3006862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650" y="3006861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432</Words>
  <Application>Microsoft Office PowerPoint</Application>
  <PresentationFormat>On-screen Show (4:3)</PresentationFormat>
  <Paragraphs>201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Lucida Sans Unicode</vt:lpstr>
      <vt:lpstr>Webdings</vt:lpstr>
      <vt:lpstr>Office Theme</vt:lpstr>
      <vt:lpstr>Gradual Verification</vt:lpstr>
      <vt:lpstr>Motivation</vt:lpstr>
      <vt:lpstr>Dynamic Verification - Approach</vt:lpstr>
      <vt:lpstr>Dynamic Verification - Approach</vt:lpstr>
      <vt:lpstr>Static Verification - Approach</vt:lpstr>
      <vt:lpstr>Static Verification - Drawbacks</vt:lpstr>
      <vt:lpstr>Solution? Static + Dynamic</vt:lpstr>
      <vt:lpstr>Solution? Static + Dynamic</vt:lpstr>
      <vt:lpstr>Solution! Static ⊕ Dynamic</vt:lpstr>
      <vt:lpstr>enough hand wavy motivation</vt:lpstr>
      <vt:lpstr>Gradual Verification - Goal</vt:lpstr>
      <vt:lpstr>Gradual Verification - Approach</vt:lpstr>
      <vt:lpstr>Abstract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47</cp:revision>
  <dcterms:created xsi:type="dcterms:W3CDTF">2016-09-17T17:48:14Z</dcterms:created>
  <dcterms:modified xsi:type="dcterms:W3CDTF">2016-09-19T05:20:39Z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