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1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2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3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4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5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8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9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3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31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32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33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40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41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42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43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44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45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46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47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48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9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0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61"/>
  </p:notesMasterIdLst>
  <p:sldIdLst>
    <p:sldId id="256" r:id="rId2"/>
    <p:sldId id="260" r:id="rId3"/>
    <p:sldId id="259" r:id="rId4"/>
    <p:sldId id="263" r:id="rId5"/>
    <p:sldId id="262" r:id="rId6"/>
    <p:sldId id="261" r:id="rId7"/>
    <p:sldId id="354" r:id="rId8"/>
    <p:sldId id="266" r:id="rId9"/>
    <p:sldId id="265" r:id="rId10"/>
    <p:sldId id="314" r:id="rId11"/>
    <p:sldId id="321" r:id="rId12"/>
    <p:sldId id="317" r:id="rId13"/>
    <p:sldId id="316" r:id="rId14"/>
    <p:sldId id="340" r:id="rId15"/>
    <p:sldId id="341" r:id="rId16"/>
    <p:sldId id="319" r:id="rId17"/>
    <p:sldId id="320" r:id="rId18"/>
    <p:sldId id="318" r:id="rId19"/>
    <p:sldId id="346" r:id="rId20"/>
    <p:sldId id="347" r:id="rId21"/>
    <p:sldId id="273" r:id="rId22"/>
    <p:sldId id="279" r:id="rId23"/>
    <p:sldId id="280" r:id="rId24"/>
    <p:sldId id="323" r:id="rId25"/>
    <p:sldId id="311" r:id="rId26"/>
    <p:sldId id="352" r:id="rId27"/>
    <p:sldId id="281" r:id="rId28"/>
    <p:sldId id="289" r:id="rId29"/>
    <p:sldId id="324" r:id="rId30"/>
    <p:sldId id="325" r:id="rId31"/>
    <p:sldId id="326" r:id="rId32"/>
    <p:sldId id="329" r:id="rId33"/>
    <p:sldId id="328" r:id="rId34"/>
    <p:sldId id="332" r:id="rId35"/>
    <p:sldId id="333" r:id="rId36"/>
    <p:sldId id="330" r:id="rId37"/>
    <p:sldId id="351" r:id="rId38"/>
    <p:sldId id="350" r:id="rId39"/>
    <p:sldId id="344" r:id="rId40"/>
    <p:sldId id="342" r:id="rId41"/>
    <p:sldId id="284" r:id="rId42"/>
    <p:sldId id="272" r:id="rId43"/>
    <p:sldId id="348" r:id="rId44"/>
    <p:sldId id="293" r:id="rId45"/>
    <p:sldId id="294" r:id="rId46"/>
    <p:sldId id="295" r:id="rId47"/>
    <p:sldId id="300" r:id="rId48"/>
    <p:sldId id="302" r:id="rId49"/>
    <p:sldId id="307" r:id="rId50"/>
    <p:sldId id="303" r:id="rId51"/>
    <p:sldId id="335" r:id="rId52"/>
    <p:sldId id="336" r:id="rId53"/>
    <p:sldId id="337" r:id="rId54"/>
    <p:sldId id="296" r:id="rId55"/>
    <p:sldId id="313" r:id="rId56"/>
    <p:sldId id="298" r:id="rId57"/>
    <p:sldId id="349" r:id="rId58"/>
    <p:sldId id="339" r:id="rId59"/>
    <p:sldId id="355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35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279"/>
            <p14:sldId id="280"/>
            <p14:sldId id="323"/>
            <p14:sldId id="311"/>
            <p14:sldId id="352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51"/>
            <p14:sldId id="350"/>
            <p14:sldId id="344"/>
            <p14:sldId id="342"/>
            <p14:sldId id="284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295"/>
            <p14:sldId id="300"/>
            <p14:sldId id="302"/>
            <p14:sldId id="307"/>
            <p14:sldId id="303"/>
            <p14:sldId id="335"/>
            <p14:sldId id="336"/>
            <p14:sldId id="337"/>
            <p14:sldId id="296"/>
            <p14:sldId id="313"/>
            <p14:sldId id="298"/>
            <p14:sldId id="349"/>
            <p14:sldId id="339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8" autoAdjust="0"/>
    <p:restoredTop sz="81365" autoAdjust="0"/>
  </p:normalViewPr>
  <p:slideViewPr>
    <p:cSldViewPr snapToGrid="0">
      <p:cViewPr varScale="1">
        <p:scale>
          <a:sx n="55" d="100"/>
          <a:sy n="55" d="100"/>
        </p:scale>
        <p:origin x="612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64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01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this is somewhat like a strongest </a:t>
            </a:r>
            <a:r>
              <a:rPr lang="en-US" dirty="0" err="1"/>
              <a:t>postcondition</a:t>
            </a:r>
            <a:r>
              <a:rPr lang="en-US" dirty="0"/>
              <a:t> function, but able to deal with gradual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5.png"/><Relationship Id="rId1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17" Type="http://schemas.openxmlformats.org/officeDocument/2006/relationships/image" Target="../media/image11.png"/><Relationship Id="rId2" Type="http://schemas.openxmlformats.org/officeDocument/2006/relationships/tags" Target="../tags/tag9.xml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14.png"/><Relationship Id="rId3" Type="http://schemas.openxmlformats.org/officeDocument/2006/relationships/tags" Target="../tags/tag19.xml"/><Relationship Id="rId21" Type="http://schemas.openxmlformats.org/officeDocument/2006/relationships/image" Target="../media/image17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" Type="http://schemas.openxmlformats.org/officeDocument/2006/relationships/tags" Target="../tags/tag18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8.png"/><Relationship Id="rId5" Type="http://schemas.openxmlformats.org/officeDocument/2006/relationships/tags" Target="../tags/tag21.xml"/><Relationship Id="rId15" Type="http://schemas.openxmlformats.org/officeDocument/2006/relationships/image" Target="../media/image10.png"/><Relationship Id="rId23" Type="http://schemas.openxmlformats.org/officeDocument/2006/relationships/image" Target="../media/image7.png"/><Relationship Id="rId10" Type="http://schemas.openxmlformats.org/officeDocument/2006/relationships/tags" Target="../tags/tag26.xml"/><Relationship Id="rId19" Type="http://schemas.openxmlformats.org/officeDocument/2006/relationships/image" Target="../media/image15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9.png"/><Relationship Id="rId26" Type="http://schemas.openxmlformats.org/officeDocument/2006/relationships/image" Target="../media/image20.png"/><Relationship Id="rId3" Type="http://schemas.openxmlformats.org/officeDocument/2006/relationships/tags" Target="../tags/tag30.xml"/><Relationship Id="rId21" Type="http://schemas.openxmlformats.org/officeDocument/2006/relationships/image" Target="../media/image18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15.png"/><Relationship Id="rId25" Type="http://schemas.openxmlformats.org/officeDocument/2006/relationships/image" Target="../media/image13.png"/><Relationship Id="rId2" Type="http://schemas.openxmlformats.org/officeDocument/2006/relationships/tags" Target="../tags/tag29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14.png"/><Relationship Id="rId29" Type="http://schemas.openxmlformats.org/officeDocument/2006/relationships/image" Target="../media/image8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11.png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7.png"/><Relationship Id="rId28" Type="http://schemas.openxmlformats.org/officeDocument/2006/relationships/image" Target="../media/image7.png"/><Relationship Id="rId10" Type="http://schemas.openxmlformats.org/officeDocument/2006/relationships/tags" Target="../tags/tag37.xml"/><Relationship Id="rId19" Type="http://schemas.openxmlformats.org/officeDocument/2006/relationships/image" Target="../media/image10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19.png"/><Relationship Id="rId27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4.png"/><Relationship Id="rId26" Type="http://schemas.openxmlformats.org/officeDocument/2006/relationships/image" Target="../media/image7.png"/><Relationship Id="rId3" Type="http://schemas.openxmlformats.org/officeDocument/2006/relationships/tags" Target="../tags/tag44.xml"/><Relationship Id="rId21" Type="http://schemas.openxmlformats.org/officeDocument/2006/relationships/image" Target="../media/image17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23.png"/><Relationship Id="rId25" Type="http://schemas.openxmlformats.org/officeDocument/2006/relationships/image" Target="../media/image21.png"/><Relationship Id="rId2" Type="http://schemas.openxmlformats.org/officeDocument/2006/relationships/tags" Target="../tags/tag43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20.png"/><Relationship Id="rId5" Type="http://schemas.openxmlformats.org/officeDocument/2006/relationships/tags" Target="../tags/tag46.xml"/><Relationship Id="rId15" Type="http://schemas.openxmlformats.org/officeDocument/2006/relationships/notesSlide" Target="../notesSlides/notesSlide14.xml"/><Relationship Id="rId23" Type="http://schemas.openxmlformats.org/officeDocument/2006/relationships/image" Target="../media/image13.png"/><Relationship Id="rId10" Type="http://schemas.openxmlformats.org/officeDocument/2006/relationships/tags" Target="../tags/tag51.xml"/><Relationship Id="rId19" Type="http://schemas.openxmlformats.org/officeDocument/2006/relationships/image" Target="../media/image14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image" Target="../media/image14.png"/><Relationship Id="rId26" Type="http://schemas.openxmlformats.org/officeDocument/2006/relationships/image" Target="../media/image8.png"/><Relationship Id="rId3" Type="http://schemas.openxmlformats.org/officeDocument/2006/relationships/tags" Target="../tags/tag57.xml"/><Relationship Id="rId21" Type="http://schemas.openxmlformats.org/officeDocument/2006/relationships/image" Target="../media/image11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27.png"/><Relationship Id="rId25" Type="http://schemas.openxmlformats.org/officeDocument/2006/relationships/image" Target="../media/image7.png"/><Relationship Id="rId2" Type="http://schemas.openxmlformats.org/officeDocument/2006/relationships/tags" Target="../tags/tag56.xml"/><Relationship Id="rId16" Type="http://schemas.openxmlformats.org/officeDocument/2006/relationships/image" Target="../media/image26.png"/><Relationship Id="rId20" Type="http://schemas.openxmlformats.org/officeDocument/2006/relationships/image" Target="../media/image17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21.png"/><Relationship Id="rId5" Type="http://schemas.openxmlformats.org/officeDocument/2006/relationships/tags" Target="../tags/tag59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20.png"/><Relationship Id="rId10" Type="http://schemas.openxmlformats.org/officeDocument/2006/relationships/tags" Target="../tags/tag64.xml"/><Relationship Id="rId19" Type="http://schemas.openxmlformats.org/officeDocument/2006/relationships/image" Target="../media/image28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5.png"/><Relationship Id="rId17" Type="http://schemas.openxmlformats.org/officeDocument/2006/relationships/image" Target="../media/image17.png"/><Relationship Id="rId2" Type="http://schemas.openxmlformats.org/officeDocument/2006/relationships/tags" Target="../tags/tag69.xml"/><Relationship Id="rId16" Type="http://schemas.openxmlformats.org/officeDocument/2006/relationships/image" Target="../media/image19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72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png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30.png"/><Relationship Id="rId18" Type="http://schemas.openxmlformats.org/officeDocument/2006/relationships/image" Target="../media/image11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tags" Target="../tags/tag78.xml"/><Relationship Id="rId16" Type="http://schemas.openxmlformats.org/officeDocument/2006/relationships/image" Target="../media/image3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81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3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tags" Target="../tags/tag88.xml"/><Relationship Id="rId21" Type="http://schemas.openxmlformats.org/officeDocument/2006/relationships/image" Target="../media/image17.png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tags" Target="../tags/tag87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20.png"/><Relationship Id="rId5" Type="http://schemas.openxmlformats.org/officeDocument/2006/relationships/tags" Target="../tags/tag90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33.png"/><Relationship Id="rId10" Type="http://schemas.openxmlformats.org/officeDocument/2006/relationships/tags" Target="../tags/tag95.xml"/><Relationship Id="rId19" Type="http://schemas.openxmlformats.org/officeDocument/2006/relationships/image" Target="../media/image14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tags" Target="../tags/tag101.xml"/><Relationship Id="rId21" Type="http://schemas.openxmlformats.org/officeDocument/2006/relationships/image" Target="../media/image17.png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tags" Target="../tags/tag100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image" Target="../media/image38.png"/><Relationship Id="rId5" Type="http://schemas.openxmlformats.org/officeDocument/2006/relationships/tags" Target="../tags/tag103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7.png"/><Relationship Id="rId10" Type="http://schemas.openxmlformats.org/officeDocument/2006/relationships/tags" Target="../tags/tag108.xml"/><Relationship Id="rId19" Type="http://schemas.openxmlformats.org/officeDocument/2006/relationships/image" Target="../media/image14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14.xml"/><Relationship Id="rId7" Type="http://schemas.openxmlformats.org/officeDocument/2006/relationships/image" Target="../media/image41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46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121.xml"/><Relationship Id="rId7" Type="http://schemas.openxmlformats.org/officeDocument/2006/relationships/image" Target="../media/image40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24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0.png"/><Relationship Id="rId4" Type="http://schemas.openxmlformats.org/officeDocument/2006/relationships/tags" Target="../tags/tag122.xml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25.xml"/><Relationship Id="rId7" Type="http://schemas.openxmlformats.org/officeDocument/2006/relationships/image" Target="../media/image40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25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3.png"/><Relationship Id="rId4" Type="http://schemas.openxmlformats.org/officeDocument/2006/relationships/tags" Target="../tags/tag126.xml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54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tags" Target="../tags/tag130.xml"/><Relationship Id="rId16" Type="http://schemas.openxmlformats.org/officeDocument/2006/relationships/image" Target="../media/image59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40.png"/><Relationship Id="rId5" Type="http://schemas.openxmlformats.org/officeDocument/2006/relationships/tags" Target="../tags/tag133.xml"/><Relationship Id="rId15" Type="http://schemas.openxmlformats.org/officeDocument/2006/relationships/image" Target="../media/image58.png"/><Relationship Id="rId10" Type="http://schemas.openxmlformats.org/officeDocument/2006/relationships/image" Target="../media/image39.png"/><Relationship Id="rId4" Type="http://schemas.openxmlformats.org/officeDocument/2006/relationships/tags" Target="../tags/tag132.xml"/><Relationship Id="rId9" Type="http://schemas.openxmlformats.org/officeDocument/2006/relationships/notesSlide" Target="../notesSlides/notesSlide28.xml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38.xml"/><Relationship Id="rId7" Type="http://schemas.openxmlformats.org/officeDocument/2006/relationships/image" Target="../media/image39.png"/><Relationship Id="rId12" Type="http://schemas.openxmlformats.org/officeDocument/2006/relationships/image" Target="../media/image65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29.xml"/><Relationship Id="rId11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3.png"/><Relationship Id="rId4" Type="http://schemas.openxmlformats.org/officeDocument/2006/relationships/tags" Target="../tags/tag139.xml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42.xml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30.xml"/><Relationship Id="rId11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143.xml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image" Target="../media/image31.png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image" Target="../media/image30.png"/><Relationship Id="rId17" Type="http://schemas.openxmlformats.org/officeDocument/2006/relationships/image" Target="../media/image11.png"/><Relationship Id="rId2" Type="http://schemas.openxmlformats.org/officeDocument/2006/relationships/tags" Target="../tags/tag145.xml"/><Relationship Id="rId16" Type="http://schemas.openxmlformats.org/officeDocument/2006/relationships/image" Target="../media/image17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image" Target="../media/image29.png"/><Relationship Id="rId5" Type="http://schemas.openxmlformats.org/officeDocument/2006/relationships/tags" Target="../tags/tag148.xml"/><Relationship Id="rId15" Type="http://schemas.openxmlformats.org/officeDocument/2006/relationships/image" Target="../media/image32.png"/><Relationship Id="rId10" Type="http://schemas.openxmlformats.org/officeDocument/2006/relationships/notesSlide" Target="../notesSlides/notesSlide31.xml"/><Relationship Id="rId4" Type="http://schemas.openxmlformats.org/officeDocument/2006/relationships/tags" Target="../tags/tag14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notesSlide" Target="../notesSlides/notesSlide32.xml"/><Relationship Id="rId18" Type="http://schemas.openxmlformats.org/officeDocument/2006/relationships/image" Target="../media/image73.png"/><Relationship Id="rId3" Type="http://schemas.openxmlformats.org/officeDocument/2006/relationships/tags" Target="../tags/tag154.xml"/><Relationship Id="rId21" Type="http://schemas.openxmlformats.org/officeDocument/2006/relationships/image" Target="../media/image76.png"/><Relationship Id="rId7" Type="http://schemas.openxmlformats.org/officeDocument/2006/relationships/tags" Target="../tags/tag15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4.png"/><Relationship Id="rId2" Type="http://schemas.openxmlformats.org/officeDocument/2006/relationships/tags" Target="../tags/tag153.xml"/><Relationship Id="rId16" Type="http://schemas.openxmlformats.org/officeDocument/2006/relationships/image" Target="../media/image72.png"/><Relationship Id="rId20" Type="http://schemas.openxmlformats.org/officeDocument/2006/relationships/image" Target="../media/image75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5" Type="http://schemas.openxmlformats.org/officeDocument/2006/relationships/image" Target="../media/image71.png"/><Relationship Id="rId23" Type="http://schemas.openxmlformats.org/officeDocument/2006/relationships/image" Target="../media/image78.png"/><Relationship Id="rId10" Type="http://schemas.openxmlformats.org/officeDocument/2006/relationships/tags" Target="../tags/tag161.xml"/><Relationship Id="rId19" Type="http://schemas.openxmlformats.org/officeDocument/2006/relationships/image" Target="../media/image74.png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image" Target="../media/image70.png"/><Relationship Id="rId22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image" Target="../media/image74.png"/><Relationship Id="rId26" Type="http://schemas.openxmlformats.org/officeDocument/2006/relationships/image" Target="../media/image83.png"/><Relationship Id="rId3" Type="http://schemas.openxmlformats.org/officeDocument/2006/relationships/tags" Target="../tags/tag165.xml"/><Relationship Id="rId21" Type="http://schemas.openxmlformats.org/officeDocument/2006/relationships/image" Target="../media/image77.png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image" Target="../media/image14.png"/><Relationship Id="rId25" Type="http://schemas.openxmlformats.org/officeDocument/2006/relationships/image" Target="../media/image82.png"/><Relationship Id="rId2" Type="http://schemas.openxmlformats.org/officeDocument/2006/relationships/tags" Target="../tags/tag164.xml"/><Relationship Id="rId16" Type="http://schemas.openxmlformats.org/officeDocument/2006/relationships/image" Target="../media/image79.png"/><Relationship Id="rId20" Type="http://schemas.openxmlformats.org/officeDocument/2006/relationships/image" Target="../media/image76.png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24" Type="http://schemas.openxmlformats.org/officeDocument/2006/relationships/image" Target="../media/image81.png"/><Relationship Id="rId5" Type="http://schemas.openxmlformats.org/officeDocument/2006/relationships/tags" Target="../tags/tag167.xml"/><Relationship Id="rId15" Type="http://schemas.openxmlformats.org/officeDocument/2006/relationships/notesSlide" Target="../notesSlides/notesSlide33.xml"/><Relationship Id="rId23" Type="http://schemas.openxmlformats.org/officeDocument/2006/relationships/image" Target="../media/image80.png"/><Relationship Id="rId10" Type="http://schemas.openxmlformats.org/officeDocument/2006/relationships/tags" Target="../tags/tag172.xml"/><Relationship Id="rId19" Type="http://schemas.openxmlformats.org/officeDocument/2006/relationships/image" Target="../media/image75.pn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notesSlide" Target="../notesSlides/notesSlide34.xml"/><Relationship Id="rId18" Type="http://schemas.openxmlformats.org/officeDocument/2006/relationships/image" Target="../media/image76.png"/><Relationship Id="rId3" Type="http://schemas.openxmlformats.org/officeDocument/2006/relationships/tags" Target="../tags/tag178.xml"/><Relationship Id="rId21" Type="http://schemas.openxmlformats.org/officeDocument/2006/relationships/image" Target="../media/image85.png"/><Relationship Id="rId7" Type="http://schemas.openxmlformats.org/officeDocument/2006/relationships/tags" Target="../tags/tag18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5.png"/><Relationship Id="rId2" Type="http://schemas.openxmlformats.org/officeDocument/2006/relationships/tags" Target="../tags/tag177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image" Target="../media/image14.png"/><Relationship Id="rId23" Type="http://schemas.openxmlformats.org/officeDocument/2006/relationships/image" Target="../media/image82.png"/><Relationship Id="rId10" Type="http://schemas.openxmlformats.org/officeDocument/2006/relationships/tags" Target="../tags/tag185.xml"/><Relationship Id="rId19" Type="http://schemas.openxmlformats.org/officeDocument/2006/relationships/image" Target="../media/image77.png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image" Target="../media/image84.png"/><Relationship Id="rId22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90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tags" Target="../tags/tag193.xml"/><Relationship Id="rId16" Type="http://schemas.openxmlformats.org/officeDocument/2006/relationships/image" Target="../media/image95.png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53.png"/><Relationship Id="rId5" Type="http://schemas.openxmlformats.org/officeDocument/2006/relationships/tags" Target="../tags/tag196.xml"/><Relationship Id="rId15" Type="http://schemas.openxmlformats.org/officeDocument/2006/relationships/image" Target="../media/image94.png"/><Relationship Id="rId10" Type="http://schemas.openxmlformats.org/officeDocument/2006/relationships/notesSlide" Target="../notesSlides/notesSlide36.xml"/><Relationship Id="rId4" Type="http://schemas.openxmlformats.org/officeDocument/2006/relationships/tags" Target="../tags/tag19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image" Target="../media/image100.png"/><Relationship Id="rId18" Type="http://schemas.openxmlformats.org/officeDocument/2006/relationships/image" Target="../media/image55.png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54.png"/><Relationship Id="rId17" Type="http://schemas.openxmlformats.org/officeDocument/2006/relationships/image" Target="../media/image104.png"/><Relationship Id="rId2" Type="http://schemas.openxmlformats.org/officeDocument/2006/relationships/tags" Target="../tags/tag201.xml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notesSlide" Target="../notesSlides/notesSlide38.xml"/><Relationship Id="rId5" Type="http://schemas.openxmlformats.org/officeDocument/2006/relationships/tags" Target="../tags/tag204.xml"/><Relationship Id="rId15" Type="http://schemas.openxmlformats.org/officeDocument/2006/relationships/image" Target="../media/image10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5.png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image" Target="../media/image10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tags" Target="../tags/tag211.xml"/><Relationship Id="rId7" Type="http://schemas.openxmlformats.org/officeDocument/2006/relationships/image" Target="../media/image107.pn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0.png"/><Relationship Id="rId4" Type="http://schemas.openxmlformats.org/officeDocument/2006/relationships/tags" Target="../tags/tag212.xml"/><Relationship Id="rId9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tags" Target="../tags/tag215.xml"/><Relationship Id="rId7" Type="http://schemas.openxmlformats.org/officeDocument/2006/relationships/image" Target="../media/image112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111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tags" Target="../tags/tag218.xml"/><Relationship Id="rId7" Type="http://schemas.openxmlformats.org/officeDocument/2006/relationships/image" Target="../media/image114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7.png"/><Relationship Id="rId4" Type="http://schemas.openxmlformats.org/officeDocument/2006/relationships/tags" Target="../tags/tag219.xml"/><Relationship Id="rId9" Type="http://schemas.openxmlformats.org/officeDocument/2006/relationships/image" Target="../media/image1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226.xml"/><Relationship Id="rId7" Type="http://schemas.openxmlformats.org/officeDocument/2006/relationships/image" Target="../media/image122.png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4.png"/><Relationship Id="rId4" Type="http://schemas.openxmlformats.org/officeDocument/2006/relationships/tags" Target="../tags/tag227.xml"/><Relationship Id="rId9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230.xml"/><Relationship Id="rId7" Type="http://schemas.openxmlformats.org/officeDocument/2006/relationships/notesSlide" Target="../notesSlides/notesSlide46.xml"/><Relationship Id="rId12" Type="http://schemas.openxmlformats.org/officeDocument/2006/relationships/image" Target="../media/image129.png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5" Type="http://schemas.openxmlformats.org/officeDocument/2006/relationships/tags" Target="../tags/tag232.xml"/><Relationship Id="rId10" Type="http://schemas.openxmlformats.org/officeDocument/2006/relationships/image" Target="../media/image127.png"/><Relationship Id="rId4" Type="http://schemas.openxmlformats.org/officeDocument/2006/relationships/tags" Target="../tags/tag231.xml"/><Relationship Id="rId9" Type="http://schemas.openxmlformats.org/officeDocument/2006/relationships/image" Target="../media/image12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235.xml"/><Relationship Id="rId7" Type="http://schemas.openxmlformats.org/officeDocument/2006/relationships/image" Target="../media/image130.png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1.png"/><Relationship Id="rId4" Type="http://schemas.openxmlformats.org/officeDocument/2006/relationships/tags" Target="../tags/tag236.xml"/><Relationship Id="rId9" Type="http://schemas.openxmlformats.org/officeDocument/2006/relationships/image" Target="../media/image11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9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image" Target="../media/image133.png"/><Relationship Id="rId5" Type="http://schemas.openxmlformats.org/officeDocument/2006/relationships/tags" Target="../tags/tag241.xml"/><Relationship Id="rId10" Type="http://schemas.openxmlformats.org/officeDocument/2006/relationships/image" Target="../media/image132.png"/><Relationship Id="rId4" Type="http://schemas.openxmlformats.org/officeDocument/2006/relationships/tags" Target="../tags/tag240.xml"/><Relationship Id="rId9" Type="http://schemas.openxmlformats.org/officeDocument/2006/relationships/image" Target="../media/image10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tags" Target="../tags/tag245.xml"/><Relationship Id="rId7" Type="http://schemas.openxmlformats.org/officeDocument/2006/relationships/image" Target="../media/image134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106.png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image" Target="../media/image134.png"/><Relationship Id="rId5" Type="http://schemas.openxmlformats.org/officeDocument/2006/relationships/image" Target="../media/image136.png"/><Relationship Id="rId4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7" Type="http://schemas.openxmlformats.org/officeDocument/2006/relationships/image" Target="../media/image139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4588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69001" y="3902574"/>
            <a:ext cx="760599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1380439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001" y="2088323"/>
            <a:ext cx="40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Johannes Bader</a:t>
            </a:r>
            <a:r>
              <a:rPr lang="en-US" sz="1400" dirty="0"/>
              <a:t>, KIT, Karlsruhe, Germany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001" y="2385860"/>
            <a:ext cx="40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Prof. Jonathan Aldrich</a:t>
            </a:r>
            <a:r>
              <a:rPr lang="en-US" sz="1400" dirty="0"/>
              <a:t>, CMU, Pittsburgh, USA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001" y="2683397"/>
            <a:ext cx="406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Prof. Éric </a:t>
            </a:r>
            <a:r>
              <a:rPr lang="en-US" sz="1400" b="1" dirty="0"/>
              <a:t>Tanter</a:t>
            </a:r>
            <a:r>
              <a:rPr lang="en-US" sz="1400" dirty="0"/>
              <a:t>, University of Chile, Santiago, Chile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001" y="2980933"/>
            <a:ext cx="40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Prof. </a:t>
            </a:r>
            <a:r>
              <a:rPr lang="en-US" sz="1400" b="1" dirty="0"/>
              <a:t>Gregor Snelting</a:t>
            </a:r>
            <a:r>
              <a:rPr lang="en-US" sz="1400" dirty="0"/>
              <a:t>, KIT, Karlsruhe, Germany</a:t>
            </a:r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parts of a semantics affected by gradualization are expressible as</a:t>
            </a:r>
          </a:p>
          <a:p>
            <a:pPr marL="179388">
              <a:lnSpc>
                <a:spcPct val="150000"/>
              </a:lnSpc>
            </a:pPr>
            <a:r>
              <a:rPr lang="en-US" b="1" dirty="0"/>
              <a:t>  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2043365"/>
            <a:ext cx="5022458" cy="607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2" y="3893128"/>
              <a:ext cx="5221011" cy="28722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70527" y="3061609"/>
            <a:ext cx="3675675" cy="415304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06308" y="1970588"/>
            <a:ext cx="2604112" cy="412205"/>
          </a:xfrm>
          <a:prstGeom prst="rect">
            <a:avLst/>
          </a:prstGeom>
        </p:spPr>
      </p:pic>
      <p:sp>
        <p:nvSpPr>
          <p:cNvPr id="33" name="Flowchart: Connector 32"/>
          <p:cNvSpPr/>
          <p:nvPr/>
        </p:nvSpPr>
        <p:spPr>
          <a:xfrm>
            <a:off x="5660305" y="427037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5660305" y="4682261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owchart: Connector 34"/>
          <p:cNvSpPr/>
          <p:nvPr/>
        </p:nvSpPr>
        <p:spPr>
          <a:xfrm>
            <a:off x="5660305" y="509414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6899" y="2174616"/>
            <a:ext cx="5223330" cy="115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6899" y="4060328"/>
            <a:ext cx="5224258" cy="12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0092" cy="713198"/>
          </a:xfrm>
          <a:prstGeom prst="rect">
            <a:avLst/>
          </a:prstGeom>
        </p:spPr>
      </p:pic>
      <p:pic>
        <p:nvPicPr>
          <p:cNvPr id="15" name="Picture 14" hidden="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 hidden="1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 hidden="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1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8319" cy="6568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346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Semantical 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85109" y="4802022"/>
            <a:ext cx="1544357" cy="69320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533019" y="5722205"/>
            <a:ext cx="2483810" cy="2346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537057" y="6021278"/>
            <a:ext cx="1444982" cy="20376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8650" y="5571519"/>
            <a:ext cx="3853237" cy="878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 hidden="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 hidden="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 hidden="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0" y="4857310"/>
            <a:ext cx="4147962" cy="23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76365" y="2586651"/>
            <a:ext cx="4167331" cy="316903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09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71120" cy="801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678957" y="1809918"/>
            <a:ext cx="5817454" cy="69486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54176"/>
            <a:ext cx="8275787" cy="3766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Bonus: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4000" dirty="0"/>
                  <a:t>-partial Galois connection</a:t>
                </a:r>
                <a:endParaRPr lang="de-DE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05" b="-3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184071" y="3429000"/>
            <a:ext cx="2726872" cy="9633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1" y="1707292"/>
            <a:ext cx="2778512" cy="659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5932" cy="74284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91441" y="3051398"/>
            <a:ext cx="4436613" cy="1426885"/>
            <a:chOff x="91441" y="3051398"/>
            <a:chExt cx="4436613" cy="1426885"/>
          </a:xfrm>
        </p:grpSpPr>
        <p:sp>
          <p:nvSpPr>
            <p:cNvPr id="70" name="Rectangle 69"/>
            <p:cNvSpPr/>
            <p:nvPr/>
          </p:nvSpPr>
          <p:spPr>
            <a:xfrm>
              <a:off x="9144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308611" y="3396801"/>
              <a:ext cx="4219443" cy="750947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4"/>
              <a:ext cx="6468740" cy="688458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15869" cy="748164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7" y="1947591"/>
              <a:ext cx="2872266" cy="839068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1978" y="5401919"/>
            <a:ext cx="5111206" cy="298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926" y="4163704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 := 2</a:t>
            </a:r>
          </a:p>
          <a:p>
            <a:r>
              <a:rPr lang="en-US" dirty="0">
                <a:latin typeface="Consolas" panose="020B0609020204030204" pitchFamily="49" charset="0"/>
              </a:rPr>
              <a:t>x := 3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 (y = 2) ∧ (a = 5);</a:t>
            </a: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4904508"/>
            <a:ext cx="12001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a system with zero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8647" y="1436916"/>
            <a:ext cx="788670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Soundness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27587" y="1947591"/>
            <a:ext cx="2872266" cy="8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-15240" y="2840843"/>
            <a:ext cx="9173059" cy="2825184"/>
            <a:chOff x="-15240" y="2775527"/>
            <a:chExt cx="9173059" cy="28251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143" y="2775527"/>
              <a:ext cx="9164962" cy="2825184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-15240" y="4188119"/>
              <a:ext cx="916496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49951" y="4631255"/>
                <a:ext cx="1861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6.5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LaTeX</a:t>
                </a:r>
                <a:endParaRPr lang="de-DE" sz="24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951" y="4631255"/>
                <a:ext cx="1861792" cy="461665"/>
              </a:xfrm>
              <a:prstGeom prst="rect">
                <a:avLst/>
              </a:prstGeom>
              <a:blipFill>
                <a:blip r:embed="rId3"/>
                <a:stretch>
                  <a:fillRect l="-654" t="-10667" r="-4248" b="-3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82481" y="3644783"/>
                <a:ext cx="24674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4.5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TypeScript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81" y="3644783"/>
                <a:ext cx="2467470" cy="461665"/>
              </a:xfrm>
              <a:prstGeom prst="rect">
                <a:avLst/>
              </a:prstGeom>
              <a:blipFill>
                <a:blip r:embed="rId4"/>
                <a:stretch>
                  <a:fillRect l="-743" t="-10526" r="-2970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909363" y="3644782"/>
                <a:ext cx="1553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Coq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363" y="3644782"/>
                <a:ext cx="1553374" cy="461665"/>
              </a:xfrm>
              <a:prstGeom prst="rect">
                <a:avLst/>
              </a:prstGeom>
              <a:blipFill>
                <a:blip r:embed="rId5"/>
                <a:stretch>
                  <a:fillRect l="-784" t="-10526" r="-5490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 hidden="1"/>
          <p:cNvSpPr txBox="1"/>
          <p:nvPr/>
        </p:nvSpPr>
        <p:spPr>
          <a:xfrm>
            <a:off x="628650" y="4623251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https://github.com/olydis/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GradVerThesis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e-DE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628650" y="2166901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https://github.com/olydis/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e-DE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8199" y="2199841"/>
            <a:ext cx="5085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olydis.github.io/</a:t>
            </a:r>
            <a:r>
              <a:rPr lang="en-US" sz="1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GradVer</a:t>
            </a:r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impl</a:t>
            </a:r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/HTML5  </a:t>
            </a:r>
            <a:endParaRPr lang="de-DE" sz="1600" u="sng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49" y="2150519"/>
            <a:ext cx="459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Design &amp; Implementation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github.com/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olydis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649" y="4943760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white">
                    <a:lumMod val="50000"/>
                  </a:prstClr>
                </a:solidFill>
              </a:rPr>
              <a:t>Documentation</a:t>
            </a:r>
          </a:p>
          <a:p>
            <a:pPr lvl="0"/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github.com/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olydis</a:t>
            </a: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GradVerThesis</a:t>
            </a:r>
            <a:endParaRPr lang="de-DE" sz="2000" dirty="0">
              <a:solidFill>
                <a:prstClr val="white">
                  <a:lumMod val="50000"/>
                </a:prst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8972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 3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(Meijer, 2004)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39999" y="2539999"/>
            <a:ext cx="9524" cy="95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0642" y="4105751"/>
            <a:ext cx="5024992" cy="11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7499213"/>
  <p:tag name="ORIGINALWIDTH" val="0,7499213"/>
  <p:tag name="OUTPUTDPI" val="600"/>
  <p:tag name="LATEXADDIN" val="\begin{filecontents}{\jobname.bib}&#10;@inproceedings{Garcia:2016:AGT:2837614.2837670,&#10; author = {Garcia, Ronald and Clark, Alison M. and Tanter, \'{E}ric},&#10; title = {Abstracting Gradual Typing},&#10; booktitle = {Proceedings of the 43rd Annual ACM SIGPLAN-SIGACT Symposium on Principles of Programming Languages},&#10; series = {POPL '16},&#10; year = {2016},&#10; isbn = {978-1-4503-3549-2},&#10; location = {St. Petersburg, FL, USA},&#10; pages = {429--442},&#10; numpages = {14},&#10; url = {http://doi.acm.org/10.1145/2837614.2837670},&#10; doi = {10.1145/2837614.2837670},&#10; acmid = {2837670},&#10; publisher = {ACM},&#10; address = {New York, NY, USA},&#10; keywords = {abstract interpretation, gradual typing, subtyping},&#10;} &#10;\end{filecontents}&#10;&#10;\documentclass{article}&#10;\input{preamble}&#10;\usepackage[style=alphabetic]{biblatex}&#10;\addbibresource{\jobname.bib}&#10;&#10;\begin{document}&#10;\phantom{\cite{Garcia:2016:AGT:2837614.2837670}}&#10;\printbibliography&#10;\end{document}"/>
  <p:tag name="IGUANATEXSIZE" val="20"/>
  <p:tag name="IGUANATEXCURSOR" val="875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304,087"/>
  <p:tag name="OUTPUTDPI" val="600"/>
  <p:tag name="LATEXADDIN" val="\documentclass{article}&#10;\input{preamble}&#10;\begin{document}&#10;&#10;\begin{align*}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6,104"/>
  <p:tag name="OUTPUTDPI" val="600"/>
  <p:tag name="LATEXADDIN" val="\documentclass{article}&#10;\input{preamble}&#10;\begin{document}&#10;&#10;\begin{align*}&#10;\langle [\ttt{x} \mapsto 6, \ttt{y} \mapsto 3], \sSeq{\sVarAssign{x}{y}}{\sAssert{\phiEq{x}{3}}} \rangle&#10;\end{align*}&#10;&#10;\end{document}"/>
  <p:tag name="IGUANATEXSIZE" val="22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,7188"/>
  <p:tag name="ORIGINALWIDTH" val="1166,104"/>
  <p:tag name="OUTPUTDPI" val="600"/>
  <p:tag name="LATEXADDIN" val="\documentclass{article}&#10;\input{preamble}&#10;\begin{document}&#10;&#10;\begin{gather*}&#10;\langle [\ttt{x} \mapsto 6, \ttt{y} \mapsto 3], \sSeq{\sVarAssign{x}{y}}{\sAssert{\phiEq{x}{3}}} \rangle\\&#10;\longrightarrow^{*}\\&#10;\langle [\ttt{x} \mapsto 3, \ttt{y} \mapsto 3], {\sSkip} \rangle\\&#10;\end{gather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1166,104"/>
  <p:tag name="OUTPUTDPI" val="600"/>
  <p:tag name="LATEXADDIN" val="\documentclass{article}&#10;\input{preamble}&#10;\begin{document}&#10;&#10;\begin{gather*}&#10;\langle [\ttt{x} \mapsto 6, \ttt{y} \mapsto 3], \sSeq{\sVarAssign{x}{y}}{\sAssert{\phiEq{x}{3}}} \rangle\\&#10;\overset{\sSeq{\sVarAssign{x}{y}}{\sAssert{\phiEq{x}{3}}}}{\longrightarrow}\\&#10;\langle [\ttt{x} \mapsto 3, \ttt{y} \mapsto 3], {\sSkip} \rangle\\&#10;\end{gather*}&#10;&#10;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79,9025"/>
  <p:tag name="OUTPUTDPI" val="600"/>
  <p:tag name="LATEXADDIN" val="\documentclass{article}&#10;\input{preamble}&#10;\begin{document}&#10;&#10;\begin{align*}&#10;\evalphiGen{\langle [\ttt{x} \mapsto 3], s \rangle&amp;}{\phiEq{x}{3}}\\&#10;\evalphiGen{\langle [\ttt{x} \mapsto 4, \ttt{y} \mapsto 4], s \rangle&amp;}{\phiEq{y}{x}}&#10;\end{align*}&#10;&#10;\end{document}"/>
  <p:tag name="IGUANATEXSIZE" val="20"/>
  <p:tag name="IGUANATEXCURSOR" val="189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 [Soundness]&#10;    {&#10;        \thoare {} {\phi} {s} {\phi'}&#10;    }&#10;    {&#10;        \tHoare {} {\phi} {s} {\phi'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7,979"/>
  <p:tag name="ORIGINALWIDTH" val="379,4526"/>
  <p:tag name="OUTPUTDPI" val="600"/>
  <p:tag name="LATEXADDIN" val="\documentclass{article}&#10;\input{preamble}&#10;\begin{document}&#10;&#10;\begin{align*}&#10;&amp;\qm \in \setGFormula\\ &#10;&amp;\qm \not\in \setFormula &#10;\end{align*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611,1736"/>
  <p:tag name="OUTPUTDPI" val="600"/>
  <p:tag name="LATEXADDIN" val="\documentclass{article}&#10;\input{preamble}&#10;\begin{document}&#10;&#10;\begin{align*}&#10;\phiAnd{\phiEq{x}{3}}{\phiEq{y}{...}}&#10;\end{align*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355,4556"/>
  <p:tag name="OUTPUTDPI" val="600"/>
  <p:tag name="LATEXADDIN" val="\documentclass{article}&#10;\input{preamble}&#10;\begin{document}&#10;&#10;\begin{align*}&#10;\withqmGen{\phiEq{x}{3}}&#10;\end{align*}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86,8766"/>
  <p:tag name="OUTPUTDPI" val="600"/>
  <p:tag name="LATEXADDIN" val="\documentclass{article}&#10;\input{preamble}&#10;\begin{document}&#10;&#10;\begin{mathpar}&#10;P \subseteq \setFormula \times \setStmt \times \setFormula &#10;\end{mathpar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990,6262"/>
  <p:tag name="OUTPUTDPI" val="600"/>
  <p:tag name="LATEXADDIN" val="\documentclass{article}&#10;\input{preamble}&#10;\begin{document}&#10;&#10;\begin{mathpar}&#10;\grad{P} \subseteq \setGFormula \times  \setGStmt \times \setGFormula &#10;\end{mathpar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8,864"/>
  <p:tag name="OUTPUTDPI" val="600"/>
  <p:tag name="LATEXADDIN" val="\documentclass{article}&#10;\input{preamble}&#10;\begin{document}&#10;&#10;\begin{mathpar}&#10;\irdotted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595,8"/>
  <p:tag name="OUTPUTDPI" val="600"/>
  <p:tag name="LATEXADDIN" val="\documentclass{article}&#10;\input{preamble}&#10;\begin{document}&#10;\begin{mathpar}&#10;\irdotted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58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233,596"/>
  <p:tag name="OUTPUTDPI" val="600"/>
  <p:tag name="LATEXADDIN" val="\documentclass{article}&#10;\input{preamble}&#10;\begin{document}&#10;&#10;Ronald Garcia, Alison M. Clark, \'Eric Tanter.&#10;&#10;\textbf{Abstracting Gradual Typing.}&#10;&#10;\textit{43rd ACM SIGPLAN-SIGACT}&#10;&#10;POPL '16&#10;&#10;\end{document}"/>
  <p:tag name="IGUANATEXSIZE" val="20"/>
  <p:tag name="IGUANATEXCURSOR" val="143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[Soundness]&#10;    {&#10;        \thoare {} {\phi} {s} {\phi'}&#10;    }&#10;    {&#10;        \tHoare {} {\phi} {s} {\phi'}&#10;    }&#10;\end{mathpar}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    \irdotted [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56,768"/>
  <p:tag name="OUTPUTDPI" val="600"/>
  <p:tag name="LATEXADDIN" val="\documentclass{article}&#10;\input{preamble}&#10;\begin{document}&#10;&#10;\begin{align*}&#10;\forall \grad{\phi_1}, \grad{s},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 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3249</Words>
  <Application>Microsoft Office PowerPoint</Application>
  <PresentationFormat>On-screen Show (4:3)</PresentationFormat>
  <Paragraphs>1058</Paragraphs>
  <Slides>59</Slides>
  <Notes>50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Office Theme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Predicate Lifting in a Nutshell</vt:lpstr>
      <vt:lpstr>Gradual Verification - Approach</vt:lpstr>
      <vt:lpstr>Bonus: F-partial Galois connection</vt:lpstr>
      <vt:lpstr>Gradual Soundness</vt:lpstr>
      <vt:lpstr>Gradual Verification - Approach</vt:lpstr>
      <vt:lpstr>Gradual Verification – Put to the Test</vt:lpstr>
      <vt:lpstr>Deterministic Lifting </vt:lpstr>
      <vt:lpstr>Deterministic Lifting</vt:lpstr>
      <vt:lpstr>Deterministic Lifting – HAssign </vt:lpstr>
      <vt:lpstr>Deterministic Lifting – HAssert </vt:lpstr>
      <vt:lpstr>Deterministic Lifting</vt:lpstr>
      <vt:lpstr>Deterministic Lifting – HSeq 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Implicit Dynamic Frames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291</cp:revision>
  <dcterms:created xsi:type="dcterms:W3CDTF">2016-09-17T17:48:14Z</dcterms:created>
  <dcterms:modified xsi:type="dcterms:W3CDTF">2016-10-11T13:36:55Z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