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549-4FCF-4832-92AF-D704600F343D}" type="datetimeFigureOut">
              <a:rPr lang="de-DE" smtClean="0"/>
              <a:t>17.09.2016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9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()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dynamically guaranteed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9" name="TextBox 8" hidden="1"/>
          <p:cNvSpPr txBox="1"/>
          <p:nvPr/>
        </p:nvSpPr>
        <p:spPr>
          <a:xfrm>
            <a:off x="628650" y="3006862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</Words>
  <Application>Microsoft Office PowerPoint</Application>
  <PresentationFormat>On-screen Show (4:3)</PresentationFormat>
  <Paragraphs>157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Lucida Sans Unicode</vt:lpstr>
      <vt:lpstr>Office Theme</vt:lpstr>
      <vt:lpstr>Gradual Verification</vt:lpstr>
      <vt:lpstr>Motivation</vt:lpstr>
      <vt:lpstr>Dynamic Verification - Approach</vt:lpstr>
      <vt:lpstr>Dynamic Verification - Approach</vt:lpstr>
      <vt:lpstr>Static Verification - Approach</vt:lpstr>
      <vt:lpstr>Static Verification - Drawbacks</vt:lpstr>
      <vt:lpstr>Solution? Static + Dynamic</vt:lpstr>
      <vt:lpstr>Solution? Static + Dynamic</vt:lpstr>
      <vt:lpstr>Solution! Static ⊕ Dynamic</vt:lpstr>
      <vt:lpstr>Gradual Verification -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28</cp:revision>
  <dcterms:created xsi:type="dcterms:W3CDTF">2016-09-17T17:48:14Z</dcterms:created>
  <dcterms:modified xsi:type="dcterms:W3CDTF">2016-09-18T15:53:14Z</dcterms:modified>
</cp:coreProperties>
</file>