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(10);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10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(20);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20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(10);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(20);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Office PowerPoint</Application>
  <PresentationFormat>On-screen Show (4:3)</PresentationFormat>
  <Paragraphs>146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Lucida Sans Unicode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23</cp:revision>
  <dcterms:created xsi:type="dcterms:W3CDTF">2016-09-17T17:48:14Z</dcterms:created>
  <dcterms:modified xsi:type="dcterms:W3CDTF">2016-09-18T02:42:43Z</dcterms:modified>
</cp:coreProperties>
</file>