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2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6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39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40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1.xml" ContentType="application/vnd.openxmlformats-officedocument.presentationml.notesSlide+xml"/>
  <Override PartName="/ppt/tags/tag221.xml" ContentType="application/vnd.openxmlformats-officedocument.presentationml.tags+xml"/>
  <Override PartName="/ppt/notesSlides/notesSlide42.xml" ContentType="application/vnd.openxmlformats-officedocument.presentationml.notesSlide+xml"/>
  <Override PartName="/ppt/tags/tag222.xml" ContentType="application/vnd.openxmlformats-officedocument.presentationml.tags+xml"/>
  <Override PartName="/ppt/notesSlides/notesSlide43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44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4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4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2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53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5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5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5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57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8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59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60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61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62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63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64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65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66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4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354" r:id="rId10"/>
    <p:sldId id="266" r:id="rId11"/>
    <p:sldId id="265" r:id="rId12"/>
    <p:sldId id="314" r:id="rId13"/>
    <p:sldId id="321" r:id="rId14"/>
    <p:sldId id="317" r:id="rId15"/>
    <p:sldId id="316" r:id="rId16"/>
    <p:sldId id="340" r:id="rId17"/>
    <p:sldId id="341" r:id="rId18"/>
    <p:sldId id="319" r:id="rId19"/>
    <p:sldId id="320" r:id="rId20"/>
    <p:sldId id="318" r:id="rId21"/>
    <p:sldId id="346" r:id="rId22"/>
    <p:sldId id="347" r:id="rId23"/>
    <p:sldId id="273" r:id="rId24"/>
    <p:sldId id="279" r:id="rId25"/>
    <p:sldId id="353" r:id="rId26"/>
    <p:sldId id="280" r:id="rId27"/>
    <p:sldId id="323" r:id="rId28"/>
    <p:sldId id="311" r:id="rId29"/>
    <p:sldId id="352" r:id="rId30"/>
    <p:sldId id="291" r:id="rId31"/>
    <p:sldId id="281" r:id="rId32"/>
    <p:sldId id="289" r:id="rId33"/>
    <p:sldId id="324" r:id="rId34"/>
    <p:sldId id="325" r:id="rId35"/>
    <p:sldId id="326" r:id="rId36"/>
    <p:sldId id="329" r:id="rId37"/>
    <p:sldId id="328" r:id="rId38"/>
    <p:sldId id="332" r:id="rId39"/>
    <p:sldId id="333" r:id="rId40"/>
    <p:sldId id="330" r:id="rId41"/>
    <p:sldId id="343" r:id="rId42"/>
    <p:sldId id="351" r:id="rId43"/>
    <p:sldId id="350" r:id="rId44"/>
    <p:sldId id="344" r:id="rId45"/>
    <p:sldId id="342" r:id="rId46"/>
    <p:sldId id="338" r:id="rId47"/>
    <p:sldId id="274" r:id="rId48"/>
    <p:sldId id="275" r:id="rId49"/>
    <p:sldId id="276" r:id="rId50"/>
    <p:sldId id="278" r:id="rId51"/>
    <p:sldId id="334" r:id="rId52"/>
    <p:sldId id="312" r:id="rId53"/>
    <p:sldId id="283" r:id="rId54"/>
    <p:sldId id="288" r:id="rId55"/>
    <p:sldId id="282" r:id="rId56"/>
    <p:sldId id="285" r:id="rId57"/>
    <p:sldId id="292" r:id="rId58"/>
    <p:sldId id="284" r:id="rId59"/>
    <p:sldId id="271" r:id="rId60"/>
    <p:sldId id="287" r:id="rId61"/>
    <p:sldId id="272" r:id="rId62"/>
    <p:sldId id="348" r:id="rId63"/>
    <p:sldId id="293" r:id="rId64"/>
    <p:sldId id="294" r:id="rId65"/>
    <p:sldId id="345" r:id="rId66"/>
    <p:sldId id="295" r:id="rId67"/>
    <p:sldId id="300" r:id="rId68"/>
    <p:sldId id="301" r:id="rId69"/>
    <p:sldId id="302" r:id="rId70"/>
    <p:sldId id="307" r:id="rId71"/>
    <p:sldId id="303" r:id="rId72"/>
    <p:sldId id="297" r:id="rId73"/>
    <p:sldId id="335" r:id="rId74"/>
    <p:sldId id="336" r:id="rId75"/>
    <p:sldId id="337" r:id="rId76"/>
    <p:sldId id="296" r:id="rId77"/>
    <p:sldId id="313" r:id="rId78"/>
    <p:sldId id="298" r:id="rId79"/>
    <p:sldId id="349" r:id="rId80"/>
    <p:sldId id="308" r:id="rId81"/>
    <p:sldId id="339" r:id="rId82"/>
    <p:sldId id="31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53"/>
            <p14:sldId id="280"/>
            <p14:sldId id="323"/>
            <p14:sldId id="311"/>
            <p14:sldId id="352"/>
            <p14:sldId id="291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59" d="100"/>
          <a:sy n="5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01.10.2016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6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5.png"/><Relationship Id="rId17" Type="http://schemas.openxmlformats.org/officeDocument/2006/relationships/image" Target="../media/image12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20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15.png"/><Relationship Id="rId3" Type="http://schemas.openxmlformats.org/officeDocument/2006/relationships/tags" Target="../tags/tag19.xml"/><Relationship Id="rId21" Type="http://schemas.openxmlformats.org/officeDocument/2006/relationships/image" Target="../media/image18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8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png"/><Relationship Id="rId5" Type="http://schemas.openxmlformats.org/officeDocument/2006/relationships/tags" Target="../tags/tag21.xml"/><Relationship Id="rId15" Type="http://schemas.openxmlformats.org/officeDocument/2006/relationships/image" Target="../media/image11.png"/><Relationship Id="rId23" Type="http://schemas.openxmlformats.org/officeDocument/2006/relationships/image" Target="../media/image8.png"/><Relationship Id="rId10" Type="http://schemas.openxmlformats.org/officeDocument/2006/relationships/tags" Target="../tags/tag26.xml"/><Relationship Id="rId19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10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0.png"/><Relationship Id="rId26" Type="http://schemas.openxmlformats.org/officeDocument/2006/relationships/image" Target="../media/image21.png"/><Relationship Id="rId3" Type="http://schemas.openxmlformats.org/officeDocument/2006/relationships/tags" Target="../tags/tag30.xml"/><Relationship Id="rId21" Type="http://schemas.openxmlformats.org/officeDocument/2006/relationships/image" Target="../media/image19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6.png"/><Relationship Id="rId25" Type="http://schemas.openxmlformats.org/officeDocument/2006/relationships/image" Target="../media/image14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15.png"/><Relationship Id="rId29" Type="http://schemas.openxmlformats.org/officeDocument/2006/relationships/image" Target="../media/image9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2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8.png"/><Relationship Id="rId28" Type="http://schemas.openxmlformats.org/officeDocument/2006/relationships/image" Target="../media/image8.png"/><Relationship Id="rId10" Type="http://schemas.openxmlformats.org/officeDocument/2006/relationships/tags" Target="../tags/tag37.xml"/><Relationship Id="rId19" Type="http://schemas.openxmlformats.org/officeDocument/2006/relationships/image" Target="../media/image1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5.png"/><Relationship Id="rId26" Type="http://schemas.openxmlformats.org/officeDocument/2006/relationships/image" Target="../media/image8.png"/><Relationship Id="rId3" Type="http://schemas.openxmlformats.org/officeDocument/2006/relationships/tags" Target="../tags/tag44.xml"/><Relationship Id="rId21" Type="http://schemas.openxmlformats.org/officeDocument/2006/relationships/image" Target="../media/image1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4.png"/><Relationship Id="rId25" Type="http://schemas.openxmlformats.org/officeDocument/2006/relationships/image" Target="../media/image22.png"/><Relationship Id="rId2" Type="http://schemas.openxmlformats.org/officeDocument/2006/relationships/tags" Target="../tags/tag43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1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4.png"/><Relationship Id="rId10" Type="http://schemas.openxmlformats.org/officeDocument/2006/relationships/tags" Target="../tags/tag51.xml"/><Relationship Id="rId19" Type="http://schemas.openxmlformats.org/officeDocument/2006/relationships/image" Target="../media/image15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5.png"/><Relationship Id="rId26" Type="http://schemas.openxmlformats.org/officeDocument/2006/relationships/image" Target="../media/image9.png"/><Relationship Id="rId3" Type="http://schemas.openxmlformats.org/officeDocument/2006/relationships/tags" Target="../tags/tag57.xml"/><Relationship Id="rId21" Type="http://schemas.openxmlformats.org/officeDocument/2006/relationships/image" Target="../media/image12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8.png"/><Relationship Id="rId25" Type="http://schemas.openxmlformats.org/officeDocument/2006/relationships/image" Target="../media/image8.png"/><Relationship Id="rId2" Type="http://schemas.openxmlformats.org/officeDocument/2006/relationships/tags" Target="../tags/tag56.xml"/><Relationship Id="rId16" Type="http://schemas.openxmlformats.org/officeDocument/2006/relationships/image" Target="../media/image27.png"/><Relationship Id="rId20" Type="http://schemas.openxmlformats.org/officeDocument/2006/relationships/image" Target="../media/image1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2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6.xml"/><Relationship Id="rId23" Type="http://schemas.openxmlformats.org/officeDocument/2006/relationships/image" Target="../media/image21.png"/><Relationship Id="rId10" Type="http://schemas.openxmlformats.org/officeDocument/2006/relationships/tags" Target="../tags/tag64.xml"/><Relationship Id="rId19" Type="http://schemas.openxmlformats.org/officeDocument/2006/relationships/image" Target="../media/image29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tags" Target="../tags/tag69.xml"/><Relationship Id="rId16" Type="http://schemas.openxmlformats.org/officeDocument/2006/relationships/image" Target="../media/image20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2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1.png"/><Relationship Id="rId18" Type="http://schemas.openxmlformats.org/officeDocument/2006/relationships/image" Target="../media/image12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" Type="http://schemas.openxmlformats.org/officeDocument/2006/relationships/tags" Target="../tags/tag78.xml"/><Relationship Id="rId16" Type="http://schemas.openxmlformats.org/officeDocument/2006/relationships/image" Target="../media/image33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8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4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tags" Target="../tags/tag88.xml"/><Relationship Id="rId21" Type="http://schemas.openxmlformats.org/officeDocument/2006/relationships/image" Target="../media/image18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tags" Target="../tags/tag87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1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4.png"/><Relationship Id="rId10" Type="http://schemas.openxmlformats.org/officeDocument/2006/relationships/tags" Target="../tags/tag95.xml"/><Relationship Id="rId19" Type="http://schemas.openxmlformats.org/officeDocument/2006/relationships/image" Target="../media/image15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tags" Target="../tags/tag101.xml"/><Relationship Id="rId21" Type="http://schemas.openxmlformats.org/officeDocument/2006/relationships/image" Target="../media/image18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tags" Target="../tags/tag100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9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20.xml"/><Relationship Id="rId23" Type="http://schemas.openxmlformats.org/officeDocument/2006/relationships/image" Target="../media/image38.png"/><Relationship Id="rId10" Type="http://schemas.openxmlformats.org/officeDocument/2006/relationships/tags" Target="../tags/tag108.xml"/><Relationship Id="rId19" Type="http://schemas.openxmlformats.org/officeDocument/2006/relationships/image" Target="../media/image15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4.xml"/><Relationship Id="rId7" Type="http://schemas.openxmlformats.org/officeDocument/2006/relationships/image" Target="../media/image42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7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24.xml"/><Relationship Id="rId7" Type="http://schemas.openxmlformats.org/officeDocument/2006/relationships/image" Target="../media/image4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6.xml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125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28.xml"/><Relationship Id="rId7" Type="http://schemas.openxmlformats.org/officeDocument/2006/relationships/image" Target="../media/image41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129.xm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6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58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tags" Target="../tags/tag135.xml"/><Relationship Id="rId16" Type="http://schemas.openxmlformats.org/officeDocument/2006/relationships/image" Target="../media/image63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41.png"/><Relationship Id="rId5" Type="http://schemas.openxmlformats.org/officeDocument/2006/relationships/tags" Target="../tags/tag138.xml"/><Relationship Id="rId15" Type="http://schemas.openxmlformats.org/officeDocument/2006/relationships/image" Target="../media/image62.png"/><Relationship Id="rId10" Type="http://schemas.openxmlformats.org/officeDocument/2006/relationships/image" Target="../media/image40.png"/><Relationship Id="rId4" Type="http://schemas.openxmlformats.org/officeDocument/2006/relationships/tags" Target="../tags/tag137.xml"/><Relationship Id="rId9" Type="http://schemas.openxmlformats.org/officeDocument/2006/relationships/notesSlide" Target="../notesSlides/notesSlide31.xml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3.xml"/><Relationship Id="rId7" Type="http://schemas.openxmlformats.org/officeDocument/2006/relationships/image" Target="../media/image40.png"/><Relationship Id="rId12" Type="http://schemas.openxmlformats.org/officeDocument/2006/relationships/image" Target="../media/image69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4.xml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7.xml"/><Relationship Id="rId7" Type="http://schemas.openxmlformats.org/officeDocument/2006/relationships/image" Target="../media/image40.png"/><Relationship Id="rId12" Type="http://schemas.openxmlformats.org/officeDocument/2006/relationships/image" Target="../media/image73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33.xml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148.xml"/><Relationship Id="rId9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32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" Type="http://schemas.openxmlformats.org/officeDocument/2006/relationships/tags" Target="../tags/tag150.xml"/><Relationship Id="rId16" Type="http://schemas.openxmlformats.org/officeDocument/2006/relationships/image" Target="../media/image18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30.png"/><Relationship Id="rId5" Type="http://schemas.openxmlformats.org/officeDocument/2006/relationships/tags" Target="../tags/tag153.xml"/><Relationship Id="rId15" Type="http://schemas.openxmlformats.org/officeDocument/2006/relationships/image" Target="../media/image33.png"/><Relationship Id="rId10" Type="http://schemas.openxmlformats.org/officeDocument/2006/relationships/notesSlide" Target="../notesSlides/notesSlide34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7.png"/><Relationship Id="rId3" Type="http://schemas.openxmlformats.org/officeDocument/2006/relationships/tags" Target="../tags/tag159.xml"/><Relationship Id="rId21" Type="http://schemas.openxmlformats.org/officeDocument/2006/relationships/image" Target="../media/image80.png"/><Relationship Id="rId7" Type="http://schemas.openxmlformats.org/officeDocument/2006/relationships/tags" Target="../tags/tag1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png"/><Relationship Id="rId2" Type="http://schemas.openxmlformats.org/officeDocument/2006/relationships/tags" Target="../tags/tag158.xml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tags" Target="../tags/tag166.xml"/><Relationship Id="rId19" Type="http://schemas.openxmlformats.org/officeDocument/2006/relationships/image" Target="../media/image78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" Type="http://schemas.openxmlformats.org/officeDocument/2006/relationships/tags" Target="../tags/tag170.xml"/><Relationship Id="rId21" Type="http://schemas.openxmlformats.org/officeDocument/2006/relationships/image" Target="../media/image81.png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image" Target="../media/image15.png"/><Relationship Id="rId25" Type="http://schemas.openxmlformats.org/officeDocument/2006/relationships/image" Target="../media/image86.png"/><Relationship Id="rId2" Type="http://schemas.openxmlformats.org/officeDocument/2006/relationships/tags" Target="../tags/tag169.xml"/><Relationship Id="rId16" Type="http://schemas.openxmlformats.org/officeDocument/2006/relationships/image" Target="../media/image83.png"/><Relationship Id="rId20" Type="http://schemas.openxmlformats.org/officeDocument/2006/relationships/image" Target="../media/image80.png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image" Target="../media/image85.png"/><Relationship Id="rId5" Type="http://schemas.openxmlformats.org/officeDocument/2006/relationships/tags" Target="../tags/tag172.xml"/><Relationship Id="rId15" Type="http://schemas.openxmlformats.org/officeDocument/2006/relationships/notesSlide" Target="../notesSlides/notesSlide36.xml"/><Relationship Id="rId23" Type="http://schemas.openxmlformats.org/officeDocument/2006/relationships/image" Target="../media/image84.png"/><Relationship Id="rId10" Type="http://schemas.openxmlformats.org/officeDocument/2006/relationships/tags" Target="../tags/tag177.xml"/><Relationship Id="rId19" Type="http://schemas.openxmlformats.org/officeDocument/2006/relationships/image" Target="../media/image79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37.xml"/><Relationship Id="rId18" Type="http://schemas.openxmlformats.org/officeDocument/2006/relationships/image" Target="../media/image80.png"/><Relationship Id="rId3" Type="http://schemas.openxmlformats.org/officeDocument/2006/relationships/tags" Target="../tags/tag183.xml"/><Relationship Id="rId21" Type="http://schemas.openxmlformats.org/officeDocument/2006/relationships/image" Target="../media/image89.png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9.png"/><Relationship Id="rId2" Type="http://schemas.openxmlformats.org/officeDocument/2006/relationships/tags" Target="../tags/tag182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image" Target="../media/image15.png"/><Relationship Id="rId23" Type="http://schemas.openxmlformats.org/officeDocument/2006/relationships/image" Target="../media/image86.png"/><Relationship Id="rId10" Type="http://schemas.openxmlformats.org/officeDocument/2006/relationships/tags" Target="../tags/tag190.xml"/><Relationship Id="rId19" Type="http://schemas.openxmlformats.org/officeDocument/2006/relationships/image" Target="../media/image81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88.png"/><Relationship Id="rId22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7" Type="http://schemas.openxmlformats.org/officeDocument/2006/relationships/image" Target="../media/image96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99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tags" Target="../tags/tag200.xml"/><Relationship Id="rId16" Type="http://schemas.openxmlformats.org/officeDocument/2006/relationships/image" Target="../media/image102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image" Target="../media/image97.png"/><Relationship Id="rId5" Type="http://schemas.openxmlformats.org/officeDocument/2006/relationships/tags" Target="../tags/tag203.xml"/><Relationship Id="rId15" Type="http://schemas.openxmlformats.org/officeDocument/2006/relationships/image" Target="../media/image101.png"/><Relationship Id="rId10" Type="http://schemas.openxmlformats.org/officeDocument/2006/relationships/image" Target="../media/image55.png"/><Relationship Id="rId4" Type="http://schemas.openxmlformats.org/officeDocument/2006/relationships/tags" Target="../tags/tag20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106.png"/><Relationship Id="rId18" Type="http://schemas.openxmlformats.org/officeDocument/2006/relationships/image" Target="../media/image110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tags" Target="../tags/tag208.xml"/><Relationship Id="rId16" Type="http://schemas.openxmlformats.org/officeDocument/2006/relationships/image" Target="../media/image108.png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104.png"/><Relationship Id="rId5" Type="http://schemas.openxmlformats.org/officeDocument/2006/relationships/tags" Target="../tags/tag211.xml"/><Relationship Id="rId15" Type="http://schemas.openxmlformats.org/officeDocument/2006/relationships/image" Target="../media/image107.png"/><Relationship Id="rId10" Type="http://schemas.openxmlformats.org/officeDocument/2006/relationships/notesSlide" Target="../notesSlides/notesSlide40.xml"/><Relationship Id="rId4" Type="http://schemas.openxmlformats.org/officeDocument/2006/relationships/tags" Target="../tags/tag2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113.png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0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image" Target="../media/image1110.png"/><Relationship Id="rId5" Type="http://schemas.openxmlformats.org/officeDocument/2006/relationships/tags" Target="../tags/tag219.xml"/><Relationship Id="rId15" Type="http://schemas.openxmlformats.org/officeDocument/2006/relationships/image" Target="../media/image115.png"/><Relationship Id="rId10" Type="http://schemas.openxmlformats.org/officeDocument/2006/relationships/image" Target="../media/image112.png"/><Relationship Id="rId4" Type="http://schemas.openxmlformats.org/officeDocument/2006/relationships/tags" Target="../tags/tag218.xml"/><Relationship Id="rId9" Type="http://schemas.openxmlformats.org/officeDocument/2006/relationships/image" Target="../media/image111.png"/><Relationship Id="rId1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25.xml"/><Relationship Id="rId21" Type="http://schemas.openxmlformats.org/officeDocument/2006/relationships/image" Target="../media/image123.png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image" Target="../media/image55.png"/><Relationship Id="rId25" Type="http://schemas.openxmlformats.org/officeDocument/2006/relationships/image" Target="../media/image127.png"/><Relationship Id="rId2" Type="http://schemas.openxmlformats.org/officeDocument/2006/relationships/tags" Target="../tags/tag224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24" Type="http://schemas.openxmlformats.org/officeDocument/2006/relationships/image" Target="../media/image126.png"/><Relationship Id="rId5" Type="http://schemas.openxmlformats.org/officeDocument/2006/relationships/tags" Target="../tags/tag227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32.xml"/><Relationship Id="rId19" Type="http://schemas.openxmlformats.org/officeDocument/2006/relationships/image" Target="../media/image121.png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notesSlide" Target="../notesSlides/notesSlide44.xml"/><Relationship Id="rId22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37.xml"/><Relationship Id="rId21" Type="http://schemas.openxmlformats.org/officeDocument/2006/relationships/image" Target="../media/image123.png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17" Type="http://schemas.openxmlformats.org/officeDocument/2006/relationships/image" Target="../media/image55.png"/><Relationship Id="rId25" Type="http://schemas.openxmlformats.org/officeDocument/2006/relationships/image" Target="../media/image127.png"/><Relationship Id="rId2" Type="http://schemas.openxmlformats.org/officeDocument/2006/relationships/tags" Target="../tags/tag236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24" Type="http://schemas.openxmlformats.org/officeDocument/2006/relationships/image" Target="../media/image126.png"/><Relationship Id="rId5" Type="http://schemas.openxmlformats.org/officeDocument/2006/relationships/tags" Target="../tags/tag239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44.xml"/><Relationship Id="rId19" Type="http://schemas.openxmlformats.org/officeDocument/2006/relationships/image" Target="../media/image121.png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notesSlide" Target="../notesSlides/notesSlide45.xml"/><Relationship Id="rId22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image" Target="../media/image55.png"/><Relationship Id="rId18" Type="http://schemas.openxmlformats.org/officeDocument/2006/relationships/image" Target="../media/image128.png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image" Target="../media/image119.png"/><Relationship Id="rId17" Type="http://schemas.openxmlformats.org/officeDocument/2006/relationships/image" Target="../media/image127.png"/><Relationship Id="rId2" Type="http://schemas.openxmlformats.org/officeDocument/2006/relationships/tags" Target="../tags/tag248.xml"/><Relationship Id="rId16" Type="http://schemas.openxmlformats.org/officeDocument/2006/relationships/image" Target="../media/image122.png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image" Target="../media/image118.png"/><Relationship Id="rId5" Type="http://schemas.openxmlformats.org/officeDocument/2006/relationships/tags" Target="../tags/tag251.xml"/><Relationship Id="rId15" Type="http://schemas.openxmlformats.org/officeDocument/2006/relationships/image" Target="../media/image121.png"/><Relationship Id="rId10" Type="http://schemas.openxmlformats.org/officeDocument/2006/relationships/notesSlide" Target="../notesSlides/notesSlide46.xml"/><Relationship Id="rId4" Type="http://schemas.openxmlformats.org/officeDocument/2006/relationships/tags" Target="../tags/tag2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257.xml"/><Relationship Id="rId7" Type="http://schemas.openxmlformats.org/officeDocument/2006/relationships/image" Target="../media/image118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258.xm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61.xml"/><Relationship Id="rId7" Type="http://schemas.openxmlformats.org/officeDocument/2006/relationships/image" Target="../media/image130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9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65.xml"/><Relationship Id="rId7" Type="http://schemas.openxmlformats.org/officeDocument/2006/relationships/image" Target="../media/image135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tags" Target="../tags/tag269.xml"/><Relationship Id="rId7" Type="http://schemas.openxmlformats.org/officeDocument/2006/relationships/image" Target="../media/image139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0.xml"/><Relationship Id="rId9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7" Type="http://schemas.openxmlformats.org/officeDocument/2006/relationships/image" Target="../media/image141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image" Target="../media/image57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43.png"/><Relationship Id="rId18" Type="http://schemas.openxmlformats.org/officeDocument/2006/relationships/image" Target="../media/image59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image" Target="../media/image58.png"/><Relationship Id="rId17" Type="http://schemas.openxmlformats.org/officeDocument/2006/relationships/image" Target="../media/image147.png"/><Relationship Id="rId2" Type="http://schemas.openxmlformats.org/officeDocument/2006/relationships/tags" Target="../tags/tag275.xml"/><Relationship Id="rId16" Type="http://schemas.openxmlformats.org/officeDocument/2006/relationships/image" Target="../media/image146.png"/><Relationship Id="rId20" Type="http://schemas.openxmlformats.org/officeDocument/2006/relationships/image" Target="../media/image149.png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notesSlide" Target="../notesSlides/notesSlide50.xml"/><Relationship Id="rId5" Type="http://schemas.openxmlformats.org/officeDocument/2006/relationships/tags" Target="../tags/tag278.xml"/><Relationship Id="rId15" Type="http://schemas.openxmlformats.org/officeDocument/2006/relationships/image" Target="../media/image1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8.png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../media/image1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85.xml"/><Relationship Id="rId7" Type="http://schemas.openxmlformats.org/officeDocument/2006/relationships/image" Target="../media/image150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3.png"/><Relationship Id="rId4" Type="http://schemas.openxmlformats.org/officeDocument/2006/relationships/tags" Target="../tags/tag286.xml"/><Relationship Id="rId9" Type="http://schemas.openxmlformats.org/officeDocument/2006/relationships/image" Target="../media/image1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89.xml"/><Relationship Id="rId7" Type="http://schemas.openxmlformats.org/officeDocument/2006/relationships/image" Target="../media/image155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292.xml"/><Relationship Id="rId7" Type="http://schemas.openxmlformats.org/officeDocument/2006/relationships/image" Target="../media/image154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293.xml"/><Relationship Id="rId9" Type="http://schemas.openxmlformats.org/officeDocument/2006/relationships/image" Target="../media/image1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96.xml"/><Relationship Id="rId7" Type="http://schemas.openxmlformats.org/officeDocument/2006/relationships/image" Target="../media/image158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297.xml"/><Relationship Id="rId9" Type="http://schemas.openxmlformats.org/officeDocument/2006/relationships/image" Target="../media/image1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2.xml"/><Relationship Id="rId7" Type="http://schemas.openxmlformats.org/officeDocument/2006/relationships/image" Target="../media/image164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3.xml"/><Relationship Id="rId9" Type="http://schemas.openxmlformats.org/officeDocument/2006/relationships/image" Target="../media/image1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8.xml"/><Relationship Id="rId7" Type="http://schemas.openxmlformats.org/officeDocument/2006/relationships/image" Target="../media/image164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9.xml"/><Relationship Id="rId9" Type="http://schemas.openxmlformats.org/officeDocument/2006/relationships/image" Target="../media/image16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312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73.png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2.png"/><Relationship Id="rId5" Type="http://schemas.openxmlformats.org/officeDocument/2006/relationships/tags" Target="../tags/tag314.xml"/><Relationship Id="rId10" Type="http://schemas.openxmlformats.org/officeDocument/2006/relationships/image" Target="../media/image171.png"/><Relationship Id="rId4" Type="http://schemas.openxmlformats.org/officeDocument/2006/relationships/tags" Target="../tags/tag313.xml"/><Relationship Id="rId9" Type="http://schemas.openxmlformats.org/officeDocument/2006/relationships/image" Target="../media/image1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17.xml"/><Relationship Id="rId7" Type="http://schemas.openxmlformats.org/officeDocument/2006/relationships/image" Target="../media/image164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18.xml"/><Relationship Id="rId9" Type="http://schemas.openxmlformats.org/officeDocument/2006/relationships/image" Target="../media/image16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321.xml"/><Relationship Id="rId7" Type="http://schemas.openxmlformats.org/officeDocument/2006/relationships/image" Target="../media/image174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5.png"/><Relationship Id="rId4" Type="http://schemas.openxmlformats.org/officeDocument/2006/relationships/tags" Target="../tags/tag322.xml"/><Relationship Id="rId9" Type="http://schemas.openxmlformats.org/officeDocument/2006/relationships/image" Target="../media/image15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3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image" Target="../media/image177.png"/><Relationship Id="rId5" Type="http://schemas.openxmlformats.org/officeDocument/2006/relationships/tags" Target="../tags/tag327.xml"/><Relationship Id="rId10" Type="http://schemas.openxmlformats.org/officeDocument/2006/relationships/image" Target="../media/image176.png"/><Relationship Id="rId4" Type="http://schemas.openxmlformats.org/officeDocument/2006/relationships/tags" Target="../tags/tag326.xml"/><Relationship Id="rId9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31.xml"/><Relationship Id="rId7" Type="http://schemas.openxmlformats.org/officeDocument/2006/relationships/image" Target="../media/image178.png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80.png"/><Relationship Id="rId5" Type="http://schemas.openxmlformats.org/officeDocument/2006/relationships/image" Target="../media/image178.png"/><Relationship Id="rId4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36.xml"/><Relationship Id="rId7" Type="http://schemas.openxmlformats.org/officeDocument/2006/relationships/image" Target="../media/image164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37.xml"/><Relationship Id="rId9" Type="http://schemas.openxmlformats.org/officeDocument/2006/relationships/image" Target="../media/image16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7" Type="http://schemas.openxmlformats.org/officeDocument/2006/relationships/image" Target="../media/image183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5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4586" cy="655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678957" y="1809918"/>
            <a:ext cx="5785372" cy="7511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527581" y="1947587"/>
              <a:ext cx="2779635" cy="75017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9753"/>
  <p:tag name="ORIGINALWIDTH" val="1587,552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4026</Words>
  <Application>Microsoft Office PowerPoint</Application>
  <PresentationFormat>On-screen Show (4:3)</PresentationFormat>
  <Paragraphs>1333</Paragraphs>
  <Slides>82</Slides>
  <Notes>66</Notes>
  <HiddenSlides>37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266</cp:revision>
  <dcterms:created xsi:type="dcterms:W3CDTF">2016-09-17T17:48:14Z</dcterms:created>
  <dcterms:modified xsi:type="dcterms:W3CDTF">2016-10-01T18:34:38Z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