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0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1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3.xml" ContentType="application/vnd.openxmlformats-officedocument.presentationml.notesSlide+xml"/>
  <Override PartName="/ppt/tags/tag99.xml" ContentType="application/vnd.openxmlformats-officedocument.presentationml.tags+xml"/>
  <Override PartName="/ppt/notesSlides/notesSlide2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7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31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3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35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6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37.xml" ContentType="application/vnd.openxmlformats-officedocument.presentationml.notesSlide+xml"/>
  <Override PartName="/ppt/tags/tag175.xml" ContentType="application/vnd.openxmlformats-officedocument.presentationml.tags+xml"/>
  <Override PartName="/ppt/notesSlides/notesSlide38.xml" ContentType="application/vnd.openxmlformats-officedocument.presentationml.notesSlide+xml"/>
  <Override PartName="/ppt/tags/tag176.xml" ContentType="application/vnd.openxmlformats-officedocument.presentationml.tags+xml"/>
  <Override PartName="/ppt/notesSlides/notesSlide39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40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41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42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3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46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47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8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49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0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51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52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53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54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55.xml" ContentType="application/vnd.openxmlformats-officedocument.presentationml.notesSlide+xml"/>
  <Override PartName="/ppt/tags/tag268.xml" ContentType="application/vnd.openxmlformats-officedocument.presentationml.tags+xml"/>
  <Override PartName="/ppt/notesSlides/notesSlide56.xml" ContentType="application/vnd.openxmlformats-officedocument.presentationml.notesSlide+xml"/>
  <Override PartName="/ppt/tags/tag269.xml" ContentType="application/vnd.openxmlformats-officedocument.presentationml.tags+xml"/>
  <Override PartName="/ppt/notesSlides/notesSlide57.xml" ContentType="application/vnd.openxmlformats-officedocument.presentationml.notesSlide+xml"/>
  <Override PartName="/ppt/tags/tag270.xml" ContentType="application/vnd.openxmlformats-officedocument.presentationml.tags+xml"/>
  <Override PartName="/ppt/notesSlides/notesSlide58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59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77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273" r:id="rId21"/>
    <p:sldId id="327" r:id="rId22"/>
    <p:sldId id="279" r:id="rId23"/>
    <p:sldId id="311" r:id="rId24"/>
    <p:sldId id="280" r:id="rId25"/>
    <p:sldId id="291" r:id="rId26"/>
    <p:sldId id="323" r:id="rId27"/>
    <p:sldId id="281" r:id="rId28"/>
    <p:sldId id="289" r:id="rId29"/>
    <p:sldId id="324" r:id="rId30"/>
    <p:sldId id="325" r:id="rId31"/>
    <p:sldId id="326" r:id="rId32"/>
    <p:sldId id="329" r:id="rId33"/>
    <p:sldId id="328" r:id="rId34"/>
    <p:sldId id="332" r:id="rId35"/>
    <p:sldId id="333" r:id="rId36"/>
    <p:sldId id="330" r:id="rId37"/>
    <p:sldId id="343" r:id="rId38"/>
    <p:sldId id="344" r:id="rId39"/>
    <p:sldId id="342" r:id="rId40"/>
    <p:sldId id="338" r:id="rId41"/>
    <p:sldId id="274" r:id="rId42"/>
    <p:sldId id="275" r:id="rId43"/>
    <p:sldId id="276" r:id="rId44"/>
    <p:sldId id="278" r:id="rId45"/>
    <p:sldId id="334" r:id="rId46"/>
    <p:sldId id="312" r:id="rId47"/>
    <p:sldId id="283" r:id="rId48"/>
    <p:sldId id="288" r:id="rId49"/>
    <p:sldId id="282" r:id="rId50"/>
    <p:sldId id="285" r:id="rId51"/>
    <p:sldId id="292" r:id="rId52"/>
    <p:sldId id="284" r:id="rId53"/>
    <p:sldId id="271" r:id="rId54"/>
    <p:sldId id="287" r:id="rId55"/>
    <p:sldId id="272" r:id="rId56"/>
    <p:sldId id="293" r:id="rId57"/>
    <p:sldId id="294" r:id="rId58"/>
    <p:sldId id="295" r:id="rId59"/>
    <p:sldId id="300" r:id="rId60"/>
    <p:sldId id="301" r:id="rId61"/>
    <p:sldId id="302" r:id="rId62"/>
    <p:sldId id="307" r:id="rId63"/>
    <p:sldId id="303" r:id="rId64"/>
    <p:sldId id="297" r:id="rId65"/>
    <p:sldId id="335" r:id="rId66"/>
    <p:sldId id="336" r:id="rId67"/>
    <p:sldId id="337" r:id="rId68"/>
    <p:sldId id="296" r:id="rId69"/>
    <p:sldId id="313" r:id="rId70"/>
    <p:sldId id="298" r:id="rId71"/>
    <p:sldId id="308" r:id="rId72"/>
    <p:sldId id="339" r:id="rId73"/>
    <p:sldId id="310" r:id="rId74"/>
    <p:sldId id="309" r:id="rId75"/>
    <p:sldId id="277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</p14:sldIdLst>
        </p14:section>
        <p14:section name="Approach" id="{E4314259-17AB-4162-9F2D-707CDFBE2B8D}">
          <p14:sldIdLst>
            <p14:sldId id="273"/>
            <p14:sldId id="327"/>
            <p14:sldId id="279"/>
            <p14:sldId id="311"/>
            <p14:sldId id="280"/>
            <p14:sldId id="291"/>
            <p14:sldId id="323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08"/>
            <p14:sldId id="339"/>
            <p14:sldId id="310"/>
            <p14:sldId id="309"/>
          </p14:sldIdLst>
        </p14:section>
        <p14:section name="IDF" id="{86F4E537-6C15-45F3-BC9E-9E5948831D51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 varScale="1">
        <p:scale>
          <a:sx n="53" d="100"/>
          <a:sy n="53" d="100"/>
        </p:scale>
        <p:origin x="72" y="19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7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diagram as intro, intro each section as showing certain</a:t>
            </a:r>
            <a:r>
              <a:rPr lang="en-US" baseline="0" dirty="0"/>
              <a:t> section</a:t>
            </a:r>
            <a:endParaRPr lang="en-US" dirty="0"/>
          </a:p>
          <a:p>
            <a:r>
              <a:rPr lang="en-US" dirty="0" err="1"/>
              <a:t>higl</a:t>
            </a:r>
            <a:r>
              <a:rPr lang="en-US" dirty="0"/>
              <a:t> level lemmas, show progression of</a:t>
            </a:r>
            <a:r>
              <a:rPr lang="en-US" baseline="0" dirty="0"/>
              <a:t> logic</a:t>
            </a:r>
          </a:p>
          <a:p>
            <a:r>
              <a:rPr lang="en-US" baseline="0" dirty="0"/>
              <a:t>we also did it for IDF (show example in slide)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16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5.png"/><Relationship Id="rId2" Type="http://schemas.openxmlformats.org/officeDocument/2006/relationships/tags" Target="../tags/tag6.xml"/><Relationship Id="rId16" Type="http://schemas.openxmlformats.org/officeDocument/2006/relationships/image" Target="../media/image10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4.png"/><Relationship Id="rId5" Type="http://schemas.openxmlformats.org/officeDocument/2006/relationships/tags" Target="../tags/tag9.xml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tags" Target="../tags/tag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6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8.png"/><Relationship Id="rId26" Type="http://schemas.openxmlformats.org/officeDocument/2006/relationships/image" Target="../media/image18.png"/><Relationship Id="rId3" Type="http://schemas.openxmlformats.org/officeDocument/2006/relationships/tags" Target="../tags/tag23.xml"/><Relationship Id="rId21" Type="http://schemas.openxmlformats.org/officeDocument/2006/relationships/image" Target="../media/image17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7.png"/><Relationship Id="rId25" Type="http://schemas.openxmlformats.org/officeDocument/2006/relationships/image" Target="../media/image6.png"/><Relationship Id="rId2" Type="http://schemas.openxmlformats.org/officeDocument/2006/relationships/tags" Target="../tags/tag22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11.png"/><Relationship Id="rId5" Type="http://schemas.openxmlformats.org/officeDocument/2006/relationships/tags" Target="../tags/tag25.xml"/><Relationship Id="rId15" Type="http://schemas.openxmlformats.org/officeDocument/2006/relationships/notesSlide" Target="../notesSlides/notesSlide13.xml"/><Relationship Id="rId23" Type="http://schemas.openxmlformats.org/officeDocument/2006/relationships/image" Target="../media/image9.png"/><Relationship Id="rId10" Type="http://schemas.openxmlformats.org/officeDocument/2006/relationships/tags" Target="../tags/tag30.xml"/><Relationship Id="rId19" Type="http://schemas.openxmlformats.org/officeDocument/2006/relationships/image" Target="../media/image12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5.png"/><Relationship Id="rId27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.png"/><Relationship Id="rId3" Type="http://schemas.openxmlformats.org/officeDocument/2006/relationships/tags" Target="../tags/tag36.xml"/><Relationship Id="rId21" Type="http://schemas.openxmlformats.org/officeDocument/2006/relationships/image" Target="../media/image9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22.png"/><Relationship Id="rId25" Type="http://schemas.openxmlformats.org/officeDocument/2006/relationships/image" Target="../media/image19.png"/><Relationship Id="rId2" Type="http://schemas.openxmlformats.org/officeDocument/2006/relationships/tags" Target="../tags/tag35.xml"/><Relationship Id="rId16" Type="http://schemas.openxmlformats.org/officeDocument/2006/relationships/image" Target="../media/image21.png"/><Relationship Id="rId20" Type="http://schemas.openxmlformats.org/officeDocument/2006/relationships/image" Target="../media/image1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18.png"/><Relationship Id="rId5" Type="http://schemas.openxmlformats.org/officeDocument/2006/relationships/tags" Target="../tags/tag38.xml"/><Relationship Id="rId15" Type="http://schemas.openxmlformats.org/officeDocument/2006/relationships/image" Target="../media/image20.png"/><Relationship Id="rId23" Type="http://schemas.openxmlformats.org/officeDocument/2006/relationships/image" Target="../media/image6.png"/><Relationship Id="rId10" Type="http://schemas.openxmlformats.org/officeDocument/2006/relationships/tags" Target="../tags/tag43.xml"/><Relationship Id="rId19" Type="http://schemas.openxmlformats.org/officeDocument/2006/relationships/image" Target="../media/image23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notesSlide" Target="../notesSlides/notesSlide14.xml"/><Relationship Id="rId2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6.png"/><Relationship Id="rId3" Type="http://schemas.openxmlformats.org/officeDocument/2006/relationships/tags" Target="../tags/tag48.xml"/><Relationship Id="rId21" Type="http://schemas.openxmlformats.org/officeDocument/2006/relationships/image" Target="../media/image11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12.png"/><Relationship Id="rId2" Type="http://schemas.openxmlformats.org/officeDocument/2006/relationships/tags" Target="../tags/tag47.xml"/><Relationship Id="rId16" Type="http://schemas.openxmlformats.org/officeDocument/2006/relationships/image" Target="../media/image25.png"/><Relationship Id="rId20" Type="http://schemas.openxmlformats.org/officeDocument/2006/relationships/image" Target="../media/image9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19.png"/><Relationship Id="rId5" Type="http://schemas.openxmlformats.org/officeDocument/2006/relationships/tags" Target="../tags/tag50.xml"/><Relationship Id="rId15" Type="http://schemas.openxmlformats.org/officeDocument/2006/relationships/image" Target="../media/image24.png"/><Relationship Id="rId23" Type="http://schemas.openxmlformats.org/officeDocument/2006/relationships/image" Target="../media/image18.png"/><Relationship Id="rId10" Type="http://schemas.openxmlformats.org/officeDocument/2006/relationships/tags" Target="../tags/tag55.xml"/><Relationship Id="rId19" Type="http://schemas.openxmlformats.org/officeDocument/2006/relationships/image" Target="../media/image15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notesSlide" Target="../notesSlides/notesSlide15.xml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tags" Target="../tags/tag59.xml"/><Relationship Id="rId16" Type="http://schemas.openxmlformats.org/officeDocument/2006/relationships/image" Target="../media/image17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6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28.png"/><Relationship Id="rId18" Type="http://schemas.openxmlformats.org/officeDocument/2006/relationships/image" Target="../media/image9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27.png"/><Relationship Id="rId17" Type="http://schemas.openxmlformats.org/officeDocument/2006/relationships/image" Target="../media/image15.png"/><Relationship Id="rId2" Type="http://schemas.openxmlformats.org/officeDocument/2006/relationships/tags" Target="../tags/tag68.xml"/><Relationship Id="rId16" Type="http://schemas.openxmlformats.org/officeDocument/2006/relationships/image" Target="../media/image30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1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1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tags" Target="../tags/tag78.xml"/><Relationship Id="rId21" Type="http://schemas.openxmlformats.org/officeDocument/2006/relationships/image" Target="../media/image31.png"/><Relationship Id="rId7" Type="http://schemas.openxmlformats.org/officeDocument/2006/relationships/tags" Target="../tags/tag82.xml"/><Relationship Id="rId12" Type="http://schemas.openxmlformats.org/officeDocument/2006/relationships/notesSlide" Target="../notesSlides/notesSlide19.xml"/><Relationship Id="rId17" Type="http://schemas.openxmlformats.org/officeDocument/2006/relationships/image" Target="../media/image16.png"/><Relationship Id="rId2" Type="http://schemas.openxmlformats.org/officeDocument/2006/relationships/tags" Target="../tags/tag77.xml"/><Relationship Id="rId16" Type="http://schemas.openxmlformats.org/officeDocument/2006/relationships/image" Target="../media/image12.png"/><Relationship Id="rId20" Type="http://schemas.openxmlformats.org/officeDocument/2006/relationships/image" Target="../media/image9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5" Type="http://schemas.openxmlformats.org/officeDocument/2006/relationships/image" Target="../media/image29.png"/><Relationship Id="rId10" Type="http://schemas.openxmlformats.org/officeDocument/2006/relationships/tags" Target="../tags/tag85.xml"/><Relationship Id="rId19" Type="http://schemas.openxmlformats.org/officeDocument/2006/relationships/image" Target="../media/image15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88.xml"/><Relationship Id="rId7" Type="http://schemas.openxmlformats.org/officeDocument/2006/relationships/image" Target="../media/image3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91.xml"/><Relationship Id="rId7" Type="http://schemas.openxmlformats.org/officeDocument/2006/relationships/image" Target="../media/image33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92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95.xml"/><Relationship Id="rId7" Type="http://schemas.openxmlformats.org/officeDocument/2006/relationships/image" Target="../media/image33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2.xml"/><Relationship Id="rId11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96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5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48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2.png"/><Relationship Id="rId3" Type="http://schemas.openxmlformats.org/officeDocument/2006/relationships/tags" Target="../tags/tag104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3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106.xml"/><Relationship Id="rId10" Type="http://schemas.openxmlformats.org/officeDocument/2006/relationships/image" Target="../media/image50.png"/><Relationship Id="rId4" Type="http://schemas.openxmlformats.org/officeDocument/2006/relationships/tags" Target="../tags/tag105.xml"/><Relationship Id="rId9" Type="http://schemas.openxmlformats.org/officeDocument/2006/relationships/image" Target="../media/image33.png"/><Relationship Id="rId1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09.xml"/><Relationship Id="rId7" Type="http://schemas.openxmlformats.org/officeDocument/2006/relationships/image" Target="../media/image32.png"/><Relationship Id="rId12" Type="http://schemas.openxmlformats.org/officeDocument/2006/relationships/image" Target="../media/image57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28.xml"/><Relationship Id="rId11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110.xml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113.xml"/><Relationship Id="rId7" Type="http://schemas.openxmlformats.org/officeDocument/2006/relationships/image" Target="../media/image33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29.xml"/><Relationship Id="rId10" Type="http://schemas.openxmlformats.org/officeDocument/2006/relationships/image" Target="../media/image6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29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28.png"/><Relationship Id="rId17" Type="http://schemas.openxmlformats.org/officeDocument/2006/relationships/image" Target="../media/image9.png"/><Relationship Id="rId2" Type="http://schemas.openxmlformats.org/officeDocument/2006/relationships/tags" Target="../tags/tag115.xml"/><Relationship Id="rId16" Type="http://schemas.openxmlformats.org/officeDocument/2006/relationships/image" Target="../media/image15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7.png"/><Relationship Id="rId5" Type="http://schemas.openxmlformats.org/officeDocument/2006/relationships/tags" Target="../tags/tag118.xml"/><Relationship Id="rId15" Type="http://schemas.openxmlformats.org/officeDocument/2006/relationships/image" Target="../media/image30.png"/><Relationship Id="rId10" Type="http://schemas.openxmlformats.org/officeDocument/2006/relationships/notesSlide" Target="../notesSlides/notesSlide30.xml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notesSlide" Target="../notesSlides/notesSlide31.xml"/><Relationship Id="rId18" Type="http://schemas.openxmlformats.org/officeDocument/2006/relationships/image" Target="../media/image64.png"/><Relationship Id="rId3" Type="http://schemas.openxmlformats.org/officeDocument/2006/relationships/tags" Target="../tags/tag124.xml"/><Relationship Id="rId21" Type="http://schemas.openxmlformats.org/officeDocument/2006/relationships/image" Target="../media/image67.png"/><Relationship Id="rId7" Type="http://schemas.openxmlformats.org/officeDocument/2006/relationships/tags" Target="../tags/tag12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123.xml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tags" Target="../tags/tag131.xml"/><Relationship Id="rId19" Type="http://schemas.openxmlformats.org/officeDocument/2006/relationships/image" Target="../media/image65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61.png"/><Relationship Id="rId22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image" Target="../media/image65.png"/><Relationship Id="rId26" Type="http://schemas.openxmlformats.org/officeDocument/2006/relationships/image" Target="../media/image74.png"/><Relationship Id="rId3" Type="http://schemas.openxmlformats.org/officeDocument/2006/relationships/tags" Target="../tags/tag135.xml"/><Relationship Id="rId21" Type="http://schemas.openxmlformats.org/officeDocument/2006/relationships/image" Target="../media/image68.png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12.png"/><Relationship Id="rId25" Type="http://schemas.openxmlformats.org/officeDocument/2006/relationships/image" Target="../media/image73.png"/><Relationship Id="rId2" Type="http://schemas.openxmlformats.org/officeDocument/2006/relationships/tags" Target="../tags/tag134.xml"/><Relationship Id="rId16" Type="http://schemas.openxmlformats.org/officeDocument/2006/relationships/image" Target="../media/image70.png"/><Relationship Id="rId20" Type="http://schemas.openxmlformats.org/officeDocument/2006/relationships/image" Target="../media/image67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image" Target="../media/image72.png"/><Relationship Id="rId5" Type="http://schemas.openxmlformats.org/officeDocument/2006/relationships/tags" Target="../tags/tag137.xml"/><Relationship Id="rId15" Type="http://schemas.openxmlformats.org/officeDocument/2006/relationships/notesSlide" Target="../notesSlides/notesSlide32.xml"/><Relationship Id="rId23" Type="http://schemas.openxmlformats.org/officeDocument/2006/relationships/image" Target="../media/image71.png"/><Relationship Id="rId10" Type="http://schemas.openxmlformats.org/officeDocument/2006/relationships/tags" Target="../tags/tag142.xml"/><Relationship Id="rId19" Type="http://schemas.openxmlformats.org/officeDocument/2006/relationships/image" Target="../media/image66.png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notesSlide" Target="../notesSlides/notesSlide33.xml"/><Relationship Id="rId18" Type="http://schemas.openxmlformats.org/officeDocument/2006/relationships/image" Target="../media/image67.png"/><Relationship Id="rId3" Type="http://schemas.openxmlformats.org/officeDocument/2006/relationships/tags" Target="../tags/tag148.xml"/><Relationship Id="rId21" Type="http://schemas.openxmlformats.org/officeDocument/2006/relationships/image" Target="../media/image76.png"/><Relationship Id="rId7" Type="http://schemas.openxmlformats.org/officeDocument/2006/relationships/tags" Target="../tags/tag15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6.png"/><Relationship Id="rId2" Type="http://schemas.openxmlformats.org/officeDocument/2006/relationships/tags" Target="../tags/tag14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image" Target="../media/image12.png"/><Relationship Id="rId23" Type="http://schemas.openxmlformats.org/officeDocument/2006/relationships/image" Target="../media/image73.png"/><Relationship Id="rId10" Type="http://schemas.openxmlformats.org/officeDocument/2006/relationships/tags" Target="../tags/tag155.xml"/><Relationship Id="rId19" Type="http://schemas.openxmlformats.org/officeDocument/2006/relationships/image" Target="../media/image68.png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75.png"/><Relationship Id="rId22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43.png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81.png"/><Relationship Id="rId18" Type="http://schemas.openxmlformats.org/officeDocument/2006/relationships/image" Target="../media/image85.png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image" Target="../media/image80.png"/><Relationship Id="rId17" Type="http://schemas.openxmlformats.org/officeDocument/2006/relationships/image" Target="../media/image84.png"/><Relationship Id="rId2" Type="http://schemas.openxmlformats.org/officeDocument/2006/relationships/tags" Target="../tags/tag162.xml"/><Relationship Id="rId16" Type="http://schemas.openxmlformats.org/officeDocument/2006/relationships/image" Target="../media/image83.pn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image" Target="../media/image79.png"/><Relationship Id="rId5" Type="http://schemas.openxmlformats.org/officeDocument/2006/relationships/tags" Target="../tags/tag165.xml"/><Relationship Id="rId15" Type="http://schemas.openxmlformats.org/officeDocument/2006/relationships/image" Target="../media/image82.png"/><Relationship Id="rId10" Type="http://schemas.openxmlformats.org/officeDocument/2006/relationships/notesSlide" Target="../notesSlides/notesSlide36.xml"/><Relationship Id="rId4" Type="http://schemas.openxmlformats.org/officeDocument/2006/relationships/tags" Target="../tags/tag16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90.png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9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image" Target="../media/image88.png"/><Relationship Id="rId5" Type="http://schemas.openxmlformats.org/officeDocument/2006/relationships/tags" Target="../tags/tag173.xml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tags" Target="../tags/tag172.xml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Relationship Id="rId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tags" Target="../tags/tag179.xml"/><Relationship Id="rId21" Type="http://schemas.openxmlformats.org/officeDocument/2006/relationships/image" Target="../media/image100.png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image" Target="../media/image43.png"/><Relationship Id="rId25" Type="http://schemas.openxmlformats.org/officeDocument/2006/relationships/image" Target="../media/image104.png"/><Relationship Id="rId2" Type="http://schemas.openxmlformats.org/officeDocument/2006/relationships/tags" Target="../tags/tag178.xml"/><Relationship Id="rId16" Type="http://schemas.openxmlformats.org/officeDocument/2006/relationships/image" Target="../media/image96.png"/><Relationship Id="rId20" Type="http://schemas.openxmlformats.org/officeDocument/2006/relationships/image" Target="../media/image99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image" Target="../media/image103.png"/><Relationship Id="rId5" Type="http://schemas.openxmlformats.org/officeDocument/2006/relationships/tags" Target="../tags/tag181.xml"/><Relationship Id="rId15" Type="http://schemas.openxmlformats.org/officeDocument/2006/relationships/image" Target="../media/image95.png"/><Relationship Id="rId23" Type="http://schemas.openxmlformats.org/officeDocument/2006/relationships/image" Target="../media/image102.png"/><Relationship Id="rId10" Type="http://schemas.openxmlformats.org/officeDocument/2006/relationships/tags" Target="../tags/tag186.xml"/><Relationship Id="rId19" Type="http://schemas.openxmlformats.org/officeDocument/2006/relationships/image" Target="../media/image98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notesSlide" Target="../notesSlides/notesSlide40.xml"/><Relationship Id="rId22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tags" Target="../tags/tag191.xml"/><Relationship Id="rId21" Type="http://schemas.openxmlformats.org/officeDocument/2006/relationships/image" Target="../media/image100.png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image" Target="../media/image43.png"/><Relationship Id="rId25" Type="http://schemas.openxmlformats.org/officeDocument/2006/relationships/image" Target="../media/image104.png"/><Relationship Id="rId2" Type="http://schemas.openxmlformats.org/officeDocument/2006/relationships/tags" Target="../tags/tag190.xml"/><Relationship Id="rId16" Type="http://schemas.openxmlformats.org/officeDocument/2006/relationships/image" Target="../media/image96.png"/><Relationship Id="rId20" Type="http://schemas.openxmlformats.org/officeDocument/2006/relationships/image" Target="../media/image99.png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24" Type="http://schemas.openxmlformats.org/officeDocument/2006/relationships/image" Target="../media/image103.png"/><Relationship Id="rId5" Type="http://schemas.openxmlformats.org/officeDocument/2006/relationships/tags" Target="../tags/tag193.xml"/><Relationship Id="rId15" Type="http://schemas.openxmlformats.org/officeDocument/2006/relationships/image" Target="../media/image95.png"/><Relationship Id="rId23" Type="http://schemas.openxmlformats.org/officeDocument/2006/relationships/image" Target="../media/image102.png"/><Relationship Id="rId10" Type="http://schemas.openxmlformats.org/officeDocument/2006/relationships/tags" Target="../tags/tag198.xml"/><Relationship Id="rId19" Type="http://schemas.openxmlformats.org/officeDocument/2006/relationships/image" Target="../media/image98.png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notesSlide" Target="../notesSlides/notesSlide41.xml"/><Relationship Id="rId22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image" Target="../media/image43.png"/><Relationship Id="rId18" Type="http://schemas.openxmlformats.org/officeDocument/2006/relationships/image" Target="../media/image105.png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96.png"/><Relationship Id="rId17" Type="http://schemas.openxmlformats.org/officeDocument/2006/relationships/image" Target="../media/image104.png"/><Relationship Id="rId2" Type="http://schemas.openxmlformats.org/officeDocument/2006/relationships/tags" Target="../tags/tag202.xml"/><Relationship Id="rId16" Type="http://schemas.openxmlformats.org/officeDocument/2006/relationships/image" Target="../media/image99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image" Target="../media/image95.png"/><Relationship Id="rId5" Type="http://schemas.openxmlformats.org/officeDocument/2006/relationships/tags" Target="../tags/tag205.xml"/><Relationship Id="rId15" Type="http://schemas.openxmlformats.org/officeDocument/2006/relationships/image" Target="../media/image98.png"/><Relationship Id="rId10" Type="http://schemas.openxmlformats.org/officeDocument/2006/relationships/notesSlide" Target="../notesSlides/notesSlide42.xml"/><Relationship Id="rId4" Type="http://schemas.openxmlformats.org/officeDocument/2006/relationships/tags" Target="../tags/tag20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211.xml"/><Relationship Id="rId7" Type="http://schemas.openxmlformats.org/officeDocument/2006/relationships/image" Target="../media/image95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7.png"/><Relationship Id="rId4" Type="http://schemas.openxmlformats.org/officeDocument/2006/relationships/tags" Target="../tags/tag212.xml"/><Relationship Id="rId9" Type="http://schemas.openxmlformats.org/officeDocument/2006/relationships/image" Target="../media/image10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215.xml"/><Relationship Id="rId7" Type="http://schemas.openxmlformats.org/officeDocument/2006/relationships/image" Target="../media/image107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0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6.xml"/><Relationship Id="rId9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219.xml"/><Relationship Id="rId7" Type="http://schemas.openxmlformats.org/officeDocument/2006/relationships/image" Target="../media/image112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1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0.xml"/><Relationship Id="rId9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223.xml"/><Relationship Id="rId7" Type="http://schemas.openxmlformats.org/officeDocument/2006/relationships/image" Target="../media/image116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image" Target="../media/image1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4.xml"/><Relationship Id="rId9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7" Type="http://schemas.openxmlformats.org/officeDocument/2006/relationships/image" Target="../media/image118.png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image" Target="../media/image46.png"/><Relationship Id="rId5" Type="http://schemas.openxmlformats.org/officeDocument/2006/relationships/image" Target="../media/image114.png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image" Target="../media/image120.png"/><Relationship Id="rId18" Type="http://schemas.openxmlformats.org/officeDocument/2006/relationships/image" Target="../media/image49.png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image" Target="../media/image48.png"/><Relationship Id="rId17" Type="http://schemas.openxmlformats.org/officeDocument/2006/relationships/image" Target="../media/image124.png"/><Relationship Id="rId2" Type="http://schemas.openxmlformats.org/officeDocument/2006/relationships/tags" Target="../tags/tag229.xml"/><Relationship Id="rId16" Type="http://schemas.openxmlformats.org/officeDocument/2006/relationships/image" Target="../media/image123.png"/><Relationship Id="rId20" Type="http://schemas.openxmlformats.org/officeDocument/2006/relationships/image" Target="../media/image126.png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notesSlide" Target="../notesSlides/notesSlide46.xml"/><Relationship Id="rId5" Type="http://schemas.openxmlformats.org/officeDocument/2006/relationships/tags" Target="../tags/tag232.xml"/><Relationship Id="rId15" Type="http://schemas.openxmlformats.org/officeDocument/2006/relationships/image" Target="../media/image12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5.png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tags" Target="../tags/tag239.xml"/><Relationship Id="rId7" Type="http://schemas.openxmlformats.org/officeDocument/2006/relationships/image" Target="../media/image127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0.png"/><Relationship Id="rId4" Type="http://schemas.openxmlformats.org/officeDocument/2006/relationships/tags" Target="../tags/tag240.xml"/><Relationship Id="rId9" Type="http://schemas.openxmlformats.org/officeDocument/2006/relationships/image" Target="../media/image1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243.xml"/><Relationship Id="rId7" Type="http://schemas.openxmlformats.org/officeDocument/2006/relationships/image" Target="../media/image131.png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4.png"/><Relationship Id="rId4" Type="http://schemas.openxmlformats.org/officeDocument/2006/relationships/tags" Target="../tags/tag244.xml"/><Relationship Id="rId9" Type="http://schemas.openxmlformats.org/officeDocument/2006/relationships/image" Target="../media/image13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47.xml"/><Relationship Id="rId7" Type="http://schemas.openxmlformats.org/officeDocument/2006/relationships/image" Target="../media/image135.png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8.png"/><Relationship Id="rId4" Type="http://schemas.openxmlformats.org/officeDocument/2006/relationships/tags" Target="../tags/tag248.xml"/><Relationship Id="rId9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tags" Target="../tags/tag253.xml"/><Relationship Id="rId7" Type="http://schemas.openxmlformats.org/officeDocument/2006/relationships/image" Target="../media/image141.png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3.png"/><Relationship Id="rId4" Type="http://schemas.openxmlformats.org/officeDocument/2006/relationships/tags" Target="../tags/tag254.xml"/><Relationship Id="rId9" Type="http://schemas.openxmlformats.org/officeDocument/2006/relationships/image" Target="../media/image1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tags" Target="../tags/tag259.xml"/><Relationship Id="rId7" Type="http://schemas.openxmlformats.org/officeDocument/2006/relationships/image" Target="../media/image141.pn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3.png"/><Relationship Id="rId4" Type="http://schemas.openxmlformats.org/officeDocument/2006/relationships/tags" Target="../tags/tag260.xml"/><Relationship Id="rId9" Type="http://schemas.openxmlformats.org/officeDocument/2006/relationships/image" Target="../media/image13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63.xml"/><Relationship Id="rId7" Type="http://schemas.openxmlformats.org/officeDocument/2006/relationships/image" Target="../media/image147.png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image" Target="../media/image146.png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tags" Target="../tags/tag266.xml"/><Relationship Id="rId7" Type="http://schemas.openxmlformats.org/officeDocument/2006/relationships/image" Target="../media/image141.png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3.png"/><Relationship Id="rId4" Type="http://schemas.openxmlformats.org/officeDocument/2006/relationships/tags" Target="../tags/tag267.xml"/><Relationship Id="rId9" Type="http://schemas.openxmlformats.org/officeDocument/2006/relationships/image" Target="../media/image13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8.xml"/><Relationship Id="rId4" Type="http://schemas.openxmlformats.org/officeDocument/2006/relationships/image" Target="../media/image1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9.xml"/><Relationship Id="rId4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0.xml"/><Relationship Id="rId4" Type="http://schemas.openxmlformats.org/officeDocument/2006/relationships/image" Target="../media/image1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tags" Target="../tags/tag273.xml"/><Relationship Id="rId7" Type="http://schemas.openxmlformats.org/officeDocument/2006/relationships/image" Target="../media/image141.pn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3.png"/><Relationship Id="rId4" Type="http://schemas.openxmlformats.org/officeDocument/2006/relationships/tags" Target="../tags/tag274.xml"/><Relationship Id="rId9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7" Type="http://schemas.openxmlformats.org/officeDocument/2006/relationships/image" Target="../media/image153.png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tags" Target="../tags/tag281.xml"/><Relationship Id="rId7" Type="http://schemas.openxmlformats.org/officeDocument/2006/relationships/image" Target="../media/image154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7.png"/><Relationship Id="rId4" Type="http://schemas.openxmlformats.org/officeDocument/2006/relationships/tags" Target="../tags/tag282.xml"/><Relationship Id="rId9" Type="http://schemas.openxmlformats.org/officeDocument/2006/relationships/image" Target="../media/image15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65876" y="5795431"/>
            <a:ext cx="1673727" cy="25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859" y="4250867"/>
            <a:ext cx="8090807" cy="16269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15691" y="3479261"/>
            <a:ext cx="2829409" cy="278248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15691" y="3893127"/>
            <a:ext cx="5233976" cy="28270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438679" y="3812970"/>
            <a:ext cx="5587999" cy="1075748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5016" cy="704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01177" y="2474025"/>
            <a:ext cx="5235371" cy="28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56066" y="5166397"/>
            <a:ext cx="2795666" cy="827763"/>
          </a:xfrm>
          <a:prstGeom prst="rect">
            <a:avLst/>
          </a:prstGeom>
        </p:spPr>
      </p:pic>
      <p:sp>
        <p:nvSpPr>
          <p:cNvPr id="27" name="Double Bracket 26"/>
          <p:cNvSpPr/>
          <p:nvPr/>
        </p:nvSpPr>
        <p:spPr>
          <a:xfrm>
            <a:off x="4922758" y="5044832"/>
            <a:ext cx="3241528" cy="1097797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3899858" cy="13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6914" y="1778574"/>
            <a:ext cx="6590172" cy="3876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3227342"/>
            <a:ext cx="2706624" cy="14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6914" y="1778574"/>
            <a:ext cx="6590172" cy="3876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28950" y="2903923"/>
            <a:ext cx="3569226" cy="6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395009" y="5235327"/>
              <a:ext cx="6353982" cy="66547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3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395009" y="5174367"/>
              <a:ext cx="6362672" cy="79953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3336495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161235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425791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74618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2172" y="3591281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09524" y="1942055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254406"/>
            <a:ext cx="7210697" cy="1972491"/>
            <a:chOff x="1188720" y="3291840"/>
            <a:chExt cx="7210697" cy="1972491"/>
          </a:xfrm>
        </p:grpSpPr>
        <p:sp>
          <p:nvSpPr>
            <p:cNvPr id="15" name="Rectangle 14"/>
            <p:cNvSpPr/>
            <p:nvPr/>
          </p:nvSpPr>
          <p:spPr>
            <a:xfrm>
              <a:off x="1188720" y="3291840"/>
              <a:ext cx="7210697" cy="1972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3776" y="2021253"/>
            <a:ext cx="7453206" cy="404276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792" y="2953292"/>
            <a:ext cx="7776416" cy="11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 err="1"/>
              <a:t>satisfiable</a:t>
            </a:r>
            <a:r>
              <a:rPr lang="en-US" dirty="0"/>
              <a:t> (but not a tautology)</a:t>
            </a:r>
          </a:p>
          <a:p>
            <a:r>
              <a:rPr lang="en-US" dirty="0"/>
              <a:t>very helpful for optimizations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4189" y="2097440"/>
            <a:ext cx="2784065" cy="74816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19074" y="3525395"/>
            <a:ext cx="2838876" cy="7424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828243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96430" y="1825411"/>
            <a:ext cx="4683492" cy="6868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96430" y="4681008"/>
            <a:ext cx="3148004" cy="767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96431" y="2900734"/>
            <a:ext cx="4690723" cy="6887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588075" y="3790379"/>
            <a:ext cx="5093315" cy="690758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2552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2,7034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\\&#10;&amp; \gamma(\sSeq{$\grad{s_1}$}{$\grad{s_2}$}) = \gamma(s_1) \times \gamma(s_2)&#10;\end{align*}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51,331"/>
  <p:tag name="OUTPUTDPI" val="600"/>
  <p:tag name="LATEXADDIN" val="\documentclass{article}&#10;\input{preamble}&#10;\begin{document}&#10;&#10;\begin{align*}&#10;\exists &#10;\phi_1 \in \gamma(\grad{\phi_1}),&#10;\phi_2 \in \gamma(\grad{\phi_2}).~ P(\phi_1, \phi_2)&#10;\implies&#10;\grad{P}(\grad{\phi_1}, \grad{\phi_2})&#10;\end{align*}&#10;&#10;\end{document}"/>
  <p:tag name="IGUANATEXSIZE" val="24"/>
  <p:tag name="IGUANATEXCURSOR" val="217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51,331"/>
  <p:tag name="OUTPUTDPI" val="600"/>
  <p:tag name="LATEXADDIN" val="\documentclass{article}&#10;\input{preamble}&#10;\begin{document}&#10;&#10;\begin{align*}&#10;\exists &#10;\phi_1 \in \gamma(\grad{\phi_1}),&#10;\phi_2 \in \gamma(\grad{\phi_2}).~ P(\phi_1, \phi_2)&#10;\implies&#10;\grad{P}(\grad{\phi_1}, \grad{\phi_2})&#10;\end{align*}&#10;&#10;\end{document}"/>
  <p:tag name="IGUANATEXSIZE" val="24"/>
  <p:tag name="IGUANATEXCURSOR" val="217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47,057"/>
  <p:tag name="OUTPUTDPI" val="600"/>
  <p:tag name="LATEXADDIN" val="\documentclass{article}&#10;\input{preamble}&#10;\begin{document}&#10;&#10;\begin{align*}&#10;&amp;\gthoare {} &#10;{\phiAnd{$\phiEq{x}{2}$}{$\phiEq{4}{4}$}} &#10;{\sVarAssign{y}{4}} &#10;{\phiAnd{$\phiEq{x}{2}$}{$\phiEq{y}{4}$}} \\&#10;&amp;\gtHoare {} &#10;{\phiAnd{$\phiEq{x}{2}$}{$\phiEq{4}{4}$}} &#10;{\sVarAssign{y}{4}} &#10;{\phiAnd{$\phiEq{x}{2}$}{$\phiEq{y}{4}$}}&#10;\end{align*}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545,557"/>
  <p:tag name="OUTPUTDPI" val="600"/>
  <p:tag name="LATEXADDIN" val="\documentclass{article}&#10;\input{preamble}&#10;\begin{document}&#10;&#10;\begin{align*}&#10;&amp;\thoare {} &#10;{\phiAnd{$\phiEq{x}{2}$}{$\phiEq{4}{4}$}} &#10;{\sVarAssign{y}{4}} &#10;{\phiAnd{$\phiEq{x}{2}$}{$\phiEq{y}{4}$}} \\&#10;&amp;\tHoare {} &#10;{\phiAnd{$\phiEq{x}{2}$}{$\phiEq{4}{4}$}} &#10;{\sVarAssign{y}{4}} &#10;{\phiAnd{$\phiEq{x}{2}$}{$\phiEq{y}{4}$}}&#10;\end{align*}&#10;&#10;\end{document}"/>
  <p:tag name="IGUANATEXSIZE" val="20"/>
  <p:tag name="IGUANATEXCURSOR" val="314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89,8762"/>
  <p:tag name="ORIGINALWIDTH" val="1829,771"/>
  <p:tag name="OUTPUTDPI" val="600"/>
  <p:tag name="LATEXADDIN" val="\documentclass{article}&#10;\input{preamble}&#10;\begin{document}&#10;~\\&#10;Let &#10;$$\dgthoare{}{\cdot}{\cdot}{\cdot} \::\: \setGFormula \times \setGStmt \rightarrow \setGFormula$$ &#10;be a deterministic lifting of &#10;$$\thoare{}{\cdot}{\cdot}{\cdot} \subseteq \setFormula \times \setStmt \times \setFormula$$ &#10;Let &#10;$$\gthoare{}{\cdot}{\cdot}{\cdot} \::\: \setGFormula \times \setGStmt \times \setGFormula$$ &#10;be defined as&#10;$$\gthoare{}{\grad{\phi_1}}{\grad{s}}{\grad{\phi_2}} ~~\defiff~~ \exists \grad{\phi_2'}.~ \dgthoare{}{\grad{\phi_1}}{\grad{s}}{\grad{\phi_2'}} \wedge \gphiImplies {\grad{\phi_2'}} {\grad{\phi_2}}$$&#10;Then &#10;$\gthoare{}{\cdot}{\cdot}{\cdot}$&#10;is a gradual lifting of&#10;$\thoare{}{\cdot}{\cdot}{\cdot}$&#10;&#10;\end{document}"/>
  <p:tag name="IGUANATEXSIZE" val="20"/>
  <p:tag name="IGUANATEXCURSOR" val="61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115,86"/>
  <p:tag name="OUTPUTDPI" val="600"/>
  <p:tag name="LATEXADDIN" val="\documentclass{article}&#10;\input{preamble}&#10;\begin{document}&#10;&#10;\begin{mathpar}&#10;\inferrule* [Right=$\mods(s) \cap \FV(\phi_f) \text{ = } \emptyset$]&#10;{&#10;    \hoare&#10;{{\phi}} &#10;{{s}} &#10;{{\phi'}}&#10;}&#10;{&#10;    \hoare &#10;{\phiCons{${\phi}$}{${\phi_f}$}} &#10;{{s}} &#10;{\phiCons{${\phi'}$}{${\phi_f}$}}&#10;}&#10;\end{mathpar}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9771"/>
  <p:tag name="ORIGINALWIDTH" val="755,9055"/>
  <p:tag name="OUTPUTDPI" val="600"/>
  <p:tag name="LATEXADDIN" val="\documentclass{article}&#10;\input{preamble}&#10;\begin{document}&#10;&#10;\begin{mathpar}&#10;\inferrule* [Right=Frame]&#10;{&#10;    \hoare&#10;{\grad{\phi}} &#10;{\grad{s}} &#10;{\grad{\phi'}}&#10;}&#10;{&#10;    \hoare&#10;{\phiCons{$\grad{\phi}$}{$\grad{\phi_f}$}} &#10;{\grad{s}} &#10;{\phiCons{$\grad{\phi'}$}{$\grad{\phi_f}$}}&#10;}&#10;\end{mathpar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115,86"/>
  <p:tag name="OUTPUTDPI" val="600"/>
  <p:tag name="LATEXADDIN" val="\documentclass{article}&#10;\input{preamble}&#10;\begin{document}&#10;&#10;\begin{mathpar}&#10;\inferrule* [Right=$\mods(\grad{s}) \cap \FV(\phi_f) \text{ = } \emptyset$]&#10;{&#10;    \hoare&#10;{{\phi}} &#10;{\grad{s}} &#10;{{\phi'}}&#10;}&#10;{&#10;    \hoare &#10;{\phiCons{${\phi}$}{${\phi_f}$}} &#10;{\grad{s}} &#10;{\phiCons{${\phi'}$}{${\phi_f}$}}&#10;}&#10;\end{mathpar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210,349"/>
  <p:tag name="OUTPUTDPI" val="600"/>
  <p:tag name="LATEXADDIN" val="\documentclass{article}&#10;\input{preamble}&#10;\begin{document}&#10;&#10;\begin{mathpar}&#10;\inferrule* [Right=$\mods(\grad{s}) \cap \FV(\phi_f) \text{ = } \emptyset$]&#10;{&#10;    \hoare&#10;{\withqm{\phi}} &#10;{\grad{s}} &#10;{{\phi'}}&#10;}&#10;{&#10;    \hoare &#10;{\withqm{\phiCons{${\phi}$}{${\phi_f}$}}} &#10;{\grad{s}} &#10;{\phiCons{${\phi'}$}{${\phi_f}$}}&#10;}&#10;\end{mathpar}&#10;&#10;\end{document}"/>
  <p:tag name="IGUANATEXSIZE" val="20"/>
  <p:tag name="IGUANATEXCURSOR" val="259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3, y \mapsto 5], s \rangle&amp;}{\phiNeq{y}{x}}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3,1721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\\&#10;\langle [x \mapsto 3, y \mapsto 3], \sSeq{\sSkip}{\sAssert{\phiEq{x}{3}}} \rangle\\&#10;\longrightarrow\\&#10;\langle [x \mapsto 3, y \mapsto 3], {\sAssert{\phiEq{x}{3}}} \rangle\\&#10;\longrightarrow\\&#10;\langle [x \mapsto 3, y \mapsto 3], {\sSkip} \rangle\\&#10;\end{gather*}&#10;&#10;\end{document}"/>
  <p:tag name="IGUANATEXSIZE" val="22"/>
  <p:tag name="IGUANATEXCURSOR" val="232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3627</Words>
  <Application>Microsoft Office PowerPoint</Application>
  <PresentationFormat>On-screen Show (4:3)</PresentationFormat>
  <Paragraphs>1216</Paragraphs>
  <Slides>75</Slides>
  <Notes>60</Notes>
  <HiddenSlides>28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Gradualization – Overview  </vt:lpstr>
      <vt:lpstr>Gradual Verification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 Verification - Approach</vt:lpstr>
      <vt:lpstr>Gradual Verification - Approach</vt:lpstr>
      <vt:lpstr>Gradual Verification - Approach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– Put to the Test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  <vt:lpstr>Deterministic Lifting </vt:lpstr>
      <vt:lpstr>Implicit Dynamic 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226</cp:revision>
  <dcterms:created xsi:type="dcterms:W3CDTF">2016-09-17T17:48:14Z</dcterms:created>
  <dcterms:modified xsi:type="dcterms:W3CDTF">2016-09-23T06:10:34Z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