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12"/>
  </p:notesMasterIdLst>
  <p:sldIdLst>
    <p:sldId id="256" r:id="rId2"/>
    <p:sldId id="260" r:id="rId3"/>
    <p:sldId id="259" r:id="rId4"/>
    <p:sldId id="263" r:id="rId5"/>
    <p:sldId id="262" r:id="rId6"/>
    <p:sldId id="261" r:id="rId7"/>
    <p:sldId id="264" r:id="rId8"/>
    <p:sldId id="266" r:id="rId9"/>
    <p:sldId id="265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264"/>
            <p14:sldId id="266"/>
            <p14:sldId id="265"/>
          </p14:sldIdLst>
        </p14:section>
        <p14:section name="Approach" id="{E4314259-17AB-4162-9F2D-707CDFBE2B8D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43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considered independent, not really working together</a:t>
            </a:r>
          </a:p>
          <a:p>
            <a:r>
              <a:rPr lang="en-US" baseline="0" dirty="0"/>
              <a:t>Research: find good tests (directed dynamic verification)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</a:t>
            </a:r>
            <a:r>
              <a:rPr lang="en-US"/>
              <a:t>also viewable as extension</a:t>
            </a:r>
            <a:r>
              <a:rPr lang="en-US" baseline="0"/>
              <a:t> </a:t>
            </a:r>
            <a:r>
              <a:rPr lang="en-US" baseline="0" dirty="0"/>
              <a:t>of </a:t>
            </a:r>
            <a:r>
              <a:rPr lang="en-US" dirty="0"/>
              <a:t>dynamic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Implicit Dynamic Frames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statically verified language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28650" y="2982351"/>
                <a:ext cx="17581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/>
                  <a:t>Hoare logic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{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982351"/>
                <a:ext cx="1758174" cy="707886"/>
              </a:xfrm>
              <a:prstGeom prst="rect">
                <a:avLst/>
              </a:prstGeom>
              <a:blipFill>
                <a:blip r:embed="rId2"/>
                <a:stretch>
                  <a:fillRect l="-3460" t="-4310" b="-86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94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verification (against some specification)</a:t>
            </a:r>
          </a:p>
          <a:p>
            <a:r>
              <a:rPr lang="en-US" dirty="0"/>
              <a:t>Two flavors: static &amp; dynamic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- 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</a:p>
          <a:p>
            <a:r>
              <a:rPr lang="en-US" dirty="0"/>
              <a:t>no language support required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- 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</a:p>
          <a:p>
            <a:r>
              <a:rPr lang="en-US" dirty="0"/>
              <a:t>no language support required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- 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- Drawbacks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syntax</a:t>
            </a: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pressure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Means:</a:t>
            </a:r>
          </a:p>
          <a:p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Notable implementations:</a:t>
            </a:r>
          </a:p>
          <a:p>
            <a:r>
              <a:rPr lang="en-US" dirty="0"/>
              <a:t>Java with JML annotations</a:t>
            </a:r>
          </a:p>
          <a:p>
            <a:pPr lvl="1"/>
            <a:r>
              <a:rPr lang="en-US" dirty="0"/>
              <a:t>“ESC/Java” for static verification</a:t>
            </a:r>
          </a:p>
          <a:p>
            <a:pPr lvl="1"/>
            <a:r>
              <a:rPr lang="en-US" dirty="0"/>
              <a:t>“JML4c” for dynamic verification</a:t>
            </a:r>
          </a:p>
          <a:p>
            <a:r>
              <a:rPr lang="en-US" dirty="0"/>
              <a:t>Code Contracts for .NET (by </a:t>
            </a:r>
            <a:r>
              <a:rPr lang="en-US" dirty="0" err="1"/>
              <a:t>RiSE</a:t>
            </a:r>
            <a:r>
              <a:rPr lang="en-US" dirty="0"/>
              <a:t>, MSR)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1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“Static Checking Where Possible, </a:t>
            </a:r>
          </a:p>
          <a:p>
            <a:pPr marL="0" indent="0" algn="ctr">
              <a:buNone/>
            </a:pPr>
            <a:r>
              <a:rPr lang="en-US" dirty="0"/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07433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650" y="3006862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650" y="3006861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386</Words>
  <Application>Microsoft Office PowerPoint</Application>
  <PresentationFormat>On-screen Show (4:3)</PresentationFormat>
  <Paragraphs>182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Lucida Sans Unicode</vt:lpstr>
      <vt:lpstr>Webdings</vt:lpstr>
      <vt:lpstr>Office Theme</vt:lpstr>
      <vt:lpstr>Gradual Verification</vt:lpstr>
      <vt:lpstr>Motivation</vt:lpstr>
      <vt:lpstr>Dynamic Verification - Approach</vt:lpstr>
      <vt:lpstr>Dynamic Verification - Approach</vt:lpstr>
      <vt:lpstr>Static Verification - Approach</vt:lpstr>
      <vt:lpstr>Static Verification - Drawbacks</vt:lpstr>
      <vt:lpstr>Solution? Static + Dynamic</vt:lpstr>
      <vt:lpstr>Solution? Static + Dynamic</vt:lpstr>
      <vt:lpstr>Solution! Static ⊕ Dynamic</vt:lpstr>
      <vt:lpstr>Gradual Verification -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31</cp:revision>
  <dcterms:created xsi:type="dcterms:W3CDTF">2016-09-17T17:48:14Z</dcterms:created>
  <dcterms:modified xsi:type="dcterms:W3CDTF">2016-09-18T19:14:29Z</dcterms:modified>
</cp:coreProperties>
</file>