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2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3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5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6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0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3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3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35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38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39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40.xml" ContentType="application/vnd.openxmlformats-officedocument.presentationml.notesSlide+xml"/>
  <Override PartName="/ppt/tags/tag217.xml" ContentType="application/vnd.openxmlformats-officedocument.presentationml.tags+xml"/>
  <Override PartName="/ppt/notesSlides/notesSlide41.xml" ContentType="application/vnd.openxmlformats-officedocument.presentationml.notesSlide+xml"/>
  <Override PartName="/ppt/tags/tag218.xml" ContentType="application/vnd.openxmlformats-officedocument.presentationml.tags+xml"/>
  <Override PartName="/ppt/notesSlides/notesSlide42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43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4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4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4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51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52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53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54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5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56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57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8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59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60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61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62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6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64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65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3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279" r:id="rId24"/>
    <p:sldId id="353" r:id="rId25"/>
    <p:sldId id="311" r:id="rId26"/>
    <p:sldId id="280" r:id="rId27"/>
    <p:sldId id="352" r:id="rId28"/>
    <p:sldId id="291" r:id="rId29"/>
    <p:sldId id="323" r:id="rId30"/>
    <p:sldId id="281" r:id="rId31"/>
    <p:sldId id="289" r:id="rId32"/>
    <p:sldId id="324" r:id="rId33"/>
    <p:sldId id="325" r:id="rId34"/>
    <p:sldId id="326" r:id="rId35"/>
    <p:sldId id="329" r:id="rId36"/>
    <p:sldId id="328" r:id="rId37"/>
    <p:sldId id="332" r:id="rId38"/>
    <p:sldId id="333" r:id="rId39"/>
    <p:sldId id="330" r:id="rId40"/>
    <p:sldId id="343" r:id="rId41"/>
    <p:sldId id="351" r:id="rId42"/>
    <p:sldId id="350" r:id="rId43"/>
    <p:sldId id="344" r:id="rId44"/>
    <p:sldId id="342" r:id="rId45"/>
    <p:sldId id="338" r:id="rId46"/>
    <p:sldId id="274" r:id="rId47"/>
    <p:sldId id="275" r:id="rId48"/>
    <p:sldId id="276" r:id="rId49"/>
    <p:sldId id="278" r:id="rId50"/>
    <p:sldId id="334" r:id="rId51"/>
    <p:sldId id="312" r:id="rId52"/>
    <p:sldId id="283" r:id="rId53"/>
    <p:sldId id="288" r:id="rId54"/>
    <p:sldId id="282" r:id="rId55"/>
    <p:sldId id="285" r:id="rId56"/>
    <p:sldId id="292" r:id="rId57"/>
    <p:sldId id="284" r:id="rId58"/>
    <p:sldId id="271" r:id="rId59"/>
    <p:sldId id="287" r:id="rId60"/>
    <p:sldId id="272" r:id="rId61"/>
    <p:sldId id="348" r:id="rId62"/>
    <p:sldId id="293" r:id="rId63"/>
    <p:sldId id="294" r:id="rId64"/>
    <p:sldId id="345" r:id="rId65"/>
    <p:sldId id="295" r:id="rId66"/>
    <p:sldId id="300" r:id="rId67"/>
    <p:sldId id="301" r:id="rId68"/>
    <p:sldId id="302" r:id="rId69"/>
    <p:sldId id="307" r:id="rId70"/>
    <p:sldId id="303" r:id="rId71"/>
    <p:sldId id="297" r:id="rId72"/>
    <p:sldId id="335" r:id="rId73"/>
    <p:sldId id="336" r:id="rId74"/>
    <p:sldId id="337" r:id="rId75"/>
    <p:sldId id="296" r:id="rId76"/>
    <p:sldId id="313" r:id="rId77"/>
    <p:sldId id="298" r:id="rId78"/>
    <p:sldId id="349" r:id="rId79"/>
    <p:sldId id="308" r:id="rId80"/>
    <p:sldId id="339" r:id="rId81"/>
    <p:sldId id="310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353"/>
            <p14:sldId id="311"/>
            <p14:sldId id="280"/>
            <p14:sldId id="352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51"/>
            <p14:sldId id="350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>
        <p:scale>
          <a:sx n="66" d="100"/>
          <a:sy n="66" d="100"/>
        </p:scale>
        <p:origin x="198" y="52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6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16.png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6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image" Target="../media/image9.png"/><Relationship Id="rId23" Type="http://schemas.openxmlformats.org/officeDocument/2006/relationships/image" Target="../media/image6.png"/><Relationship Id="rId10" Type="http://schemas.openxmlformats.org/officeDocument/2006/relationships/tags" Target="../tags/tag24.xml"/><Relationship Id="rId19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8.pn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8.png"/><Relationship Id="rId26" Type="http://schemas.openxmlformats.org/officeDocument/2006/relationships/image" Target="../media/image19.png"/><Relationship Id="rId3" Type="http://schemas.openxmlformats.org/officeDocument/2006/relationships/tags" Target="../tags/tag28.xml"/><Relationship Id="rId21" Type="http://schemas.openxmlformats.org/officeDocument/2006/relationships/image" Target="../media/image17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4.png"/><Relationship Id="rId25" Type="http://schemas.openxmlformats.org/officeDocument/2006/relationships/image" Target="../media/image12.png"/><Relationship Id="rId2" Type="http://schemas.openxmlformats.org/officeDocument/2006/relationships/tags" Target="../tags/tag27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3.png"/><Relationship Id="rId29" Type="http://schemas.openxmlformats.org/officeDocument/2006/relationships/image" Target="../media/image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.png"/><Relationship Id="rId28" Type="http://schemas.openxmlformats.org/officeDocument/2006/relationships/image" Target="../media/image6.png"/><Relationship Id="rId10" Type="http://schemas.openxmlformats.org/officeDocument/2006/relationships/tags" Target="../tags/tag35.xml"/><Relationship Id="rId19" Type="http://schemas.openxmlformats.org/officeDocument/2006/relationships/image" Target="../media/image9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16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tags" Target="../tags/tag41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19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2.png"/><Relationship Id="rId10" Type="http://schemas.openxmlformats.org/officeDocument/2006/relationships/tags" Target="../tags/tag49.xml"/><Relationship Id="rId19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13.png"/><Relationship Id="rId26" Type="http://schemas.openxmlformats.org/officeDocument/2006/relationships/image" Target="../media/image7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26.png"/><Relationship Id="rId25" Type="http://schemas.openxmlformats.org/officeDocument/2006/relationships/image" Target="../media/image6.png"/><Relationship Id="rId2" Type="http://schemas.openxmlformats.org/officeDocument/2006/relationships/tags" Target="../tags/tag54.xml"/><Relationship Id="rId16" Type="http://schemas.openxmlformats.org/officeDocument/2006/relationships/image" Target="../media/image25.png"/><Relationship Id="rId20" Type="http://schemas.openxmlformats.org/officeDocument/2006/relationships/image" Target="../media/image1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20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9.png"/><Relationship Id="rId10" Type="http://schemas.openxmlformats.org/officeDocument/2006/relationships/tags" Target="../tags/tag62.xml"/><Relationship Id="rId19" Type="http://schemas.openxmlformats.org/officeDocument/2006/relationships/image" Target="../media/image27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tags" Target="../tags/tag67.xml"/><Relationship Id="rId16" Type="http://schemas.openxmlformats.org/officeDocument/2006/relationships/image" Target="../media/image18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29.png"/><Relationship Id="rId1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8.png"/><Relationship Id="rId17" Type="http://schemas.openxmlformats.org/officeDocument/2006/relationships/image" Target="../media/image16.png"/><Relationship Id="rId2" Type="http://schemas.openxmlformats.org/officeDocument/2006/relationships/tags" Target="../tags/tag76.xml"/><Relationship Id="rId16" Type="http://schemas.openxmlformats.org/officeDocument/2006/relationships/image" Target="../media/image31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2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86.xml"/><Relationship Id="rId21" Type="http://schemas.openxmlformats.org/officeDocument/2006/relationships/image" Target="../media/image16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85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9.png"/><Relationship Id="rId5" Type="http://schemas.openxmlformats.org/officeDocument/2006/relationships/tags" Target="../tags/tag88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2.png"/><Relationship Id="rId10" Type="http://schemas.openxmlformats.org/officeDocument/2006/relationships/tags" Target="../tags/tag93.xml"/><Relationship Id="rId19" Type="http://schemas.openxmlformats.org/officeDocument/2006/relationships/image" Target="../media/image1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99.xml"/><Relationship Id="rId21" Type="http://schemas.openxmlformats.org/officeDocument/2006/relationships/image" Target="../media/image16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98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37.png"/><Relationship Id="rId5" Type="http://schemas.openxmlformats.org/officeDocument/2006/relationships/tags" Target="../tags/tag101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6.png"/><Relationship Id="rId10" Type="http://schemas.openxmlformats.org/officeDocument/2006/relationships/tags" Target="../tags/tag106.xml"/><Relationship Id="rId19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12.xml"/><Relationship Id="rId7" Type="http://schemas.openxmlformats.org/officeDocument/2006/relationships/image" Target="../media/image40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15.xml"/><Relationship Id="rId7" Type="http://schemas.openxmlformats.org/officeDocument/2006/relationships/image" Target="../media/image43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118.xml"/><Relationship Id="rId7" Type="http://schemas.openxmlformats.org/officeDocument/2006/relationships/image" Target="../media/image39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4" Type="http://schemas.openxmlformats.org/officeDocument/2006/relationships/tags" Target="../tags/tag119.xml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48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24.xml"/><Relationship Id="rId7" Type="http://schemas.openxmlformats.org/officeDocument/2006/relationships/image" Target="../media/image39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125.xml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52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54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6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0.png"/><Relationship Id="rId3" Type="http://schemas.openxmlformats.org/officeDocument/2006/relationships/tags" Target="../tags/tag134.xm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32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136.xml"/><Relationship Id="rId10" Type="http://schemas.openxmlformats.org/officeDocument/2006/relationships/image" Target="../media/image58.png"/><Relationship Id="rId4" Type="http://schemas.openxmlformats.org/officeDocument/2006/relationships/tags" Target="../tags/tag135.xml"/><Relationship Id="rId9" Type="http://schemas.openxmlformats.org/officeDocument/2006/relationships/image" Target="../media/image39.png"/><Relationship Id="rId1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39.xml"/><Relationship Id="rId7" Type="http://schemas.openxmlformats.org/officeDocument/2006/relationships/image" Target="../media/image38.png"/><Relationship Id="rId12" Type="http://schemas.openxmlformats.org/officeDocument/2006/relationships/image" Target="../media/image65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31.xml"/><Relationship Id="rId11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140.xml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3.xml"/><Relationship Id="rId7" Type="http://schemas.openxmlformats.org/officeDocument/2006/relationships/image" Target="../media/image38.png"/><Relationship Id="rId12" Type="http://schemas.openxmlformats.org/officeDocument/2006/relationships/image" Target="../media/image69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4.xml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image" Target="../media/image30.png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image" Target="../media/image29.png"/><Relationship Id="rId17" Type="http://schemas.openxmlformats.org/officeDocument/2006/relationships/image" Target="../media/image10.png"/><Relationship Id="rId2" Type="http://schemas.openxmlformats.org/officeDocument/2006/relationships/tags" Target="../tags/tag146.xml"/><Relationship Id="rId16" Type="http://schemas.openxmlformats.org/officeDocument/2006/relationships/image" Target="../media/image16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image" Target="../media/image28.png"/><Relationship Id="rId5" Type="http://schemas.openxmlformats.org/officeDocument/2006/relationships/tags" Target="../tags/tag149.xml"/><Relationship Id="rId15" Type="http://schemas.openxmlformats.org/officeDocument/2006/relationships/image" Target="../media/image31.png"/><Relationship Id="rId10" Type="http://schemas.openxmlformats.org/officeDocument/2006/relationships/notesSlide" Target="../notesSlides/notesSlide33.xml"/><Relationship Id="rId4" Type="http://schemas.openxmlformats.org/officeDocument/2006/relationships/tags" Target="../tags/tag14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3.png"/><Relationship Id="rId3" Type="http://schemas.openxmlformats.org/officeDocument/2006/relationships/tags" Target="../tags/tag155.xml"/><Relationship Id="rId21" Type="http://schemas.openxmlformats.org/officeDocument/2006/relationships/image" Target="../media/image76.png"/><Relationship Id="rId7" Type="http://schemas.openxmlformats.org/officeDocument/2006/relationships/tags" Target="../tags/tag15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54.xml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tags" Target="../tags/tag162.xml"/><Relationship Id="rId19" Type="http://schemas.openxmlformats.org/officeDocument/2006/relationships/image" Target="../media/image74.pn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image" Target="../media/image74.png"/><Relationship Id="rId26" Type="http://schemas.openxmlformats.org/officeDocument/2006/relationships/image" Target="../media/image83.png"/><Relationship Id="rId3" Type="http://schemas.openxmlformats.org/officeDocument/2006/relationships/tags" Target="../tags/tag166.xml"/><Relationship Id="rId21" Type="http://schemas.openxmlformats.org/officeDocument/2006/relationships/image" Target="../media/image77.png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image" Target="../media/image13.png"/><Relationship Id="rId25" Type="http://schemas.openxmlformats.org/officeDocument/2006/relationships/image" Target="../media/image82.png"/><Relationship Id="rId2" Type="http://schemas.openxmlformats.org/officeDocument/2006/relationships/tags" Target="../tags/tag165.xml"/><Relationship Id="rId16" Type="http://schemas.openxmlformats.org/officeDocument/2006/relationships/image" Target="../media/image79.png"/><Relationship Id="rId20" Type="http://schemas.openxmlformats.org/officeDocument/2006/relationships/image" Target="../media/image76.pn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image" Target="../media/image81.png"/><Relationship Id="rId5" Type="http://schemas.openxmlformats.org/officeDocument/2006/relationships/tags" Target="../tags/tag168.xml"/><Relationship Id="rId15" Type="http://schemas.openxmlformats.org/officeDocument/2006/relationships/notesSlide" Target="../notesSlides/notesSlide35.xml"/><Relationship Id="rId23" Type="http://schemas.openxmlformats.org/officeDocument/2006/relationships/image" Target="../media/image80.png"/><Relationship Id="rId10" Type="http://schemas.openxmlformats.org/officeDocument/2006/relationships/tags" Target="../tags/tag173.xml"/><Relationship Id="rId19" Type="http://schemas.openxmlformats.org/officeDocument/2006/relationships/image" Target="../media/image75.png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notesSlide" Target="../notesSlides/notesSlide36.xml"/><Relationship Id="rId18" Type="http://schemas.openxmlformats.org/officeDocument/2006/relationships/image" Target="../media/image76.png"/><Relationship Id="rId3" Type="http://schemas.openxmlformats.org/officeDocument/2006/relationships/tags" Target="../tags/tag179.xml"/><Relationship Id="rId21" Type="http://schemas.openxmlformats.org/officeDocument/2006/relationships/image" Target="../media/image85.png"/><Relationship Id="rId7" Type="http://schemas.openxmlformats.org/officeDocument/2006/relationships/tags" Target="../tags/tag1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5.png"/><Relationship Id="rId2" Type="http://schemas.openxmlformats.org/officeDocument/2006/relationships/tags" Target="../tags/tag178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image" Target="../media/image13.png"/><Relationship Id="rId23" Type="http://schemas.openxmlformats.org/officeDocument/2006/relationships/image" Target="../media/image82.png"/><Relationship Id="rId10" Type="http://schemas.openxmlformats.org/officeDocument/2006/relationships/tags" Target="../tags/tag186.xml"/><Relationship Id="rId19" Type="http://schemas.openxmlformats.org/officeDocument/2006/relationships/image" Target="../media/image77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image" Target="../media/image84.png"/><Relationship Id="rId22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92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95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tags" Target="../tags/tag196.xml"/><Relationship Id="rId16" Type="http://schemas.openxmlformats.org/officeDocument/2006/relationships/image" Target="../media/image98.png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93.png"/><Relationship Id="rId5" Type="http://schemas.openxmlformats.org/officeDocument/2006/relationships/tags" Target="../tags/tag199.xml"/><Relationship Id="rId15" Type="http://schemas.openxmlformats.org/officeDocument/2006/relationships/image" Target="../media/image97.png"/><Relationship Id="rId10" Type="http://schemas.openxmlformats.org/officeDocument/2006/relationships/image" Target="../media/image51.png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102.png"/><Relationship Id="rId18" Type="http://schemas.openxmlformats.org/officeDocument/2006/relationships/image" Target="../media/image106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101.png"/><Relationship Id="rId17" Type="http://schemas.openxmlformats.org/officeDocument/2006/relationships/image" Target="../media/image105.png"/><Relationship Id="rId2" Type="http://schemas.openxmlformats.org/officeDocument/2006/relationships/tags" Target="../tags/tag204.xml"/><Relationship Id="rId16" Type="http://schemas.openxmlformats.org/officeDocument/2006/relationships/image" Target="../media/image104.png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100.png"/><Relationship Id="rId5" Type="http://schemas.openxmlformats.org/officeDocument/2006/relationships/tags" Target="../tags/tag207.xml"/><Relationship Id="rId15" Type="http://schemas.openxmlformats.org/officeDocument/2006/relationships/image" Target="../media/image103.png"/><Relationship Id="rId10" Type="http://schemas.openxmlformats.org/officeDocument/2006/relationships/notesSlide" Target="../notesSlides/notesSlide39.xml"/><Relationship Id="rId4" Type="http://schemas.openxmlformats.org/officeDocument/2006/relationships/tags" Target="../tags/tag20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13" Type="http://schemas.openxmlformats.org/officeDocument/2006/relationships/image" Target="../media/image111.png"/><Relationship Id="rId3" Type="http://schemas.openxmlformats.org/officeDocument/2006/relationships/tags" Target="../tags/tag2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0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image" Target="../media/image109.png"/><Relationship Id="rId5" Type="http://schemas.openxmlformats.org/officeDocument/2006/relationships/tags" Target="../tags/tag215.xml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tags" Target="../tags/tag214.xml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7.xml"/><Relationship Id="rId4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Relationship Id="rId4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tags" Target="../tags/tag221.xml"/><Relationship Id="rId21" Type="http://schemas.openxmlformats.org/officeDocument/2006/relationships/image" Target="../media/image121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51.png"/><Relationship Id="rId25" Type="http://schemas.openxmlformats.org/officeDocument/2006/relationships/image" Target="../media/image125.png"/><Relationship Id="rId2" Type="http://schemas.openxmlformats.org/officeDocument/2006/relationships/tags" Target="../tags/tag220.xml"/><Relationship Id="rId16" Type="http://schemas.openxmlformats.org/officeDocument/2006/relationships/image" Target="../media/image117.png"/><Relationship Id="rId20" Type="http://schemas.openxmlformats.org/officeDocument/2006/relationships/image" Target="../media/image120.pn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image" Target="../media/image124.png"/><Relationship Id="rId5" Type="http://schemas.openxmlformats.org/officeDocument/2006/relationships/tags" Target="../tags/tag223.xml"/><Relationship Id="rId15" Type="http://schemas.openxmlformats.org/officeDocument/2006/relationships/image" Target="../media/image116.png"/><Relationship Id="rId23" Type="http://schemas.openxmlformats.org/officeDocument/2006/relationships/image" Target="../media/image123.png"/><Relationship Id="rId10" Type="http://schemas.openxmlformats.org/officeDocument/2006/relationships/tags" Target="../tags/tag228.xml"/><Relationship Id="rId19" Type="http://schemas.openxmlformats.org/officeDocument/2006/relationships/image" Target="../media/image119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notesSlide" Target="../notesSlides/notesSlide43.xml"/><Relationship Id="rId22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tags" Target="../tags/tag233.xml"/><Relationship Id="rId21" Type="http://schemas.openxmlformats.org/officeDocument/2006/relationships/image" Target="../media/image121.png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17" Type="http://schemas.openxmlformats.org/officeDocument/2006/relationships/image" Target="../media/image51.png"/><Relationship Id="rId25" Type="http://schemas.openxmlformats.org/officeDocument/2006/relationships/image" Target="../media/image125.png"/><Relationship Id="rId2" Type="http://schemas.openxmlformats.org/officeDocument/2006/relationships/tags" Target="../tags/tag232.xml"/><Relationship Id="rId16" Type="http://schemas.openxmlformats.org/officeDocument/2006/relationships/image" Target="../media/image117.png"/><Relationship Id="rId20" Type="http://schemas.openxmlformats.org/officeDocument/2006/relationships/image" Target="../media/image120.png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image" Target="../media/image124.png"/><Relationship Id="rId5" Type="http://schemas.openxmlformats.org/officeDocument/2006/relationships/tags" Target="../tags/tag235.xml"/><Relationship Id="rId15" Type="http://schemas.openxmlformats.org/officeDocument/2006/relationships/image" Target="../media/image116.png"/><Relationship Id="rId23" Type="http://schemas.openxmlformats.org/officeDocument/2006/relationships/image" Target="../media/image123.png"/><Relationship Id="rId10" Type="http://schemas.openxmlformats.org/officeDocument/2006/relationships/tags" Target="../tags/tag240.xml"/><Relationship Id="rId19" Type="http://schemas.openxmlformats.org/officeDocument/2006/relationships/image" Target="../media/image119.png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notesSlide" Target="../notesSlides/notesSlide44.xml"/><Relationship Id="rId22" Type="http://schemas.openxmlformats.org/officeDocument/2006/relationships/image" Target="../media/image1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image" Target="../media/image51.png"/><Relationship Id="rId18" Type="http://schemas.openxmlformats.org/officeDocument/2006/relationships/image" Target="../media/image126.png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image" Target="../media/image117.png"/><Relationship Id="rId17" Type="http://schemas.openxmlformats.org/officeDocument/2006/relationships/image" Target="../media/image125.png"/><Relationship Id="rId2" Type="http://schemas.openxmlformats.org/officeDocument/2006/relationships/tags" Target="../tags/tag244.xml"/><Relationship Id="rId16" Type="http://schemas.openxmlformats.org/officeDocument/2006/relationships/image" Target="../media/image120.png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image" Target="../media/image116.png"/><Relationship Id="rId5" Type="http://schemas.openxmlformats.org/officeDocument/2006/relationships/tags" Target="../tags/tag247.xml"/><Relationship Id="rId15" Type="http://schemas.openxmlformats.org/officeDocument/2006/relationships/image" Target="../media/image119.png"/><Relationship Id="rId10" Type="http://schemas.openxmlformats.org/officeDocument/2006/relationships/notesSlide" Target="../notesSlides/notesSlide45.xml"/><Relationship Id="rId4" Type="http://schemas.openxmlformats.org/officeDocument/2006/relationships/tags" Target="../tags/tag24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253.xml"/><Relationship Id="rId7" Type="http://schemas.openxmlformats.org/officeDocument/2006/relationships/image" Target="../media/image116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8.png"/><Relationship Id="rId4" Type="http://schemas.openxmlformats.org/officeDocument/2006/relationships/tags" Target="../tags/tag254.xml"/><Relationship Id="rId9" Type="http://schemas.openxmlformats.org/officeDocument/2006/relationships/image" Target="../media/image12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257.xml"/><Relationship Id="rId7" Type="http://schemas.openxmlformats.org/officeDocument/2006/relationships/image" Target="../media/image128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12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8.xml"/><Relationship Id="rId9" Type="http://schemas.openxmlformats.org/officeDocument/2006/relationships/image" Target="../media/image13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tags" Target="../tags/tag261.xml"/><Relationship Id="rId7" Type="http://schemas.openxmlformats.org/officeDocument/2006/relationships/image" Target="../media/image133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1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Relationship Id="rId9" Type="http://schemas.openxmlformats.org/officeDocument/2006/relationships/image" Target="../media/image13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265.xml"/><Relationship Id="rId7" Type="http://schemas.openxmlformats.org/officeDocument/2006/relationships/image" Target="../media/image137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3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9" Type="http://schemas.openxmlformats.org/officeDocument/2006/relationships/image" Target="../media/image1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7" Type="http://schemas.openxmlformats.org/officeDocument/2006/relationships/image" Target="../media/image139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53.png"/><Relationship Id="rId5" Type="http://schemas.openxmlformats.org/officeDocument/2006/relationships/image" Target="../media/image135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image" Target="../media/image141.png"/><Relationship Id="rId18" Type="http://schemas.openxmlformats.org/officeDocument/2006/relationships/image" Target="../media/image57.png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image" Target="../media/image56.png"/><Relationship Id="rId17" Type="http://schemas.openxmlformats.org/officeDocument/2006/relationships/image" Target="../media/image145.png"/><Relationship Id="rId2" Type="http://schemas.openxmlformats.org/officeDocument/2006/relationships/tags" Target="../tags/tag271.xml"/><Relationship Id="rId16" Type="http://schemas.openxmlformats.org/officeDocument/2006/relationships/image" Target="../media/image144.png"/><Relationship Id="rId20" Type="http://schemas.openxmlformats.org/officeDocument/2006/relationships/image" Target="../media/image147.png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notesSlide" Target="../notesSlides/notesSlide49.xml"/><Relationship Id="rId5" Type="http://schemas.openxmlformats.org/officeDocument/2006/relationships/tags" Target="../tags/tag274.xml"/><Relationship Id="rId15" Type="http://schemas.openxmlformats.org/officeDocument/2006/relationships/image" Target="../media/image14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6.png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image" Target="../media/image1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tags" Target="../tags/tag281.xml"/><Relationship Id="rId7" Type="http://schemas.openxmlformats.org/officeDocument/2006/relationships/image" Target="../media/image148.png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1.png"/><Relationship Id="rId4" Type="http://schemas.openxmlformats.org/officeDocument/2006/relationships/tags" Target="../tags/tag282.xml"/><Relationship Id="rId9" Type="http://schemas.openxmlformats.org/officeDocument/2006/relationships/image" Target="../media/image1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tags" Target="../tags/tag285.xml"/><Relationship Id="rId7" Type="http://schemas.openxmlformats.org/officeDocument/2006/relationships/image" Target="../media/image153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152.png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tags" Target="../tags/tag288.xml"/><Relationship Id="rId7" Type="http://schemas.openxmlformats.org/officeDocument/2006/relationships/image" Target="../media/image152.png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5.png"/><Relationship Id="rId4" Type="http://schemas.openxmlformats.org/officeDocument/2006/relationships/tags" Target="../tags/tag289.xml"/><Relationship Id="rId9" Type="http://schemas.openxmlformats.org/officeDocument/2006/relationships/image" Target="../media/image15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292.xml"/><Relationship Id="rId7" Type="http://schemas.openxmlformats.org/officeDocument/2006/relationships/image" Target="../media/image156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9.png"/><Relationship Id="rId4" Type="http://schemas.openxmlformats.org/officeDocument/2006/relationships/tags" Target="../tags/tag293.xml"/><Relationship Id="rId9" Type="http://schemas.openxmlformats.org/officeDocument/2006/relationships/image" Target="../media/image1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notesSlide" Target="../notesSlides/notesSlide5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298.xml"/><Relationship Id="rId7" Type="http://schemas.openxmlformats.org/officeDocument/2006/relationships/image" Target="../media/image162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4.png"/><Relationship Id="rId4" Type="http://schemas.openxmlformats.org/officeDocument/2006/relationships/tags" Target="../tags/tag299.xml"/><Relationship Id="rId9" Type="http://schemas.openxmlformats.org/officeDocument/2006/relationships/image" Target="../media/image15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notesSlide" Target="../notesSlides/notesSlide5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304.xml"/><Relationship Id="rId7" Type="http://schemas.openxmlformats.org/officeDocument/2006/relationships/image" Target="../media/image162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4.png"/><Relationship Id="rId4" Type="http://schemas.openxmlformats.org/officeDocument/2006/relationships/tags" Target="../tags/tag305.xml"/><Relationship Id="rId9" Type="http://schemas.openxmlformats.org/officeDocument/2006/relationships/image" Target="../media/image1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tags" Target="../tags/tag308.xml"/><Relationship Id="rId7" Type="http://schemas.openxmlformats.org/officeDocument/2006/relationships/notesSlide" Target="../notesSlides/notesSlide59.xml"/><Relationship Id="rId12" Type="http://schemas.openxmlformats.org/officeDocument/2006/relationships/image" Target="../media/image171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0.png"/><Relationship Id="rId5" Type="http://schemas.openxmlformats.org/officeDocument/2006/relationships/tags" Target="../tags/tag310.xml"/><Relationship Id="rId10" Type="http://schemas.openxmlformats.org/officeDocument/2006/relationships/image" Target="../media/image169.png"/><Relationship Id="rId4" Type="http://schemas.openxmlformats.org/officeDocument/2006/relationships/tags" Target="../tags/tag309.xml"/><Relationship Id="rId9" Type="http://schemas.openxmlformats.org/officeDocument/2006/relationships/image" Target="../media/image1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313.xml"/><Relationship Id="rId7" Type="http://schemas.openxmlformats.org/officeDocument/2006/relationships/image" Target="../media/image162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4.png"/><Relationship Id="rId4" Type="http://schemas.openxmlformats.org/officeDocument/2006/relationships/tags" Target="../tags/tag314.xml"/><Relationship Id="rId9" Type="http://schemas.openxmlformats.org/officeDocument/2006/relationships/image" Target="../media/image15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317.xml"/><Relationship Id="rId7" Type="http://schemas.openxmlformats.org/officeDocument/2006/relationships/image" Target="../media/image172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3.png"/><Relationship Id="rId4" Type="http://schemas.openxmlformats.org/officeDocument/2006/relationships/tags" Target="../tags/tag318.xml"/><Relationship Id="rId9" Type="http://schemas.openxmlformats.org/officeDocument/2006/relationships/image" Target="../media/image15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2.xml"/><Relationship Id="rId3" Type="http://schemas.openxmlformats.org/officeDocument/2006/relationships/tags" Target="../tags/tag3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1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image" Target="../media/image175.png"/><Relationship Id="rId5" Type="http://schemas.openxmlformats.org/officeDocument/2006/relationships/tags" Target="../tags/tag323.xml"/><Relationship Id="rId10" Type="http://schemas.openxmlformats.org/officeDocument/2006/relationships/image" Target="../media/image174.png"/><Relationship Id="rId4" Type="http://schemas.openxmlformats.org/officeDocument/2006/relationships/tags" Target="../tags/tag322.xml"/><Relationship Id="rId9" Type="http://schemas.openxmlformats.org/officeDocument/2006/relationships/image" Target="../media/image14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tags" Target="../tags/tag327.xml"/><Relationship Id="rId7" Type="http://schemas.openxmlformats.org/officeDocument/2006/relationships/image" Target="../media/image176.png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image" Target="../media/image147.png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330.xml"/><Relationship Id="rId7" Type="http://schemas.openxmlformats.org/officeDocument/2006/relationships/image" Target="../media/image176.png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image" Target="../media/image147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333.xml"/><Relationship Id="rId7" Type="http://schemas.openxmlformats.org/officeDocument/2006/relationships/image" Target="../media/image162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4.png"/><Relationship Id="rId4" Type="http://schemas.openxmlformats.org/officeDocument/2006/relationships/tags" Target="../tags/tag334.xml"/><Relationship Id="rId9" Type="http://schemas.openxmlformats.org/officeDocument/2006/relationships/image" Target="../media/image15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7" Type="http://schemas.openxmlformats.org/officeDocument/2006/relationships/image" Target="../media/image181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5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4736" y="4842398"/>
            <a:ext cx="3160747" cy="227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81843" y="2621261"/>
            <a:ext cx="3180314" cy="314695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14542" y="1781415"/>
            <a:ext cx="6111953" cy="7329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79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80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752,9059"/>
  <p:tag name="OUTPUTDPI" val="600"/>
  <p:tag name="LATEXADDIN" val="\documentclass{article}&#10;\input{preamble}&#10;\begin{document}&#10;&#10;\begin{mathpar}&#10;P \subseteq \setFormula \times \setFormula &#10;\end{mathpar}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756,6555"/>
  <p:tag name="OUTPUTDPI" val="600"/>
  <p:tag name="LATEXADDIN" val="\documentclass{article}&#10;\input{preamble}&#10;\begin{document}&#10;&#10;\begin{mathpar}&#10;\grad{P} \subseteq \setGFormula \times \setGFormula &#10;\end{mathpar}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2,801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3989</Words>
  <Application>Microsoft Office PowerPoint</Application>
  <PresentationFormat>On-screen Show (4:3)</PresentationFormat>
  <Paragraphs>1326</Paragraphs>
  <Slides>81</Slides>
  <Notes>65</Notes>
  <HiddenSlides>37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251</cp:revision>
  <dcterms:created xsi:type="dcterms:W3CDTF">2016-09-17T17:48:14Z</dcterms:created>
  <dcterms:modified xsi:type="dcterms:W3CDTF">2016-09-23T15:32:07Z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