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9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3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1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36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37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38.xml" ContentType="application/vnd.openxmlformats-officedocument.presentationml.notesSlide+xml"/>
  <Override PartName="/ppt/tags/tag212.xml" ContentType="application/vnd.openxmlformats-officedocument.presentationml.tags+xml"/>
  <Override PartName="/ppt/notesSlides/notesSlide39.xml" ContentType="application/vnd.openxmlformats-officedocument.presentationml.notesSlide+xml"/>
  <Override PartName="/ppt/tags/tag213.xml" ContentType="application/vnd.openxmlformats-officedocument.presentationml.tags+xml"/>
  <Override PartName="/ppt/notesSlides/notesSlide40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41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42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3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44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notesSlides/notesSlide49.xml" ContentType="application/vnd.openxmlformats-officedocument.presentationml.notesSlide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0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1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52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53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54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5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56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58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59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60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61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6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63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1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266" r:id="rId10"/>
    <p:sldId id="265" r:id="rId11"/>
    <p:sldId id="314" r:id="rId12"/>
    <p:sldId id="321" r:id="rId13"/>
    <p:sldId id="317" r:id="rId14"/>
    <p:sldId id="316" r:id="rId15"/>
    <p:sldId id="340" r:id="rId16"/>
    <p:sldId id="341" r:id="rId17"/>
    <p:sldId id="319" r:id="rId18"/>
    <p:sldId id="320" r:id="rId19"/>
    <p:sldId id="318" r:id="rId20"/>
    <p:sldId id="346" r:id="rId21"/>
    <p:sldId id="347" r:id="rId22"/>
    <p:sldId id="273" r:id="rId23"/>
    <p:sldId id="279" r:id="rId24"/>
    <p:sldId id="311" r:id="rId25"/>
    <p:sldId id="280" r:id="rId26"/>
    <p:sldId id="291" r:id="rId27"/>
    <p:sldId id="323" r:id="rId28"/>
    <p:sldId id="281" r:id="rId29"/>
    <p:sldId id="289" r:id="rId30"/>
    <p:sldId id="324" r:id="rId31"/>
    <p:sldId id="325" r:id="rId32"/>
    <p:sldId id="326" r:id="rId33"/>
    <p:sldId id="329" r:id="rId34"/>
    <p:sldId id="328" r:id="rId35"/>
    <p:sldId id="332" r:id="rId36"/>
    <p:sldId id="333" r:id="rId37"/>
    <p:sldId id="330" r:id="rId38"/>
    <p:sldId id="343" r:id="rId39"/>
    <p:sldId id="351" r:id="rId40"/>
    <p:sldId id="350" r:id="rId41"/>
    <p:sldId id="344" r:id="rId42"/>
    <p:sldId id="342" r:id="rId43"/>
    <p:sldId id="338" r:id="rId44"/>
    <p:sldId id="274" r:id="rId45"/>
    <p:sldId id="275" r:id="rId46"/>
    <p:sldId id="276" r:id="rId47"/>
    <p:sldId id="278" r:id="rId48"/>
    <p:sldId id="334" r:id="rId49"/>
    <p:sldId id="312" r:id="rId50"/>
    <p:sldId id="283" r:id="rId51"/>
    <p:sldId id="288" r:id="rId52"/>
    <p:sldId id="282" r:id="rId53"/>
    <p:sldId id="285" r:id="rId54"/>
    <p:sldId id="292" r:id="rId55"/>
    <p:sldId id="284" r:id="rId56"/>
    <p:sldId id="271" r:id="rId57"/>
    <p:sldId id="287" r:id="rId58"/>
    <p:sldId id="272" r:id="rId59"/>
    <p:sldId id="348" r:id="rId60"/>
    <p:sldId id="293" r:id="rId61"/>
    <p:sldId id="294" r:id="rId62"/>
    <p:sldId id="345" r:id="rId63"/>
    <p:sldId id="295" r:id="rId64"/>
    <p:sldId id="300" r:id="rId65"/>
    <p:sldId id="301" r:id="rId66"/>
    <p:sldId id="302" r:id="rId67"/>
    <p:sldId id="307" r:id="rId68"/>
    <p:sldId id="303" r:id="rId69"/>
    <p:sldId id="297" r:id="rId70"/>
    <p:sldId id="335" r:id="rId71"/>
    <p:sldId id="336" r:id="rId72"/>
    <p:sldId id="337" r:id="rId73"/>
    <p:sldId id="296" r:id="rId74"/>
    <p:sldId id="313" r:id="rId75"/>
    <p:sldId id="298" r:id="rId76"/>
    <p:sldId id="349" r:id="rId77"/>
    <p:sldId id="308" r:id="rId78"/>
    <p:sldId id="339" r:id="rId79"/>
    <p:sldId id="310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11"/>
            <p14:sldId id="280"/>
            <p14:sldId id="291"/>
            <p14:sldId id="323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 varScale="1">
        <p:scale>
          <a:sx n="69" d="100"/>
          <a:sy n="69" d="100"/>
        </p:scale>
        <p:origin x="66" y="4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2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3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6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2.xml"/><Relationship Id="rId7" Type="http://schemas.openxmlformats.org/officeDocument/2006/relationships/image" Target="../media/image40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5.xml"/><Relationship Id="rId7" Type="http://schemas.openxmlformats.org/officeDocument/2006/relationships/image" Target="../media/image3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2.xml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5.png"/><Relationship Id="rId4" Type="http://schemas.openxmlformats.org/officeDocument/2006/relationships/tags" Target="../tags/tag116.xml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19.xml"/><Relationship Id="rId7" Type="http://schemas.openxmlformats.org/officeDocument/2006/relationships/image" Target="../media/image39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23.xml"/><Relationship Id="rId11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9.png"/><Relationship Id="rId4" Type="http://schemas.openxmlformats.org/officeDocument/2006/relationships/tags" Target="../tags/tag120.xml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51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53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6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55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9.png"/><Relationship Id="rId3" Type="http://schemas.openxmlformats.org/officeDocument/2006/relationships/tags" Target="../tags/tag129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32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8.png"/><Relationship Id="rId5" Type="http://schemas.openxmlformats.org/officeDocument/2006/relationships/tags" Target="../tags/tag131.xml"/><Relationship Id="rId10" Type="http://schemas.openxmlformats.org/officeDocument/2006/relationships/image" Target="../media/image57.png"/><Relationship Id="rId4" Type="http://schemas.openxmlformats.org/officeDocument/2006/relationships/tags" Target="../tags/tag130.xml"/><Relationship Id="rId9" Type="http://schemas.openxmlformats.org/officeDocument/2006/relationships/image" Target="../media/image39.png"/><Relationship Id="rId1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34.xml"/><Relationship Id="rId7" Type="http://schemas.openxmlformats.org/officeDocument/2006/relationships/image" Target="../media/image38.png"/><Relationship Id="rId12" Type="http://schemas.openxmlformats.org/officeDocument/2006/relationships/image" Target="../media/image64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9.xml"/><Relationship Id="rId11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135.xml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38.xml"/><Relationship Id="rId7" Type="http://schemas.openxmlformats.org/officeDocument/2006/relationships/image" Target="../media/image38.png"/><Relationship Id="rId12" Type="http://schemas.openxmlformats.org/officeDocument/2006/relationships/image" Target="../media/image68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30.xml"/><Relationship Id="rId11" Type="http://schemas.openxmlformats.org/officeDocument/2006/relationships/image" Target="../media/image6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6.png"/><Relationship Id="rId4" Type="http://schemas.openxmlformats.org/officeDocument/2006/relationships/tags" Target="../tags/tag139.xml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30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41.xml"/><Relationship Id="rId16" Type="http://schemas.openxmlformats.org/officeDocument/2006/relationships/image" Target="../media/image16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28.png"/><Relationship Id="rId5" Type="http://schemas.openxmlformats.org/officeDocument/2006/relationships/tags" Target="../tags/tag144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1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notesSlide" Target="../notesSlides/notesSlide32.xml"/><Relationship Id="rId18" Type="http://schemas.openxmlformats.org/officeDocument/2006/relationships/image" Target="../media/image72.png"/><Relationship Id="rId3" Type="http://schemas.openxmlformats.org/officeDocument/2006/relationships/tags" Target="../tags/tag150.xml"/><Relationship Id="rId21" Type="http://schemas.openxmlformats.org/officeDocument/2006/relationships/image" Target="../media/image75.png"/><Relationship Id="rId7" Type="http://schemas.openxmlformats.org/officeDocument/2006/relationships/tags" Target="../tags/tag1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49.xml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5" Type="http://schemas.openxmlformats.org/officeDocument/2006/relationships/image" Target="../media/image70.png"/><Relationship Id="rId23" Type="http://schemas.openxmlformats.org/officeDocument/2006/relationships/image" Target="../media/image77.png"/><Relationship Id="rId10" Type="http://schemas.openxmlformats.org/officeDocument/2006/relationships/tags" Target="../tags/tag157.xml"/><Relationship Id="rId19" Type="http://schemas.openxmlformats.org/officeDocument/2006/relationships/image" Target="../media/image73.png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69.png"/><Relationship Id="rId22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image" Target="../media/image73.png"/><Relationship Id="rId26" Type="http://schemas.openxmlformats.org/officeDocument/2006/relationships/image" Target="../media/image82.png"/><Relationship Id="rId3" Type="http://schemas.openxmlformats.org/officeDocument/2006/relationships/tags" Target="../tags/tag161.xml"/><Relationship Id="rId21" Type="http://schemas.openxmlformats.org/officeDocument/2006/relationships/image" Target="../media/image76.png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image" Target="../media/image13.png"/><Relationship Id="rId25" Type="http://schemas.openxmlformats.org/officeDocument/2006/relationships/image" Target="../media/image81.png"/><Relationship Id="rId2" Type="http://schemas.openxmlformats.org/officeDocument/2006/relationships/tags" Target="../tags/tag160.xml"/><Relationship Id="rId16" Type="http://schemas.openxmlformats.org/officeDocument/2006/relationships/image" Target="../media/image78.png"/><Relationship Id="rId20" Type="http://schemas.openxmlformats.org/officeDocument/2006/relationships/image" Target="../media/image75.png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image" Target="../media/image80.png"/><Relationship Id="rId5" Type="http://schemas.openxmlformats.org/officeDocument/2006/relationships/tags" Target="../tags/tag163.xml"/><Relationship Id="rId15" Type="http://schemas.openxmlformats.org/officeDocument/2006/relationships/notesSlide" Target="../notesSlides/notesSlide33.xml"/><Relationship Id="rId23" Type="http://schemas.openxmlformats.org/officeDocument/2006/relationships/image" Target="../media/image79.png"/><Relationship Id="rId10" Type="http://schemas.openxmlformats.org/officeDocument/2006/relationships/tags" Target="../tags/tag168.xml"/><Relationship Id="rId19" Type="http://schemas.openxmlformats.org/officeDocument/2006/relationships/image" Target="../media/image74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notesSlide" Target="../notesSlides/notesSlide34.xml"/><Relationship Id="rId18" Type="http://schemas.openxmlformats.org/officeDocument/2006/relationships/image" Target="../media/image75.png"/><Relationship Id="rId3" Type="http://schemas.openxmlformats.org/officeDocument/2006/relationships/tags" Target="../tags/tag174.xml"/><Relationship Id="rId21" Type="http://schemas.openxmlformats.org/officeDocument/2006/relationships/image" Target="../media/image84.png"/><Relationship Id="rId7" Type="http://schemas.openxmlformats.org/officeDocument/2006/relationships/tags" Target="../tags/tag17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4.png"/><Relationship Id="rId2" Type="http://schemas.openxmlformats.org/officeDocument/2006/relationships/tags" Target="../tags/tag173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image" Target="../media/image13.png"/><Relationship Id="rId23" Type="http://schemas.openxmlformats.org/officeDocument/2006/relationships/image" Target="../media/image81.png"/><Relationship Id="rId10" Type="http://schemas.openxmlformats.org/officeDocument/2006/relationships/tags" Target="../tags/tag181.xml"/><Relationship Id="rId19" Type="http://schemas.openxmlformats.org/officeDocument/2006/relationships/image" Target="../media/image76.png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83.png"/><Relationship Id="rId22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7" Type="http://schemas.openxmlformats.org/officeDocument/2006/relationships/image" Target="../media/image91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../media/image94.png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tags" Target="../tags/tag191.xml"/><Relationship Id="rId16" Type="http://schemas.openxmlformats.org/officeDocument/2006/relationships/image" Target="../media/image97.png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../media/image92.png"/><Relationship Id="rId5" Type="http://schemas.openxmlformats.org/officeDocument/2006/relationships/tags" Target="../tags/tag194.xml"/><Relationship Id="rId15" Type="http://schemas.openxmlformats.org/officeDocument/2006/relationships/image" Target="../media/image96.png"/><Relationship Id="rId10" Type="http://schemas.openxmlformats.org/officeDocument/2006/relationships/image" Target="../media/image49.png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image" Target="../media/image101.png"/><Relationship Id="rId18" Type="http://schemas.openxmlformats.org/officeDocument/2006/relationships/image" Target="../media/image105.png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image" Target="../media/image100.png"/><Relationship Id="rId17" Type="http://schemas.openxmlformats.org/officeDocument/2006/relationships/image" Target="../media/image104.png"/><Relationship Id="rId2" Type="http://schemas.openxmlformats.org/officeDocument/2006/relationships/tags" Target="../tags/tag199.xml"/><Relationship Id="rId16" Type="http://schemas.openxmlformats.org/officeDocument/2006/relationships/image" Target="../media/image103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99.png"/><Relationship Id="rId5" Type="http://schemas.openxmlformats.org/officeDocument/2006/relationships/tags" Target="../tags/tag202.xml"/><Relationship Id="rId15" Type="http://schemas.openxmlformats.org/officeDocument/2006/relationships/image" Target="../media/image102.png"/><Relationship Id="rId10" Type="http://schemas.openxmlformats.org/officeDocument/2006/relationships/notesSlide" Target="../notesSlides/notesSlide37.xml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13" Type="http://schemas.openxmlformats.org/officeDocument/2006/relationships/image" Target="../media/image110.png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9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108.png"/><Relationship Id="rId5" Type="http://schemas.openxmlformats.org/officeDocument/2006/relationships/tags" Target="../tags/tag210.xml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tags" Target="../tags/tag209.xml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Relationship Id="rId4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tags" Target="../tags/tag216.xml"/><Relationship Id="rId21" Type="http://schemas.openxmlformats.org/officeDocument/2006/relationships/image" Target="../media/image120.png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image" Target="../media/image49.png"/><Relationship Id="rId25" Type="http://schemas.openxmlformats.org/officeDocument/2006/relationships/image" Target="../media/image124.png"/><Relationship Id="rId2" Type="http://schemas.openxmlformats.org/officeDocument/2006/relationships/tags" Target="../tags/tag215.xml"/><Relationship Id="rId16" Type="http://schemas.openxmlformats.org/officeDocument/2006/relationships/image" Target="../media/image116.png"/><Relationship Id="rId20" Type="http://schemas.openxmlformats.org/officeDocument/2006/relationships/image" Target="../media/image119.png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image" Target="../media/image123.png"/><Relationship Id="rId5" Type="http://schemas.openxmlformats.org/officeDocument/2006/relationships/tags" Target="../tags/tag218.xml"/><Relationship Id="rId15" Type="http://schemas.openxmlformats.org/officeDocument/2006/relationships/image" Target="../media/image115.png"/><Relationship Id="rId23" Type="http://schemas.openxmlformats.org/officeDocument/2006/relationships/image" Target="../media/image122.png"/><Relationship Id="rId10" Type="http://schemas.openxmlformats.org/officeDocument/2006/relationships/tags" Target="../tags/tag223.xml"/><Relationship Id="rId19" Type="http://schemas.openxmlformats.org/officeDocument/2006/relationships/image" Target="../media/image118.png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notesSlide" Target="../notesSlides/notesSlide41.xml"/><Relationship Id="rId22" Type="http://schemas.openxmlformats.org/officeDocument/2006/relationships/image" Target="../media/image1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tags" Target="../tags/tag228.xml"/><Relationship Id="rId21" Type="http://schemas.openxmlformats.org/officeDocument/2006/relationships/image" Target="../media/image120.png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49.png"/><Relationship Id="rId25" Type="http://schemas.openxmlformats.org/officeDocument/2006/relationships/image" Target="../media/image124.png"/><Relationship Id="rId2" Type="http://schemas.openxmlformats.org/officeDocument/2006/relationships/tags" Target="../tags/tag227.xml"/><Relationship Id="rId16" Type="http://schemas.openxmlformats.org/officeDocument/2006/relationships/image" Target="../media/image116.png"/><Relationship Id="rId20" Type="http://schemas.openxmlformats.org/officeDocument/2006/relationships/image" Target="../media/image119.png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24" Type="http://schemas.openxmlformats.org/officeDocument/2006/relationships/image" Target="../media/image123.png"/><Relationship Id="rId5" Type="http://schemas.openxmlformats.org/officeDocument/2006/relationships/tags" Target="../tags/tag230.xml"/><Relationship Id="rId15" Type="http://schemas.openxmlformats.org/officeDocument/2006/relationships/image" Target="../media/image115.png"/><Relationship Id="rId23" Type="http://schemas.openxmlformats.org/officeDocument/2006/relationships/image" Target="../media/image122.png"/><Relationship Id="rId10" Type="http://schemas.openxmlformats.org/officeDocument/2006/relationships/tags" Target="../tags/tag235.xml"/><Relationship Id="rId19" Type="http://schemas.openxmlformats.org/officeDocument/2006/relationships/image" Target="../media/image118.png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notesSlide" Target="../notesSlides/notesSlide42.xml"/><Relationship Id="rId22" Type="http://schemas.openxmlformats.org/officeDocument/2006/relationships/image" Target="../media/image12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image" Target="../media/image49.png"/><Relationship Id="rId18" Type="http://schemas.openxmlformats.org/officeDocument/2006/relationships/image" Target="../media/image125.png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image" Target="../media/image116.png"/><Relationship Id="rId17" Type="http://schemas.openxmlformats.org/officeDocument/2006/relationships/image" Target="../media/image124.png"/><Relationship Id="rId2" Type="http://schemas.openxmlformats.org/officeDocument/2006/relationships/tags" Target="../tags/tag239.xml"/><Relationship Id="rId16" Type="http://schemas.openxmlformats.org/officeDocument/2006/relationships/image" Target="../media/image119.png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image" Target="../media/image115.png"/><Relationship Id="rId5" Type="http://schemas.openxmlformats.org/officeDocument/2006/relationships/tags" Target="../tags/tag242.xml"/><Relationship Id="rId15" Type="http://schemas.openxmlformats.org/officeDocument/2006/relationships/image" Target="../media/image118.png"/><Relationship Id="rId10" Type="http://schemas.openxmlformats.org/officeDocument/2006/relationships/notesSlide" Target="../notesSlides/notesSlide43.xml"/><Relationship Id="rId4" Type="http://schemas.openxmlformats.org/officeDocument/2006/relationships/tags" Target="../tags/tag24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tags" Target="../tags/tag248.xml"/><Relationship Id="rId7" Type="http://schemas.openxmlformats.org/officeDocument/2006/relationships/image" Target="../media/image115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7.png"/><Relationship Id="rId4" Type="http://schemas.openxmlformats.org/officeDocument/2006/relationships/tags" Target="../tags/tag249.xml"/><Relationship Id="rId9" Type="http://schemas.openxmlformats.org/officeDocument/2006/relationships/image" Target="../media/image12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tags" Target="../tags/tag252.xml"/><Relationship Id="rId7" Type="http://schemas.openxmlformats.org/officeDocument/2006/relationships/image" Target="../media/image127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image" Target="../media/image1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3.xml"/><Relationship Id="rId9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tags" Target="../tags/tag256.xml"/><Relationship Id="rId7" Type="http://schemas.openxmlformats.org/officeDocument/2006/relationships/image" Target="../media/image132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7.xml"/><Relationship Id="rId9" Type="http://schemas.openxmlformats.org/officeDocument/2006/relationships/image" Target="../media/image13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260.xml"/><Relationship Id="rId7" Type="http://schemas.openxmlformats.org/officeDocument/2006/relationships/image" Target="../media/image136.png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1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1.xml"/><Relationship Id="rId9" Type="http://schemas.openxmlformats.org/officeDocument/2006/relationships/image" Target="../media/image1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image" Target="../media/image138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image" Target="../media/image52.png"/><Relationship Id="rId5" Type="http://schemas.openxmlformats.org/officeDocument/2006/relationships/image" Target="../media/image134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image" Target="../media/image140.png"/><Relationship Id="rId18" Type="http://schemas.openxmlformats.org/officeDocument/2006/relationships/image" Target="../media/image56.png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image" Target="../media/image55.png"/><Relationship Id="rId17" Type="http://schemas.openxmlformats.org/officeDocument/2006/relationships/image" Target="../media/image144.png"/><Relationship Id="rId2" Type="http://schemas.openxmlformats.org/officeDocument/2006/relationships/tags" Target="../tags/tag266.xml"/><Relationship Id="rId16" Type="http://schemas.openxmlformats.org/officeDocument/2006/relationships/image" Target="../media/image143.png"/><Relationship Id="rId20" Type="http://schemas.openxmlformats.org/officeDocument/2006/relationships/image" Target="../media/image146.png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notesSlide" Target="../notesSlides/notesSlide47.xml"/><Relationship Id="rId5" Type="http://schemas.openxmlformats.org/officeDocument/2006/relationships/tags" Target="../tags/tag269.xml"/><Relationship Id="rId15" Type="http://schemas.openxmlformats.org/officeDocument/2006/relationships/image" Target="../media/image14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5.png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276.xml"/><Relationship Id="rId7" Type="http://schemas.openxmlformats.org/officeDocument/2006/relationships/image" Target="../media/image147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0.png"/><Relationship Id="rId4" Type="http://schemas.openxmlformats.org/officeDocument/2006/relationships/tags" Target="../tags/tag277.xml"/><Relationship Id="rId9" Type="http://schemas.openxmlformats.org/officeDocument/2006/relationships/image" Target="../media/image14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tags" Target="../tags/tag280.xml"/><Relationship Id="rId7" Type="http://schemas.openxmlformats.org/officeDocument/2006/relationships/image" Target="../media/image152.png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image" Target="../media/image151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tags" Target="../tags/tag283.xml"/><Relationship Id="rId7" Type="http://schemas.openxmlformats.org/officeDocument/2006/relationships/image" Target="../media/image151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4.png"/><Relationship Id="rId4" Type="http://schemas.openxmlformats.org/officeDocument/2006/relationships/tags" Target="../tags/tag284.xml"/><Relationship Id="rId9" Type="http://schemas.openxmlformats.org/officeDocument/2006/relationships/image" Target="../media/image15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87.xml"/><Relationship Id="rId7" Type="http://schemas.openxmlformats.org/officeDocument/2006/relationships/image" Target="../media/image15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4" Type="http://schemas.openxmlformats.org/officeDocument/2006/relationships/tags" Target="../tags/tag288.xml"/><Relationship Id="rId9" Type="http://schemas.openxmlformats.org/officeDocument/2006/relationships/image" Target="../media/image1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notesSlide" Target="../notesSlides/notesSlide5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tags" Target="../tags/tag293.xml"/><Relationship Id="rId7" Type="http://schemas.openxmlformats.org/officeDocument/2006/relationships/image" Target="../media/image161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3.png"/><Relationship Id="rId4" Type="http://schemas.openxmlformats.org/officeDocument/2006/relationships/tags" Target="../tags/tag294.xml"/><Relationship Id="rId9" Type="http://schemas.openxmlformats.org/officeDocument/2006/relationships/image" Target="../media/image1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notesSlide" Target="../notesSlides/notesSlide5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tags" Target="../tags/tag299.xml"/><Relationship Id="rId7" Type="http://schemas.openxmlformats.org/officeDocument/2006/relationships/image" Target="../media/image161.png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3.png"/><Relationship Id="rId4" Type="http://schemas.openxmlformats.org/officeDocument/2006/relationships/tags" Target="../tags/tag300.xml"/><Relationship Id="rId9" Type="http://schemas.openxmlformats.org/officeDocument/2006/relationships/image" Target="../media/image15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tags" Target="../tags/tag303.xml"/><Relationship Id="rId7" Type="http://schemas.openxmlformats.org/officeDocument/2006/relationships/notesSlide" Target="../notesSlides/notesSlide57.xml"/><Relationship Id="rId12" Type="http://schemas.openxmlformats.org/officeDocument/2006/relationships/image" Target="../media/image170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9.png"/><Relationship Id="rId5" Type="http://schemas.openxmlformats.org/officeDocument/2006/relationships/tags" Target="../tags/tag305.xml"/><Relationship Id="rId10" Type="http://schemas.openxmlformats.org/officeDocument/2006/relationships/image" Target="../media/image168.png"/><Relationship Id="rId4" Type="http://schemas.openxmlformats.org/officeDocument/2006/relationships/tags" Target="../tags/tag304.xml"/><Relationship Id="rId9" Type="http://schemas.openxmlformats.org/officeDocument/2006/relationships/image" Target="../media/image16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tags" Target="../tags/tag308.xml"/><Relationship Id="rId7" Type="http://schemas.openxmlformats.org/officeDocument/2006/relationships/image" Target="../media/image161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3.png"/><Relationship Id="rId4" Type="http://schemas.openxmlformats.org/officeDocument/2006/relationships/tags" Target="../tags/tag309.xml"/><Relationship Id="rId9" Type="http://schemas.openxmlformats.org/officeDocument/2006/relationships/image" Target="../media/image1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312.xml"/><Relationship Id="rId7" Type="http://schemas.openxmlformats.org/officeDocument/2006/relationships/image" Target="../media/image171.png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2.png"/><Relationship Id="rId4" Type="http://schemas.openxmlformats.org/officeDocument/2006/relationships/tags" Target="../tags/tag313.xml"/><Relationship Id="rId9" Type="http://schemas.openxmlformats.org/officeDocument/2006/relationships/image" Target="../media/image1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3" Type="http://schemas.openxmlformats.org/officeDocument/2006/relationships/tags" Target="../tags/tag3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315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image" Target="../media/image174.png"/><Relationship Id="rId5" Type="http://schemas.openxmlformats.org/officeDocument/2006/relationships/tags" Target="../tags/tag318.xml"/><Relationship Id="rId10" Type="http://schemas.openxmlformats.org/officeDocument/2006/relationships/image" Target="../media/image173.png"/><Relationship Id="rId4" Type="http://schemas.openxmlformats.org/officeDocument/2006/relationships/tags" Target="../tags/tag317.xml"/><Relationship Id="rId9" Type="http://schemas.openxmlformats.org/officeDocument/2006/relationships/image" Target="../media/image14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tags" Target="../tags/tag322.xml"/><Relationship Id="rId7" Type="http://schemas.openxmlformats.org/officeDocument/2006/relationships/image" Target="../media/image175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image" Target="../media/image146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tags" Target="../tags/tag325.xml"/><Relationship Id="rId7" Type="http://schemas.openxmlformats.org/officeDocument/2006/relationships/image" Target="../media/image175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image" Target="../media/image146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tags" Target="../tags/tag328.xml"/><Relationship Id="rId7" Type="http://schemas.openxmlformats.org/officeDocument/2006/relationships/image" Target="../media/image161.png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3.png"/><Relationship Id="rId4" Type="http://schemas.openxmlformats.org/officeDocument/2006/relationships/tags" Target="../tags/tag329.xml"/><Relationship Id="rId9" Type="http://schemas.openxmlformats.org/officeDocument/2006/relationships/image" Target="../media/image1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32.xml"/><Relationship Id="rId7" Type="http://schemas.openxmlformats.org/officeDocument/2006/relationships/image" Target="../media/image180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3936</Words>
  <Application>Microsoft Office PowerPoint</Application>
  <PresentationFormat>On-screen Show (4:3)</PresentationFormat>
  <Paragraphs>1311</Paragraphs>
  <Slides>79</Slides>
  <Notes>63</Notes>
  <HiddenSlides>35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250</cp:revision>
  <dcterms:created xsi:type="dcterms:W3CDTF">2016-09-17T17:48:14Z</dcterms:created>
  <dcterms:modified xsi:type="dcterms:W3CDTF">2016-09-23T15:25:43Z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