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9"/>
  </p:notesMasterIdLst>
  <p:sldIdLst>
    <p:sldId id="256" r:id="rId2"/>
    <p:sldId id="260" r:id="rId3"/>
    <p:sldId id="259" r:id="rId4"/>
    <p:sldId id="263" r:id="rId5"/>
    <p:sldId id="262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</p14:sldIdLst>
        </p14:section>
        <p14:section name="Approach" id="{E4314259-17AB-4162-9F2D-707CDFBE2B8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(!(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amount))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IllStateEx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(!(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amount))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IllStateEx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declarative, annotations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69969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</Words>
  <Application>Microsoft Office PowerPoint</Application>
  <PresentationFormat>On-screen Show (4:3)</PresentationFormat>
  <Paragraphs>105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11</cp:revision>
  <dcterms:created xsi:type="dcterms:W3CDTF">2016-09-17T17:48:14Z</dcterms:created>
  <dcterms:modified xsi:type="dcterms:W3CDTF">2016-09-17T19:15:03Z</dcterms:modified>
</cp:coreProperties>
</file>