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1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3.xml" ContentType="application/vnd.openxmlformats-officedocument.presentationml.notesSlide+xml"/>
  <Override PartName="/ppt/tags/tag99.xml" ContentType="application/vnd.openxmlformats-officedocument.presentationml.tags+xml"/>
  <Override PartName="/ppt/notesSlides/notesSlide2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7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35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3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7.xml" ContentType="application/vnd.openxmlformats-officedocument.presentationml.notesSlide+xml"/>
  <Override PartName="/ppt/tags/tag181.xml" ContentType="application/vnd.openxmlformats-officedocument.presentationml.tags+xml"/>
  <Override PartName="/ppt/notesSlides/notesSlide38.xml" ContentType="application/vnd.openxmlformats-officedocument.presentationml.notesSlide+xml"/>
  <Override PartName="/ppt/tags/tag182.xml" ContentType="application/vnd.openxmlformats-officedocument.presentationml.tags+xml"/>
  <Override PartName="/ppt/notesSlides/notesSlide39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40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41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42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43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6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7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48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49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50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51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52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53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54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55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56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57.xml" ContentType="application/vnd.openxmlformats-officedocument.presentationml.notesSlide+xml"/>
  <Override PartName="/ppt/tags/tag283.xml" ContentType="application/vnd.openxmlformats-officedocument.presentationml.tags+xml"/>
  <Override PartName="/ppt/notesSlides/notesSlide58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9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60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76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273" r:id="rId21"/>
    <p:sldId id="327" r:id="rId22"/>
    <p:sldId id="279" r:id="rId23"/>
    <p:sldId id="311" r:id="rId24"/>
    <p:sldId id="280" r:id="rId25"/>
    <p:sldId id="291" r:id="rId26"/>
    <p:sldId id="323" r:id="rId27"/>
    <p:sldId id="281" r:id="rId28"/>
    <p:sldId id="289" r:id="rId29"/>
    <p:sldId id="324" r:id="rId30"/>
    <p:sldId id="325" r:id="rId31"/>
    <p:sldId id="326" r:id="rId32"/>
    <p:sldId id="329" r:id="rId33"/>
    <p:sldId id="328" r:id="rId34"/>
    <p:sldId id="332" r:id="rId35"/>
    <p:sldId id="333" r:id="rId36"/>
    <p:sldId id="330" r:id="rId37"/>
    <p:sldId id="343" r:id="rId38"/>
    <p:sldId id="344" r:id="rId39"/>
    <p:sldId id="342" r:id="rId40"/>
    <p:sldId id="338" r:id="rId41"/>
    <p:sldId id="274" r:id="rId42"/>
    <p:sldId id="275" r:id="rId43"/>
    <p:sldId id="276" r:id="rId44"/>
    <p:sldId id="278" r:id="rId45"/>
    <p:sldId id="334" r:id="rId46"/>
    <p:sldId id="312" r:id="rId47"/>
    <p:sldId id="283" r:id="rId48"/>
    <p:sldId id="288" r:id="rId49"/>
    <p:sldId id="282" r:id="rId50"/>
    <p:sldId id="285" r:id="rId51"/>
    <p:sldId id="292" r:id="rId52"/>
    <p:sldId id="284" r:id="rId53"/>
    <p:sldId id="271" r:id="rId54"/>
    <p:sldId id="287" r:id="rId55"/>
    <p:sldId id="272" r:id="rId56"/>
    <p:sldId id="293" r:id="rId57"/>
    <p:sldId id="294" r:id="rId58"/>
    <p:sldId id="345" r:id="rId59"/>
    <p:sldId id="295" r:id="rId60"/>
    <p:sldId id="300" r:id="rId61"/>
    <p:sldId id="301" r:id="rId62"/>
    <p:sldId id="302" r:id="rId63"/>
    <p:sldId id="307" r:id="rId64"/>
    <p:sldId id="303" r:id="rId65"/>
    <p:sldId id="297" r:id="rId66"/>
    <p:sldId id="335" r:id="rId67"/>
    <p:sldId id="336" r:id="rId68"/>
    <p:sldId id="337" r:id="rId69"/>
    <p:sldId id="296" r:id="rId70"/>
    <p:sldId id="313" r:id="rId71"/>
    <p:sldId id="298" r:id="rId72"/>
    <p:sldId id="308" r:id="rId73"/>
    <p:sldId id="339" r:id="rId74"/>
    <p:sldId id="31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</p14:sldIdLst>
        </p14:section>
        <p14:section name="Approach" id="{E4314259-17AB-4162-9F2D-707CDFBE2B8D}">
          <p14:sldIdLst>
            <p14:sldId id="273"/>
            <p14:sldId id="327"/>
            <p14:sldId id="279"/>
            <p14:sldId id="311"/>
            <p14:sldId id="280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53" d="100"/>
          <a:sy n="53" d="100"/>
        </p:scale>
        <p:origin x="72" y="19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diagram as intro, intro each section as showing certain</a:t>
            </a:r>
            <a:r>
              <a:rPr lang="en-US" baseline="0" dirty="0"/>
              <a:t> section</a:t>
            </a:r>
            <a:endParaRPr lang="en-US" dirty="0"/>
          </a:p>
          <a:p>
            <a:r>
              <a:rPr lang="en-US" dirty="0" err="1"/>
              <a:t>higl</a:t>
            </a:r>
            <a:r>
              <a:rPr lang="en-US" dirty="0"/>
              <a:t> level lemmas, show progression of</a:t>
            </a:r>
            <a:r>
              <a:rPr lang="en-US" baseline="0" dirty="0"/>
              <a:t> logic</a:t>
            </a:r>
          </a:p>
          <a:p>
            <a:r>
              <a:rPr lang="en-US" baseline="0" dirty="0"/>
              <a:t>we also did it for IDF (show example in slide)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5.png"/><Relationship Id="rId2" Type="http://schemas.openxmlformats.org/officeDocument/2006/relationships/tags" Target="../tags/tag6.xml"/><Relationship Id="rId16" Type="http://schemas.openxmlformats.org/officeDocument/2006/relationships/image" Target="../media/image1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4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8.png"/><Relationship Id="rId26" Type="http://schemas.openxmlformats.org/officeDocument/2006/relationships/image" Target="../media/image18.png"/><Relationship Id="rId3" Type="http://schemas.openxmlformats.org/officeDocument/2006/relationships/tags" Target="../tags/tag23.xml"/><Relationship Id="rId21" Type="http://schemas.openxmlformats.org/officeDocument/2006/relationships/image" Target="../media/image17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7.png"/><Relationship Id="rId25" Type="http://schemas.openxmlformats.org/officeDocument/2006/relationships/image" Target="../media/image6.png"/><Relationship Id="rId2" Type="http://schemas.openxmlformats.org/officeDocument/2006/relationships/tags" Target="../tags/tag22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11.png"/><Relationship Id="rId5" Type="http://schemas.openxmlformats.org/officeDocument/2006/relationships/tags" Target="../tags/tag25.xml"/><Relationship Id="rId15" Type="http://schemas.openxmlformats.org/officeDocument/2006/relationships/notesSlide" Target="../notesSlides/notesSlide13.xml"/><Relationship Id="rId23" Type="http://schemas.openxmlformats.org/officeDocument/2006/relationships/image" Target="../media/image9.png"/><Relationship Id="rId10" Type="http://schemas.openxmlformats.org/officeDocument/2006/relationships/tags" Target="../tags/tag30.xml"/><Relationship Id="rId19" Type="http://schemas.openxmlformats.org/officeDocument/2006/relationships/image" Target="../media/image12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5.png"/><Relationship Id="rId27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.png"/><Relationship Id="rId3" Type="http://schemas.openxmlformats.org/officeDocument/2006/relationships/tags" Target="../tags/tag36.xml"/><Relationship Id="rId21" Type="http://schemas.openxmlformats.org/officeDocument/2006/relationships/image" Target="../media/image9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22.png"/><Relationship Id="rId25" Type="http://schemas.openxmlformats.org/officeDocument/2006/relationships/image" Target="../media/image19.png"/><Relationship Id="rId2" Type="http://schemas.openxmlformats.org/officeDocument/2006/relationships/tags" Target="../tags/tag35.xml"/><Relationship Id="rId16" Type="http://schemas.openxmlformats.org/officeDocument/2006/relationships/image" Target="../media/image21.png"/><Relationship Id="rId20" Type="http://schemas.openxmlformats.org/officeDocument/2006/relationships/image" Target="../media/image1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18.png"/><Relationship Id="rId5" Type="http://schemas.openxmlformats.org/officeDocument/2006/relationships/tags" Target="../tags/tag38.xml"/><Relationship Id="rId15" Type="http://schemas.openxmlformats.org/officeDocument/2006/relationships/image" Target="../media/image20.png"/><Relationship Id="rId23" Type="http://schemas.openxmlformats.org/officeDocument/2006/relationships/image" Target="../media/image6.png"/><Relationship Id="rId10" Type="http://schemas.openxmlformats.org/officeDocument/2006/relationships/tags" Target="../tags/tag43.xml"/><Relationship Id="rId19" Type="http://schemas.openxmlformats.org/officeDocument/2006/relationships/image" Target="../media/image2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notesSlide" Target="../notesSlides/notesSlide14.xml"/><Relationship Id="rId2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6.png"/><Relationship Id="rId3" Type="http://schemas.openxmlformats.org/officeDocument/2006/relationships/tags" Target="../tags/tag48.xml"/><Relationship Id="rId21" Type="http://schemas.openxmlformats.org/officeDocument/2006/relationships/image" Target="../media/image11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12.png"/><Relationship Id="rId2" Type="http://schemas.openxmlformats.org/officeDocument/2006/relationships/tags" Target="../tags/tag47.xml"/><Relationship Id="rId16" Type="http://schemas.openxmlformats.org/officeDocument/2006/relationships/image" Target="../media/image25.png"/><Relationship Id="rId20" Type="http://schemas.openxmlformats.org/officeDocument/2006/relationships/image" Target="../media/image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19.png"/><Relationship Id="rId5" Type="http://schemas.openxmlformats.org/officeDocument/2006/relationships/tags" Target="../tags/tag50.xml"/><Relationship Id="rId15" Type="http://schemas.openxmlformats.org/officeDocument/2006/relationships/image" Target="../media/image24.png"/><Relationship Id="rId23" Type="http://schemas.openxmlformats.org/officeDocument/2006/relationships/image" Target="../media/image18.png"/><Relationship Id="rId10" Type="http://schemas.openxmlformats.org/officeDocument/2006/relationships/tags" Target="../tags/tag55.xml"/><Relationship Id="rId19" Type="http://schemas.openxmlformats.org/officeDocument/2006/relationships/image" Target="../media/image15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notesSlide" Target="../notesSlides/notesSlide15.xml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tags" Target="../tags/tag59.xml"/><Relationship Id="rId16" Type="http://schemas.openxmlformats.org/officeDocument/2006/relationships/image" Target="../media/image17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6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28.png"/><Relationship Id="rId18" Type="http://schemas.openxmlformats.org/officeDocument/2006/relationships/image" Target="../media/image9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27.png"/><Relationship Id="rId17" Type="http://schemas.openxmlformats.org/officeDocument/2006/relationships/image" Target="../media/image15.png"/><Relationship Id="rId2" Type="http://schemas.openxmlformats.org/officeDocument/2006/relationships/tags" Target="../tags/tag68.xml"/><Relationship Id="rId16" Type="http://schemas.openxmlformats.org/officeDocument/2006/relationships/image" Target="../media/image30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1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1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tags" Target="../tags/tag78.xml"/><Relationship Id="rId21" Type="http://schemas.openxmlformats.org/officeDocument/2006/relationships/image" Target="../media/image31.png"/><Relationship Id="rId7" Type="http://schemas.openxmlformats.org/officeDocument/2006/relationships/tags" Target="../tags/tag82.xml"/><Relationship Id="rId12" Type="http://schemas.openxmlformats.org/officeDocument/2006/relationships/notesSlide" Target="../notesSlides/notesSlide19.xml"/><Relationship Id="rId17" Type="http://schemas.openxmlformats.org/officeDocument/2006/relationships/image" Target="../media/image16.png"/><Relationship Id="rId2" Type="http://schemas.openxmlformats.org/officeDocument/2006/relationships/tags" Target="../tags/tag77.xml"/><Relationship Id="rId16" Type="http://schemas.openxmlformats.org/officeDocument/2006/relationships/image" Target="../media/image12.png"/><Relationship Id="rId20" Type="http://schemas.openxmlformats.org/officeDocument/2006/relationships/image" Target="../media/image9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5" Type="http://schemas.openxmlformats.org/officeDocument/2006/relationships/image" Target="../media/image29.png"/><Relationship Id="rId10" Type="http://schemas.openxmlformats.org/officeDocument/2006/relationships/tags" Target="../tags/tag85.xml"/><Relationship Id="rId19" Type="http://schemas.openxmlformats.org/officeDocument/2006/relationships/image" Target="../media/image15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88.xml"/><Relationship Id="rId7" Type="http://schemas.openxmlformats.org/officeDocument/2006/relationships/image" Target="../media/image3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91.xml"/><Relationship Id="rId7" Type="http://schemas.openxmlformats.org/officeDocument/2006/relationships/image" Target="../media/image3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92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95.xml"/><Relationship Id="rId7" Type="http://schemas.openxmlformats.org/officeDocument/2006/relationships/image" Target="../media/image3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2.xml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96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48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2.png"/><Relationship Id="rId3" Type="http://schemas.openxmlformats.org/officeDocument/2006/relationships/tags" Target="../tags/tag104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3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106.xml"/><Relationship Id="rId10" Type="http://schemas.openxmlformats.org/officeDocument/2006/relationships/image" Target="../media/image50.png"/><Relationship Id="rId4" Type="http://schemas.openxmlformats.org/officeDocument/2006/relationships/tags" Target="../tags/tag105.xml"/><Relationship Id="rId9" Type="http://schemas.openxmlformats.org/officeDocument/2006/relationships/image" Target="../media/image33.png"/><Relationship Id="rId1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09.xml"/><Relationship Id="rId7" Type="http://schemas.openxmlformats.org/officeDocument/2006/relationships/image" Target="../media/image32.png"/><Relationship Id="rId12" Type="http://schemas.openxmlformats.org/officeDocument/2006/relationships/image" Target="../media/image57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28.xml"/><Relationship Id="rId11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110.xml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113.xml"/><Relationship Id="rId7" Type="http://schemas.openxmlformats.org/officeDocument/2006/relationships/image" Target="../media/image3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29.xml"/><Relationship Id="rId10" Type="http://schemas.openxmlformats.org/officeDocument/2006/relationships/image" Target="../media/image6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29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28.png"/><Relationship Id="rId17" Type="http://schemas.openxmlformats.org/officeDocument/2006/relationships/image" Target="../media/image9.png"/><Relationship Id="rId2" Type="http://schemas.openxmlformats.org/officeDocument/2006/relationships/tags" Target="../tags/tag115.xml"/><Relationship Id="rId16" Type="http://schemas.openxmlformats.org/officeDocument/2006/relationships/image" Target="../media/image15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7.png"/><Relationship Id="rId5" Type="http://schemas.openxmlformats.org/officeDocument/2006/relationships/tags" Target="../tags/tag118.xml"/><Relationship Id="rId15" Type="http://schemas.openxmlformats.org/officeDocument/2006/relationships/image" Target="../media/image30.png"/><Relationship Id="rId10" Type="http://schemas.openxmlformats.org/officeDocument/2006/relationships/notesSlide" Target="../notesSlides/notesSlide30.xml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notesSlide" Target="../notesSlides/notesSlide31.xml"/><Relationship Id="rId18" Type="http://schemas.openxmlformats.org/officeDocument/2006/relationships/image" Target="../media/image64.png"/><Relationship Id="rId3" Type="http://schemas.openxmlformats.org/officeDocument/2006/relationships/tags" Target="../tags/tag124.xml"/><Relationship Id="rId21" Type="http://schemas.openxmlformats.org/officeDocument/2006/relationships/image" Target="../media/image67.png"/><Relationship Id="rId7" Type="http://schemas.openxmlformats.org/officeDocument/2006/relationships/tags" Target="../tags/tag1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23.xml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tags" Target="../tags/tag131.xml"/><Relationship Id="rId19" Type="http://schemas.openxmlformats.org/officeDocument/2006/relationships/image" Target="../media/image65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61.png"/><Relationship Id="rId22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image" Target="../media/image65.png"/><Relationship Id="rId26" Type="http://schemas.openxmlformats.org/officeDocument/2006/relationships/image" Target="../media/image74.png"/><Relationship Id="rId3" Type="http://schemas.openxmlformats.org/officeDocument/2006/relationships/tags" Target="../tags/tag135.xml"/><Relationship Id="rId21" Type="http://schemas.openxmlformats.org/officeDocument/2006/relationships/image" Target="../media/image68.png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12.png"/><Relationship Id="rId25" Type="http://schemas.openxmlformats.org/officeDocument/2006/relationships/image" Target="../media/image73.png"/><Relationship Id="rId2" Type="http://schemas.openxmlformats.org/officeDocument/2006/relationships/tags" Target="../tags/tag134.xml"/><Relationship Id="rId16" Type="http://schemas.openxmlformats.org/officeDocument/2006/relationships/image" Target="../media/image70.png"/><Relationship Id="rId20" Type="http://schemas.openxmlformats.org/officeDocument/2006/relationships/image" Target="../media/image67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image" Target="../media/image72.png"/><Relationship Id="rId5" Type="http://schemas.openxmlformats.org/officeDocument/2006/relationships/tags" Target="../tags/tag137.xml"/><Relationship Id="rId15" Type="http://schemas.openxmlformats.org/officeDocument/2006/relationships/notesSlide" Target="../notesSlides/notesSlide32.xml"/><Relationship Id="rId23" Type="http://schemas.openxmlformats.org/officeDocument/2006/relationships/image" Target="../media/image71.png"/><Relationship Id="rId10" Type="http://schemas.openxmlformats.org/officeDocument/2006/relationships/tags" Target="../tags/tag142.xml"/><Relationship Id="rId19" Type="http://schemas.openxmlformats.org/officeDocument/2006/relationships/image" Target="../media/image66.png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notesSlide" Target="../notesSlides/notesSlide33.xml"/><Relationship Id="rId18" Type="http://schemas.openxmlformats.org/officeDocument/2006/relationships/image" Target="../media/image67.png"/><Relationship Id="rId3" Type="http://schemas.openxmlformats.org/officeDocument/2006/relationships/tags" Target="../tags/tag148.xml"/><Relationship Id="rId21" Type="http://schemas.openxmlformats.org/officeDocument/2006/relationships/image" Target="../media/image76.png"/><Relationship Id="rId7" Type="http://schemas.openxmlformats.org/officeDocument/2006/relationships/tags" Target="../tags/tag15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png"/><Relationship Id="rId2" Type="http://schemas.openxmlformats.org/officeDocument/2006/relationships/tags" Target="../tags/tag14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image" Target="../media/image12.png"/><Relationship Id="rId23" Type="http://schemas.openxmlformats.org/officeDocument/2006/relationships/image" Target="../media/image73.png"/><Relationship Id="rId10" Type="http://schemas.openxmlformats.org/officeDocument/2006/relationships/tags" Target="../tags/tag155.xml"/><Relationship Id="rId19" Type="http://schemas.openxmlformats.org/officeDocument/2006/relationships/image" Target="../media/image68.png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75.png"/><Relationship Id="rId22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79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2.png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81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image" Target="../media/image80.png"/><Relationship Id="rId5" Type="http://schemas.openxmlformats.org/officeDocument/2006/relationships/tags" Target="../tags/tag164.xml"/><Relationship Id="rId15" Type="http://schemas.openxmlformats.org/officeDocument/2006/relationships/image" Target="../media/image84.png"/><Relationship Id="rId10" Type="http://schemas.openxmlformats.org/officeDocument/2006/relationships/image" Target="../media/image43.png"/><Relationship Id="rId4" Type="http://schemas.openxmlformats.org/officeDocument/2006/relationships/tags" Target="../tags/tag163.xml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image" Target="../media/image87.png"/><Relationship Id="rId18" Type="http://schemas.openxmlformats.org/officeDocument/2006/relationships/image" Target="../media/image91.png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86.png"/><Relationship Id="rId17" Type="http://schemas.openxmlformats.org/officeDocument/2006/relationships/image" Target="../media/image90.png"/><Relationship Id="rId2" Type="http://schemas.openxmlformats.org/officeDocument/2006/relationships/tags" Target="../tags/tag168.xml"/><Relationship Id="rId16" Type="http://schemas.openxmlformats.org/officeDocument/2006/relationships/image" Target="../media/image89.png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image" Target="../media/image85.png"/><Relationship Id="rId5" Type="http://schemas.openxmlformats.org/officeDocument/2006/relationships/tags" Target="../tags/tag171.xml"/><Relationship Id="rId15" Type="http://schemas.openxmlformats.org/officeDocument/2006/relationships/image" Target="../media/image88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7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96.png"/><Relationship Id="rId3" Type="http://schemas.openxmlformats.org/officeDocument/2006/relationships/tags" Target="../tags/tag17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5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image" Target="../media/image94.png"/><Relationship Id="rId5" Type="http://schemas.openxmlformats.org/officeDocument/2006/relationships/tags" Target="../tags/tag179.xml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tags" Target="../tags/tag178.xml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tags" Target="../tags/tag185.xml"/><Relationship Id="rId21" Type="http://schemas.openxmlformats.org/officeDocument/2006/relationships/image" Target="../media/image106.png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image" Target="../media/image43.png"/><Relationship Id="rId25" Type="http://schemas.openxmlformats.org/officeDocument/2006/relationships/image" Target="../media/image110.png"/><Relationship Id="rId2" Type="http://schemas.openxmlformats.org/officeDocument/2006/relationships/tags" Target="../tags/tag184.xml"/><Relationship Id="rId16" Type="http://schemas.openxmlformats.org/officeDocument/2006/relationships/image" Target="../media/image102.png"/><Relationship Id="rId20" Type="http://schemas.openxmlformats.org/officeDocument/2006/relationships/image" Target="../media/image105.png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24" Type="http://schemas.openxmlformats.org/officeDocument/2006/relationships/image" Target="../media/image109.png"/><Relationship Id="rId5" Type="http://schemas.openxmlformats.org/officeDocument/2006/relationships/tags" Target="../tags/tag187.xml"/><Relationship Id="rId15" Type="http://schemas.openxmlformats.org/officeDocument/2006/relationships/image" Target="../media/image101.png"/><Relationship Id="rId23" Type="http://schemas.openxmlformats.org/officeDocument/2006/relationships/image" Target="../media/image108.png"/><Relationship Id="rId10" Type="http://schemas.openxmlformats.org/officeDocument/2006/relationships/tags" Target="../tags/tag192.xml"/><Relationship Id="rId19" Type="http://schemas.openxmlformats.org/officeDocument/2006/relationships/image" Target="../media/image104.png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notesSlide" Target="../notesSlides/notesSlide40.xml"/><Relationship Id="rId22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tags" Target="../tags/tag197.xml"/><Relationship Id="rId21" Type="http://schemas.openxmlformats.org/officeDocument/2006/relationships/image" Target="../media/image106.png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image" Target="../media/image43.png"/><Relationship Id="rId25" Type="http://schemas.openxmlformats.org/officeDocument/2006/relationships/image" Target="../media/image110.png"/><Relationship Id="rId2" Type="http://schemas.openxmlformats.org/officeDocument/2006/relationships/tags" Target="../tags/tag196.xml"/><Relationship Id="rId16" Type="http://schemas.openxmlformats.org/officeDocument/2006/relationships/image" Target="../media/image102.png"/><Relationship Id="rId20" Type="http://schemas.openxmlformats.org/officeDocument/2006/relationships/image" Target="../media/image105.png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24" Type="http://schemas.openxmlformats.org/officeDocument/2006/relationships/image" Target="../media/image109.png"/><Relationship Id="rId5" Type="http://schemas.openxmlformats.org/officeDocument/2006/relationships/tags" Target="../tags/tag199.xml"/><Relationship Id="rId15" Type="http://schemas.openxmlformats.org/officeDocument/2006/relationships/image" Target="../media/image101.png"/><Relationship Id="rId23" Type="http://schemas.openxmlformats.org/officeDocument/2006/relationships/image" Target="../media/image108.png"/><Relationship Id="rId10" Type="http://schemas.openxmlformats.org/officeDocument/2006/relationships/tags" Target="../tags/tag204.xml"/><Relationship Id="rId19" Type="http://schemas.openxmlformats.org/officeDocument/2006/relationships/image" Target="../media/image104.png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notesSlide" Target="../notesSlides/notesSlide41.xml"/><Relationship Id="rId22" Type="http://schemas.openxmlformats.org/officeDocument/2006/relationships/image" Target="../media/image10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43.png"/><Relationship Id="rId18" Type="http://schemas.openxmlformats.org/officeDocument/2006/relationships/image" Target="../media/image111.png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image" Target="../media/image102.png"/><Relationship Id="rId17" Type="http://schemas.openxmlformats.org/officeDocument/2006/relationships/image" Target="../media/image110.png"/><Relationship Id="rId2" Type="http://schemas.openxmlformats.org/officeDocument/2006/relationships/tags" Target="../tags/tag208.xml"/><Relationship Id="rId16" Type="http://schemas.openxmlformats.org/officeDocument/2006/relationships/image" Target="../media/image105.png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101.png"/><Relationship Id="rId5" Type="http://schemas.openxmlformats.org/officeDocument/2006/relationships/tags" Target="../tags/tag211.xml"/><Relationship Id="rId15" Type="http://schemas.openxmlformats.org/officeDocument/2006/relationships/image" Target="../media/image104.png"/><Relationship Id="rId10" Type="http://schemas.openxmlformats.org/officeDocument/2006/relationships/notesSlide" Target="../notesSlides/notesSlide42.xml"/><Relationship Id="rId4" Type="http://schemas.openxmlformats.org/officeDocument/2006/relationships/tags" Target="../tags/tag2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tags" Target="../tags/tag217.xml"/><Relationship Id="rId7" Type="http://schemas.openxmlformats.org/officeDocument/2006/relationships/image" Target="../media/image101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3.png"/><Relationship Id="rId4" Type="http://schemas.openxmlformats.org/officeDocument/2006/relationships/tags" Target="../tags/tag218.xml"/><Relationship Id="rId9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21.xml"/><Relationship Id="rId7" Type="http://schemas.openxmlformats.org/officeDocument/2006/relationships/image" Target="../media/image113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1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2.xml"/><Relationship Id="rId9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225.xml"/><Relationship Id="rId7" Type="http://schemas.openxmlformats.org/officeDocument/2006/relationships/image" Target="../media/image118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1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6.xml"/><Relationship Id="rId9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29.xml"/><Relationship Id="rId7" Type="http://schemas.openxmlformats.org/officeDocument/2006/relationships/image" Target="../media/image122.png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1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0.xml"/><Relationship Id="rId9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7" Type="http://schemas.openxmlformats.org/officeDocument/2006/relationships/image" Target="../media/image124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46.png"/><Relationship Id="rId5" Type="http://schemas.openxmlformats.org/officeDocument/2006/relationships/image" Target="../media/image120.png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126.png"/><Relationship Id="rId18" Type="http://schemas.openxmlformats.org/officeDocument/2006/relationships/image" Target="../media/image49.pn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48.png"/><Relationship Id="rId17" Type="http://schemas.openxmlformats.org/officeDocument/2006/relationships/image" Target="../media/image130.png"/><Relationship Id="rId2" Type="http://schemas.openxmlformats.org/officeDocument/2006/relationships/tags" Target="../tags/tag235.xml"/><Relationship Id="rId16" Type="http://schemas.openxmlformats.org/officeDocument/2006/relationships/image" Target="../media/image129.png"/><Relationship Id="rId20" Type="http://schemas.openxmlformats.org/officeDocument/2006/relationships/image" Target="../media/image132.pn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notesSlide" Target="../notesSlides/notesSlide46.xml"/><Relationship Id="rId5" Type="http://schemas.openxmlformats.org/officeDocument/2006/relationships/tags" Target="../tags/tag238.xml"/><Relationship Id="rId15" Type="http://schemas.openxmlformats.org/officeDocument/2006/relationships/image" Target="../media/image12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1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image" Target="../media/image12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tags" Target="../tags/tag245.xml"/><Relationship Id="rId7" Type="http://schemas.openxmlformats.org/officeDocument/2006/relationships/image" Target="../media/image133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6.png"/><Relationship Id="rId4" Type="http://schemas.openxmlformats.org/officeDocument/2006/relationships/tags" Target="../tags/tag246.xml"/><Relationship Id="rId9" Type="http://schemas.openxmlformats.org/officeDocument/2006/relationships/image" Target="../media/image13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tags" Target="../tags/tag249.xml"/><Relationship Id="rId7" Type="http://schemas.openxmlformats.org/officeDocument/2006/relationships/image" Target="../media/image138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image" Target="../media/image137.png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252.xml"/><Relationship Id="rId7" Type="http://schemas.openxmlformats.org/officeDocument/2006/relationships/image" Target="../media/image137.pn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0.png"/><Relationship Id="rId4" Type="http://schemas.openxmlformats.org/officeDocument/2006/relationships/tags" Target="../tags/tag253.xml"/><Relationship Id="rId9" Type="http://schemas.openxmlformats.org/officeDocument/2006/relationships/image" Target="../media/image13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256.xml"/><Relationship Id="rId7" Type="http://schemas.openxmlformats.org/officeDocument/2006/relationships/image" Target="../media/image141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4.png"/><Relationship Id="rId4" Type="http://schemas.openxmlformats.org/officeDocument/2006/relationships/tags" Target="../tags/tag257.xml"/><Relationship Id="rId9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62.xml"/><Relationship Id="rId7" Type="http://schemas.openxmlformats.org/officeDocument/2006/relationships/image" Target="../media/image147.png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263.xml"/><Relationship Id="rId9" Type="http://schemas.openxmlformats.org/officeDocument/2006/relationships/image" Target="../media/image14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68.xml"/><Relationship Id="rId7" Type="http://schemas.openxmlformats.org/officeDocument/2006/relationships/image" Target="../media/image147.png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269.xml"/><Relationship Id="rId9" Type="http://schemas.openxmlformats.org/officeDocument/2006/relationships/image" Target="../media/image14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272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56.png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5.png"/><Relationship Id="rId5" Type="http://schemas.openxmlformats.org/officeDocument/2006/relationships/tags" Target="../tags/tag274.xml"/><Relationship Id="rId10" Type="http://schemas.openxmlformats.org/officeDocument/2006/relationships/image" Target="../media/image154.png"/><Relationship Id="rId4" Type="http://schemas.openxmlformats.org/officeDocument/2006/relationships/tags" Target="../tags/tag273.xml"/><Relationship Id="rId9" Type="http://schemas.openxmlformats.org/officeDocument/2006/relationships/image" Target="../media/image15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77.xml"/><Relationship Id="rId7" Type="http://schemas.openxmlformats.org/officeDocument/2006/relationships/image" Target="../media/image147.png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278.xml"/><Relationship Id="rId9" Type="http://schemas.openxmlformats.org/officeDocument/2006/relationships/image" Target="../media/image14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tags" Target="../tags/tag281.xml"/><Relationship Id="rId7" Type="http://schemas.openxmlformats.org/officeDocument/2006/relationships/image" Target="../media/image157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282.xml"/><Relationship Id="rId9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3.xml"/><Relationship Id="rId4" Type="http://schemas.openxmlformats.org/officeDocument/2006/relationships/image" Target="../media/image13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286.xml"/><Relationship Id="rId7" Type="http://schemas.openxmlformats.org/officeDocument/2006/relationships/image" Target="../media/image159.png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image" Target="../media/image132.png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89.xml"/><Relationship Id="rId7" Type="http://schemas.openxmlformats.org/officeDocument/2006/relationships/image" Target="../media/image147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290.xml"/><Relationship Id="rId9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image" Target="../media/image163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859" y="4250867"/>
            <a:ext cx="8090807" cy="1626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15691" y="3479261"/>
            <a:ext cx="2829409" cy="278248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15691" y="3893127"/>
            <a:ext cx="5233976" cy="28270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438679" y="3812970"/>
            <a:ext cx="5587999" cy="1075748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01177" y="2474025"/>
            <a:ext cx="5235371" cy="28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56066" y="5166397"/>
            <a:ext cx="2795666" cy="827763"/>
          </a:xfrm>
          <a:prstGeom prst="rect">
            <a:avLst/>
          </a:prstGeom>
        </p:spPr>
      </p:pic>
      <p:sp>
        <p:nvSpPr>
          <p:cNvPr id="27" name="Double Bracket 26"/>
          <p:cNvSpPr/>
          <p:nvPr/>
        </p:nvSpPr>
        <p:spPr>
          <a:xfrm>
            <a:off x="4922758" y="5044832"/>
            <a:ext cx="3241528" cy="1097797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3899858" cy="13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6914" y="1778574"/>
            <a:ext cx="6590172" cy="387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18688" y="4179591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51" y="2936007"/>
            <a:ext cx="4554897" cy="8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76914" y="1778574"/>
            <a:ext cx="6590172" cy="3876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07012" y="2742129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395009" y="5235327"/>
              <a:ext cx="6353982" cy="66547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95009" y="5174367"/>
              <a:ext cx="6362672" cy="79953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3336495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161235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425791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3957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942055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define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792" y="2953292"/>
            <a:ext cx="7776416" cy="11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optimizations, e.g.</a:t>
            </a:r>
          </a:p>
          <a:p>
            <a:pPr lvl="1"/>
            <a:r>
              <a:rPr lang="en-US"/>
              <a:t>TODO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sufficient criteria for gradual system to satisfy 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57925" y="4783168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2,7034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\\&#10;&amp; \gamma(\sSeq{$\grad{s_1}$}{$\grad{s_2}$}) = \gamma(s_1) \times \gamma(s_2)&#10;\end{align*}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51,331"/>
  <p:tag name="OUTPUTDPI" val="600"/>
  <p:tag name="LATEXADDIN" val="\documentclass{article}&#10;\input{preamble}&#10;\begin{document}&#10;&#10;\begin{align*}&#10;\exists &#10;\phi_1 \in \gamma(\grad{\phi_1}),&#10;\phi_2 \in \gamma(\grad{\phi_2}).~ P(\phi_1, \phi_2)&#10;\implies&#10;\grad{P}(\grad{\phi_1}, \grad{\phi_2})&#10;\end{align*}&#10;&#10;\end{document}"/>
  <p:tag name="IGUANATEXSIZE" val="24"/>
  <p:tag name="IGUANATEXCURSOR" val="217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51,331"/>
  <p:tag name="OUTPUTDPI" val="600"/>
  <p:tag name="LATEXADDIN" val="\documentclass{article}&#10;\input{preamble}&#10;\begin{document}&#10;&#10;\begin{align*}&#10;\exists &#10;\phi_1 \in \gamma(\grad{\phi_1}),&#10;\phi_2 \in \gamma(\grad{\phi_2}).~ P(\phi_1, \phi_2)&#10;\implies&#10;\grad{P}(\grad{\phi_1}, \grad{\phi_2})&#10;\end{align*}&#10;&#10;\end{document}"/>
  <p:tag name="IGUANATEXSIZE" val="24"/>
  <p:tag name="IGUANATEXCURSOR" val="217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47,057"/>
  <p:tag name="OUTPUTDPI" val="600"/>
  <p:tag name="LATEXADDIN" val="\documentclass{article}&#10;\input{preamble}&#10;\begin{document}&#10;&#10;\begin{align*}&#10;&amp;\gthoare {} &#10;{\phiAnd{$\phiEq{x}{2}$}{$\phiEq{4}{4}$}} &#10;{\sVarAssign{y}{4}} &#10;{\phiAnd{$\phiEq{x}{2}$}{$\phiEq{y}{4}$}} \\&#10;&amp;\gtHoare {} &#10;{\phiAnd{$\phiEq{x}{2}$}{$\phiEq{4}{4}$}} &#10;{\sVarAssign{y}{4}} &#10;{\phiAnd{$\phiEq{x}{2}$}{$\phiEq{y}{4}$}}&#10;\end{align*}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545,557"/>
  <p:tag name="OUTPUTDPI" val="600"/>
  <p:tag name="LATEXADDIN" val="\documentclass{article}&#10;\input{preamble}&#10;\begin{document}&#10;&#10;\begin{align*}&#10;&amp;\thoare {} &#10;{\phiAnd{$\phiEq{x}{2}$}{$\phiEq{4}{4}$}} &#10;{\sVarAssign{y}{4}} &#10;{\phiAnd{$\phiEq{x}{2}$}{$\phiEq{y}{4}$}} \\&#10;&amp;\tHoare {} &#10;{\phiAnd{$\phiEq{x}{2}$}{$\phiEq{4}{4}$}} &#10;{\sVarAssign{y}{4}} &#10;{\phiAnd{$\phiEq{x}{2}$}{$\phiEq{y}{4}$}}&#10;\end{align*}&#10;&#10;\end{document}"/>
  <p:tag name="IGUANATEXSIZE" val="20"/>
  <p:tag name="IGUANATEXCURSOR" val="314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3,1721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\\&#10;\langle [x \mapsto 3, y \mapsto 3], \sSeq{\sSkip}{\sAssert{\phiEq{x}{3}}} \rangle\\&#10;\longrightarrow\\&#10;\langle [x \mapsto 3, y \mapsto 3], {\sAssert{\phiEq{x}{3}}} \rangle\\&#10;\longrightarrow\\&#10;\langle [x \mapsto 3, y \mapsto 3], {\sSkip} \rangle\\&#10;\end{gather*}&#10;&#10;\end{document}"/>
  <p:tag name="IGUANATEXSIZE" val="22"/>
  <p:tag name="IGUANATEXCURSOR" val="232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3694</Words>
  <Application>Microsoft Office PowerPoint</Application>
  <PresentationFormat>On-screen Show (4:3)</PresentationFormat>
  <Paragraphs>1227</Paragraphs>
  <Slides>74</Slides>
  <Notes>60</Notes>
  <HiddenSlides>31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Gradualization – Overview  </vt:lpstr>
      <vt:lpstr>Gradual Verification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233</cp:revision>
  <dcterms:created xsi:type="dcterms:W3CDTF">2016-09-17T17:48:14Z</dcterms:created>
  <dcterms:modified xsi:type="dcterms:W3CDTF">2016-09-23T07:17:48Z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