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2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35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280" r:id="rId25"/>
    <p:sldId id="323" r:id="rId26"/>
    <p:sldId id="311" r:id="rId27"/>
    <p:sldId id="352" r:id="rId28"/>
    <p:sldId id="281" r:id="rId29"/>
    <p:sldId id="289" r:id="rId30"/>
    <p:sldId id="324" r:id="rId31"/>
    <p:sldId id="325" r:id="rId32"/>
    <p:sldId id="326" r:id="rId33"/>
    <p:sldId id="329" r:id="rId34"/>
    <p:sldId id="328" r:id="rId35"/>
    <p:sldId id="332" r:id="rId36"/>
    <p:sldId id="333" r:id="rId37"/>
    <p:sldId id="330" r:id="rId38"/>
    <p:sldId id="351" r:id="rId39"/>
    <p:sldId id="350" r:id="rId40"/>
    <p:sldId id="344" r:id="rId41"/>
    <p:sldId id="342" r:id="rId42"/>
    <p:sldId id="284" r:id="rId43"/>
    <p:sldId id="272" r:id="rId44"/>
    <p:sldId id="348" r:id="rId45"/>
    <p:sldId id="293" r:id="rId46"/>
    <p:sldId id="294" r:id="rId47"/>
    <p:sldId id="295" r:id="rId48"/>
    <p:sldId id="300" r:id="rId49"/>
    <p:sldId id="302" r:id="rId50"/>
    <p:sldId id="307" r:id="rId51"/>
    <p:sldId id="303" r:id="rId52"/>
    <p:sldId id="335" r:id="rId53"/>
    <p:sldId id="336" r:id="rId54"/>
    <p:sldId id="337" r:id="rId55"/>
    <p:sldId id="296" r:id="rId56"/>
    <p:sldId id="313" r:id="rId57"/>
    <p:sldId id="298" r:id="rId58"/>
    <p:sldId id="349" r:id="rId59"/>
    <p:sldId id="339" r:id="rId60"/>
    <p:sldId id="3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106" d="100"/>
          <a:sy n="106" d="100"/>
        </p:scale>
        <p:origin x="1482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this is somewhat like a strongest </a:t>
            </a:r>
            <a:r>
              <a:rPr lang="en-US" dirty="0" err="1"/>
              <a:t>postcondition</a:t>
            </a:r>
            <a:r>
              <a:rPr lang="en-US" dirty="0"/>
              <a:t> function, but able to deal </a:t>
            </a:r>
            <a:r>
              <a:rPr lang="en-US"/>
              <a:t>with gradual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784924"/>
            <a:ext cx="204241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4924754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Prof. 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492475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Éric </a:t>
            </a:r>
            <a:r>
              <a:rPr lang="en-US" b="1" dirty="0"/>
              <a:t>Tanter</a:t>
            </a:r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5027" y="3223505"/>
            <a:ext cx="221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</a:t>
            </a:r>
            <a:r>
              <a:rPr lang="en-US" b="1" dirty="0"/>
              <a:t>Gregor Snelting 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4588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946116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1380439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543" y="1889011"/>
            <a:ext cx="623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Johannes Bader</a:t>
            </a:r>
            <a:r>
              <a:rPr lang="en-US" sz="1400" dirty="0"/>
              <a:t>, KIT, Karlsruhe, 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543" y="2427025"/>
            <a:ext cx="623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Prof. Jonathan Aldrich</a:t>
            </a:r>
            <a:r>
              <a:rPr lang="en-US" sz="1400" dirty="0"/>
              <a:t>, CMU, Pittsburgh,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542" y="2725749"/>
            <a:ext cx="623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Éric </a:t>
            </a:r>
            <a:r>
              <a:rPr lang="en-US" sz="1400" b="1" dirty="0"/>
              <a:t>Tanter</a:t>
            </a:r>
            <a:r>
              <a:rPr lang="en-US" sz="1400" dirty="0"/>
              <a:t>, University of Chile, 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543" y="3026052"/>
            <a:ext cx="623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</a:t>
            </a:r>
            <a:r>
              <a:rPr lang="en-US" sz="1400" b="1" dirty="0"/>
              <a:t>Gregor Snelting</a:t>
            </a:r>
            <a:r>
              <a:rPr lang="en-US" sz="1400" dirty="0"/>
              <a:t>, KIT,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4586" cy="655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-15240" y="2840843"/>
            <a:ext cx="9173059" cy="2825184"/>
            <a:chOff x="-15240" y="2775527"/>
            <a:chExt cx="9173059" cy="2825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43" y="2775527"/>
              <a:ext cx="9164962" cy="282518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-15240" y="4188119"/>
              <a:ext cx="916496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LaTeX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  <a:blipFill>
                <a:blip r:embed="rId3"/>
                <a:stretch>
                  <a:fillRect l="-654" t="-10667" r="-4248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TypeScript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  <a:blipFill>
                <a:blip r:embed="rId4"/>
                <a:stretch>
                  <a:fillRect l="-743" t="-10526" r="-297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Coq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  <a:blipFill>
                <a:blip r:embed="rId5"/>
                <a:stretch>
                  <a:fillRect l="-784" t="-10526" r="-549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8199" y="2199841"/>
            <a:ext cx="508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olydis.github.io/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GradVer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impl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/HTML5  </a:t>
            </a:r>
            <a:endParaRPr lang="de-DE" sz="16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49" y="2150519"/>
            <a:ext cx="45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Design &amp; Implementation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49" y="49437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white">
                    <a:lumMod val="50000"/>
                  </a:prstClr>
                </a:solidFill>
              </a:rPr>
              <a:t>Documentation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GradVerThesis</a:t>
            </a:r>
            <a:endParaRPr lang="de-DE" sz="20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3288</Words>
  <Application>Microsoft Office PowerPoint</Application>
  <PresentationFormat>On-screen Show (4:3)</PresentationFormat>
  <Paragraphs>1075</Paragraphs>
  <Slides>60</Slides>
  <Notes>50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281</cp:revision>
  <dcterms:created xsi:type="dcterms:W3CDTF">2016-09-17T17:48:14Z</dcterms:created>
  <dcterms:modified xsi:type="dcterms:W3CDTF">2016-10-10T09:21:31Z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