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0D92-595F-4887-96DF-D00E76941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4944E-B781-456B-8E6A-04582B537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8440-D8D4-4DBA-B605-17EB4F1A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FEEAC-846C-43F4-9383-27D906BE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2A1D-ED9B-4767-8A24-732EB9DF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FB22-CFE4-4607-B572-4026211C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B43AE-08BC-409D-9ACC-401038DAC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06E8D-4E6F-4BFC-95D0-180C76E9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0754-6889-473D-AD6E-3D10ED13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BB28-5A19-41A1-8ABD-2A334FA4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414AB-5465-44ED-91E0-197BCF2E8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DD400-BCAF-4A29-93D8-41D229FBF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7B645-986A-46DA-9D09-CFDA9BC2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20DD-4F89-48BB-8C66-09B59001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C0CD-57CF-4DE6-B5E8-8BA864DD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0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8893-9908-4F24-B6F9-744C4F87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BB4A-DEF9-4D21-BAC5-C68E8269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50BBE-ABBE-420C-8614-DC0A0C38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8B408-E9B7-4473-8571-EF343F71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5337-CE83-4ED6-A38C-E6248374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6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8AC8-6F1E-4106-9C7F-9C597919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4DE9A-EAB9-438F-A53F-360B28231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0D03-B9C3-4B0E-A23A-8589881E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2773-4449-4C81-AF28-9E889B63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0A7D-1BB2-44D2-9844-989A478A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42A9-145C-49FE-AD51-5835177E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2109-08C4-464B-B06C-B1932AA0A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A06F0-57AD-4FAC-9FB4-18BB0523E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5EBA1-DF57-4601-97B9-C1DD23FA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4A549-185F-4484-88C7-005A2723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BE67C-44F8-4AA9-AF3B-353902C6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5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7298-7505-47A9-AB5F-6F6EDE20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63D14-A785-4282-B44D-A302CDB5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F0EBE-2EE6-4B4F-8D2B-85D151424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6A24B-B21F-44BB-A8D8-1B4A2891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9013D-5174-4D83-9D01-C504FFF1D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7D24B-1FA4-4DE8-A0DE-103C5236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8FD65-1437-4575-9BBD-034A9109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FDC45-E44E-4277-B7CB-2CE67C98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8E1A-3A94-4FC1-B082-AC808F89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250E3-4F42-4913-9040-CE511566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AF18A-FFCD-4B10-B60D-E30FB533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F41A1-D521-4A56-BD42-A7894962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D1292-7E8C-49FE-A3CC-00B56946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9AA3E-14CF-444A-A9F5-7F5B4B5F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C197C-1D92-4409-B199-F62FB9E5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2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350D-A1AA-4A35-B42F-761D6CA7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484F-6A6A-479A-85C2-5FF6BC15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7DCA2-6E1F-4665-AF83-E85415F73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CAF0E-4366-4CF4-BA16-2076D656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F1E-D1BA-4B0D-A5D9-874F8568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18670-4325-473C-8D12-558515E6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801C-82C0-49F7-A6A9-8F84E58E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B3035-EB9E-4F82-ACD5-B1538DCE9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9384B-A278-4867-8EEA-E6FC3DF7F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39920-88E8-4268-B149-454682CB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B115-B446-44CC-9D75-89615768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9EEFE-C172-43EE-B846-DE263DE7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B1FFE-46E5-43C8-A8E4-5862D832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2492C-6E90-44D3-9691-2C852AED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C5BFA-7E3A-432A-8ABC-6415BA6F4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01C1-5433-49BF-9A6C-3A9EB101A002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5DC3-4AFD-4290-A8CA-EA0C03C68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1AB8-E0B5-4597-BFF4-272BCD099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C32B8-6601-4DDF-A072-ED8E74C9D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248219-F884-4DF4-B825-24B9FA4B4818}"/>
              </a:ext>
            </a:extLst>
          </p:cNvPr>
          <p:cNvSpPr/>
          <p:nvPr/>
        </p:nvSpPr>
        <p:spPr>
          <a:xfrm>
            <a:off x="3576097" y="4261900"/>
            <a:ext cx="5033176" cy="25411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Gradual Verifier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1AB95-7F84-44C9-97E4-1A3916FE3085}"/>
              </a:ext>
            </a:extLst>
          </p:cNvPr>
          <p:cNvSpPr/>
          <p:nvPr/>
        </p:nvSpPr>
        <p:spPr>
          <a:xfrm>
            <a:off x="2458278" y="661283"/>
            <a:ext cx="1596887" cy="130268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2E063-06DD-4B5E-B3EF-4878B1DE9930}"/>
              </a:ext>
            </a:extLst>
          </p:cNvPr>
          <p:cNvSpPr/>
          <p:nvPr/>
        </p:nvSpPr>
        <p:spPr>
          <a:xfrm>
            <a:off x="5294243" y="661283"/>
            <a:ext cx="1596887" cy="130268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Wyvern Frontend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C1BF6-84AD-40B9-AB61-D85208F8B118}"/>
              </a:ext>
            </a:extLst>
          </p:cNvPr>
          <p:cNvSpPr/>
          <p:nvPr/>
        </p:nvSpPr>
        <p:spPr>
          <a:xfrm>
            <a:off x="8130208" y="661283"/>
            <a:ext cx="1596887" cy="130268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C0 Frontend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058973-A09F-4F51-9F20-16E3F0D886E7}"/>
              </a:ext>
            </a:extLst>
          </p:cNvPr>
          <p:cNvSpPr/>
          <p:nvPr/>
        </p:nvSpPr>
        <p:spPr>
          <a:xfrm>
            <a:off x="5294243" y="2590137"/>
            <a:ext cx="1596887" cy="10455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Protobuf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869B6E-503D-4A9B-B921-490B7CFBD913}"/>
              </a:ext>
            </a:extLst>
          </p:cNvPr>
          <p:cNvSpPr/>
          <p:nvPr/>
        </p:nvSpPr>
        <p:spPr>
          <a:xfrm>
            <a:off x="3576097" y="5601032"/>
            <a:ext cx="1528640" cy="11913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Well-formedness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23716F-535F-4A65-8DD3-8D96D7B2F2A1}"/>
              </a:ext>
            </a:extLst>
          </p:cNvPr>
          <p:cNvSpPr/>
          <p:nvPr/>
        </p:nvSpPr>
        <p:spPr>
          <a:xfrm>
            <a:off x="5328365" y="5601032"/>
            <a:ext cx="1528640" cy="11913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WLP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A9EEF-9665-4704-A598-84226B188588}"/>
              </a:ext>
            </a:extLst>
          </p:cNvPr>
          <p:cNvSpPr/>
          <p:nvPr/>
        </p:nvSpPr>
        <p:spPr>
          <a:xfrm>
            <a:off x="7080633" y="5601032"/>
            <a:ext cx="1528640" cy="11913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Inference Engine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4B4E96-D409-4326-8460-F6564AAE9610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>
            <a:off x="3256722" y="1963972"/>
            <a:ext cx="2037521" cy="11489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600553-539F-4787-896F-8D9AF1C19D9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2687" y="1963972"/>
            <a:ext cx="0" cy="6261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875BAB-C990-4E7B-A845-C84C7F96E5DF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6891130" y="1963972"/>
            <a:ext cx="2037522" cy="11489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E994B6-1678-4ADD-93F8-7F9903172AB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04737" y="6196717"/>
            <a:ext cx="22362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6CF8A-0A36-401C-BA1F-1CC36F70AC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857005" y="6196717"/>
            <a:ext cx="22362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649D1F8-5DBD-4C6F-815B-542B01A42A98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3288030" y="3926121"/>
            <a:ext cx="2558664" cy="1982529"/>
          </a:xfrm>
          <a:prstGeom prst="bentConnector4">
            <a:avLst>
              <a:gd name="adj1" fmla="val 15052"/>
              <a:gd name="adj2" fmla="val 167279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6F280B4-4858-4EEB-9097-5C4B63735177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6633375" y="3635735"/>
            <a:ext cx="1975898" cy="2560982"/>
          </a:xfrm>
          <a:prstGeom prst="bentConnector4">
            <a:avLst>
              <a:gd name="adj1" fmla="val -71127"/>
              <a:gd name="adj2" fmla="val 85537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5D51C3B-5770-4E03-B2AD-FDA69D4E8377}"/>
              </a:ext>
            </a:extLst>
          </p:cNvPr>
          <p:cNvSpPr/>
          <p:nvPr/>
        </p:nvSpPr>
        <p:spPr>
          <a:xfrm>
            <a:off x="7080633" y="4261900"/>
            <a:ext cx="1528640" cy="11913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Theorem Prover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2EF6AAB-87A7-473D-8462-2D595708414D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 flipV="1">
            <a:off x="6857005" y="4857585"/>
            <a:ext cx="223628" cy="1339132"/>
          </a:xfrm>
          <a:prstGeom prst="bentConnector3">
            <a:avLst>
              <a:gd name="adj1" fmla="val 2866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B352AE2-D358-49A1-A000-199E5A7135C9}"/>
              </a:ext>
            </a:extLst>
          </p:cNvPr>
          <p:cNvSpPr txBox="1"/>
          <p:nvPr/>
        </p:nvSpPr>
        <p:spPr>
          <a:xfrm>
            <a:off x="8832901" y="5601032"/>
            <a:ext cx="152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Checks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3F7B80-1B1E-4767-9343-BB16F3203AC3}"/>
              </a:ext>
            </a:extLst>
          </p:cNvPr>
          <p:cNvSpPr txBox="1"/>
          <p:nvPr/>
        </p:nvSpPr>
        <p:spPr>
          <a:xfrm>
            <a:off x="8592702" y="4529119"/>
            <a:ext cx="92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results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6E0CE2-A0BF-449C-8826-2DD9D3114DD7}"/>
              </a:ext>
            </a:extLst>
          </p:cNvPr>
          <p:cNvSpPr txBox="1"/>
          <p:nvPr/>
        </p:nvSpPr>
        <p:spPr>
          <a:xfrm>
            <a:off x="3477037" y="1933203"/>
            <a:ext cx="261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Instantiation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↓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Checks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↑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E50D6C-2A02-4EC1-9F81-C261C49E019A}"/>
              </a:ext>
            </a:extLst>
          </p:cNvPr>
          <p:cNvSpPr txBox="1"/>
          <p:nvPr/>
        </p:nvSpPr>
        <p:spPr>
          <a:xfrm>
            <a:off x="2195055" y="4534419"/>
            <a:ext cx="168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Instantiation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4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Wise</dc:creator>
  <cp:lastModifiedBy>Jenna Wise</cp:lastModifiedBy>
  <cp:revision>16</cp:revision>
  <dcterms:created xsi:type="dcterms:W3CDTF">2018-11-24T14:44:08Z</dcterms:created>
  <dcterms:modified xsi:type="dcterms:W3CDTF">2018-11-24T15:39:10Z</dcterms:modified>
</cp:coreProperties>
</file>