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310" r:id="rId3"/>
    <p:sldId id="286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28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281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Muli" panose="020B0604020202020204" charset="0"/>
      <p:regular r:id="rId36"/>
      <p:bold r:id="rId37"/>
      <p:italic r:id="rId38"/>
      <p:boldItalic r:id="rId39"/>
    </p:embeddedFont>
    <p:embeddedFont>
      <p:font typeface="Nixie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06" autoAdjust="0"/>
  </p:normalViewPr>
  <p:slideViewPr>
    <p:cSldViewPr snapToGrid="0">
      <p:cViewPr varScale="1">
        <p:scale>
          <a:sx n="135" d="100"/>
          <a:sy n="135" d="100"/>
        </p:scale>
        <p:origin x="243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50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68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35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45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77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2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49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720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1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9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09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073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986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45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47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79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459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73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930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17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7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7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77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8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15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62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Operacional Linux</a:t>
            </a:r>
            <a:br>
              <a:rPr lang="en" dirty="0"/>
            </a:br>
            <a:r>
              <a:rPr lang="en" dirty="0"/>
              <a:t>Prof. </a:t>
            </a:r>
            <a:r>
              <a:rPr lang="pt-BR" dirty="0"/>
              <a:t>Daniel G. Araujo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733B3-2437-4EDB-83EC-FE99E69CF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b="1" dirty="0"/>
              <a:t>CONTROLE DE EXECUÇÃO DE PROCESSOS</a:t>
            </a:r>
          </a:p>
        </p:txBody>
      </p:sp>
    </p:spTree>
    <p:extLst>
      <p:ext uri="{BB962C8B-B14F-4D97-AF65-F5344CB8AC3E}">
        <p14:creationId xmlns:p14="http://schemas.microsoft.com/office/powerpoint/2010/main" val="37510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Interrompendo a execução de processos</a:t>
            </a:r>
            <a:endParaRPr sz="20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Quando for necessário cancelar a execução de processos rodando no primeiro plano podemos pressionar as teclas CTRL+C. A execução será cancelada e um aviso será emitido na tela.</a:t>
            </a:r>
          </a:p>
          <a:p>
            <a:pPr marL="13970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8421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Parando temporariamente a execução de um processo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Para suspender a execução de um processo rodando em primeiro plano, basta pressionar as teclas CTRL+Z. O processo será pausado retornando o número da JOB do processo e o aviso de comando.</a:t>
            </a:r>
          </a:p>
          <a:p>
            <a:pPr marL="13970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055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JOBS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Mostra os processos que estão parados ou rodando em segundo plano.</a:t>
                </a:r>
              </a:p>
              <a:p>
                <a:pPr marL="139700" indent="0" algn="ctr">
                  <a:buNone/>
                </a:pPr>
                <a:r>
                  <a:rPr lang="pt-BR" b="1" dirty="0" err="1"/>
                  <a:t>jobs</a:t>
                </a:r>
                <a:r>
                  <a:rPr lang="pt-BR" b="1" dirty="0"/>
                  <a:t> [parâmetros]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os </a:t>
                </a:r>
                <a:r>
                  <a:rPr lang="pt-BR" dirty="0" err="1"/>
                  <a:t>IDs</a:t>
                </a:r>
                <a:r>
                  <a:rPr lang="pt-BR" dirty="0"/>
                  <a:t> dos processos em adicional as informações normais;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somente os processos que tiveram alguma mudança de status depois da ultima notificação;</a:t>
                </a:r>
              </a:p>
              <a:p>
                <a:pPr algn="just"/>
                <a:r>
                  <a:rPr lang="pt-BR" dirty="0"/>
                  <a:t>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apenas os </a:t>
                </a:r>
                <a:r>
                  <a:rPr lang="pt-BR" dirty="0" err="1"/>
                  <a:t>IDs</a:t>
                </a:r>
                <a:r>
                  <a:rPr lang="pt-BR" dirty="0"/>
                  <a:t>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19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FG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Permite trazer um processo que está rodando em segundo plano ou parado para o primeiro plano.</a:t>
            </a:r>
          </a:p>
          <a:p>
            <a:pPr marL="139700" indent="0" algn="ctr">
              <a:buNone/>
            </a:pPr>
            <a:r>
              <a:rPr lang="pt-BR" b="1" dirty="0" err="1"/>
              <a:t>fg</a:t>
            </a:r>
            <a:r>
              <a:rPr lang="pt-BR" b="1" dirty="0"/>
              <a:t> [número do processo]</a:t>
            </a:r>
          </a:p>
        </p:txBody>
      </p:sp>
    </p:spTree>
    <p:extLst>
      <p:ext uri="{BB962C8B-B14F-4D97-AF65-F5344CB8AC3E}">
        <p14:creationId xmlns:p14="http://schemas.microsoft.com/office/powerpoint/2010/main" val="344716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BG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Permite levar um processo de primeiro plano ou parado para ser executado em segundo </a:t>
            </a:r>
            <a:r>
              <a:rPr lang="pt-BR" u="sng" dirty="0"/>
              <a:t>plano</a:t>
            </a:r>
            <a:r>
              <a:rPr lang="pt-BR" dirty="0"/>
              <a:t>.</a:t>
            </a:r>
          </a:p>
          <a:p>
            <a:pPr marL="139700" indent="0" algn="ctr">
              <a:buNone/>
            </a:pPr>
            <a:r>
              <a:rPr lang="pt-BR" b="1" dirty="0" err="1"/>
              <a:t>bg</a:t>
            </a:r>
            <a:r>
              <a:rPr lang="pt-BR" b="1" dirty="0"/>
              <a:t> [número do processo]</a:t>
            </a:r>
          </a:p>
        </p:txBody>
      </p:sp>
    </p:spTree>
    <p:extLst>
      <p:ext uri="{BB962C8B-B14F-4D97-AF65-F5344CB8AC3E}">
        <p14:creationId xmlns:p14="http://schemas.microsoft.com/office/powerpoint/2010/main" val="357503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KILL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Permite enviar um sinal ao programa sendo executado. Caso não seja indicado um parâmetro, o comando enviará um sinal de término do processo.</a:t>
                </a:r>
              </a:p>
              <a:p>
                <a:pPr marL="139700" indent="0" algn="ctr">
                  <a:buNone/>
                </a:pPr>
                <a:r>
                  <a:rPr lang="pt-BR" b="1" dirty="0" err="1"/>
                  <a:t>kill</a:t>
                </a:r>
                <a:r>
                  <a:rPr lang="pt-BR" b="1" dirty="0"/>
                  <a:t> [parâmetros] [sinal] [PID]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os sinais que podem ser enviados ao processo (padrão -15)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0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KILLALL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Finaliza processos através de seu nome.</a:t>
                </a:r>
              </a:p>
              <a:p>
                <a:pPr marL="139700" indent="0" algn="ctr">
                  <a:buNone/>
                </a:pPr>
                <a:r>
                  <a:rPr lang="pt-BR" b="1" dirty="0" err="1"/>
                  <a:t>killall</a:t>
                </a:r>
                <a:r>
                  <a:rPr lang="pt-BR" b="1" dirty="0"/>
                  <a:t> [parâmetros] [sinal] [processo]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 Lista os sinais que podem ser enviados ao processo;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Pede confirmação sobre a finalização do processo;</a:t>
                </a:r>
              </a:p>
              <a:p>
                <a:pPr algn="just"/>
                <a:r>
                  <a:rPr lang="pt-BR" dirty="0"/>
                  <a:t>q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a existência do processo;</a:t>
                </a:r>
              </a:p>
              <a:p>
                <a:pPr algn="just"/>
                <a:r>
                  <a:rPr lang="pt-BR" dirty="0"/>
                  <a:t>v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se o sinal foi enviado com sucesso ao processo;</a:t>
                </a:r>
              </a:p>
              <a:p>
                <a:pPr algn="just"/>
                <a:r>
                  <a:rPr lang="pt-BR" dirty="0"/>
                  <a:t>w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Finaliza a execução do </a:t>
                </a:r>
                <a:r>
                  <a:rPr lang="pt-BR" dirty="0" err="1"/>
                  <a:t>killall</a:t>
                </a:r>
                <a:r>
                  <a:rPr lang="pt-BR" dirty="0"/>
                  <a:t> somente após a finalização de todos os processos.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50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KILLALL5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Manda um sinal para todos os processos sendo executados.</a:t>
            </a:r>
          </a:p>
          <a:p>
            <a:pPr marL="139700" indent="0" algn="ctr">
              <a:buNone/>
            </a:pPr>
            <a:r>
              <a:rPr lang="pt-BR" dirty="0"/>
              <a:t>killall5 [sinal]</a:t>
            </a:r>
          </a:p>
        </p:txBody>
      </p:sp>
    </p:spTree>
    <p:extLst>
      <p:ext uri="{BB962C8B-B14F-4D97-AF65-F5344CB8AC3E}">
        <p14:creationId xmlns:p14="http://schemas.microsoft.com/office/powerpoint/2010/main" val="315185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SINAIS DO SISTEMA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F4EFD14-CB33-453A-AE39-3213E95E8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78243"/>
              </p:ext>
            </p:extLst>
          </p:nvPr>
        </p:nvGraphicFramePr>
        <p:xfrm>
          <a:off x="1652693" y="1101936"/>
          <a:ext cx="6096000" cy="2722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035951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53931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85474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1382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Comentário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3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Interrupção através do teclado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 de destruição de processo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 de término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17,19,23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Interromper processo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8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8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733B3-2437-4EDB-83EC-FE99E69CF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pt-BR" b="1" dirty="0"/>
              <a:t>Execução de Programas</a:t>
            </a:r>
          </a:p>
        </p:txBody>
      </p:sp>
    </p:spTree>
    <p:extLst>
      <p:ext uri="{BB962C8B-B14F-4D97-AF65-F5344CB8AC3E}">
        <p14:creationId xmlns:p14="http://schemas.microsoft.com/office/powerpoint/2010/main" val="353206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 ação padrão é terminar o processo.</a:t>
                </a:r>
              </a:p>
              <a:p>
                <a:pPr algn="just"/>
                <a:r>
                  <a:rPr lang="pt-BR" dirty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 ação padrão é ignorar o sinal.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 ação padrão é terminar o processo e mostrar o core.</a:t>
                </a:r>
              </a:p>
              <a:p>
                <a:pPr algn="just"/>
                <a:r>
                  <a:rPr lang="pt-BR" dirty="0"/>
                  <a:t>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 ação padrão é parar o processo.</a:t>
                </a:r>
              </a:p>
              <a:p>
                <a:pPr algn="just"/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 sinal não pode ser pego.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 sinal não pode ser ignorado.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93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NOHUP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Executa um comando ignorando qualquer sinal de interrupção, fazendo que o comando possa ser executado em segundo plano caso seja feita a saída do sistema (</a:t>
            </a:r>
            <a:r>
              <a:rPr lang="pt-BR" dirty="0" err="1"/>
              <a:t>logout</a:t>
            </a:r>
            <a:r>
              <a:rPr lang="pt-BR" dirty="0"/>
              <a:t>).</a:t>
            </a:r>
          </a:p>
          <a:p>
            <a:pPr marL="139700" indent="0" algn="ctr">
              <a:buNone/>
            </a:pPr>
            <a:r>
              <a:rPr lang="pt-BR" dirty="0" err="1"/>
              <a:t>nohup</a:t>
            </a:r>
            <a:r>
              <a:rPr lang="pt-BR" dirty="0"/>
              <a:t> [comando]</a:t>
            </a:r>
          </a:p>
          <a:p>
            <a:pPr marL="139700" indent="0" algn="just">
              <a:buNone/>
            </a:pPr>
            <a:r>
              <a:rPr lang="pt-BR" dirty="0"/>
              <a:t>Qualquer mensagem de saída será direcionada ao arquivo $HOME/</a:t>
            </a:r>
            <a:r>
              <a:rPr lang="pt-BR" dirty="0" err="1"/>
              <a:t>nohup.out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99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NICE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Configura a prioridade de execução de um comando: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nice</a:t>
                </a:r>
                <a:r>
                  <a:rPr lang="pt-BR" dirty="0"/>
                  <a:t> [parâmetros] [comando/programa]</a:t>
                </a:r>
              </a:p>
              <a:p>
                <a:pPr algn="just"/>
                <a:r>
                  <a:rPr lang="pt-BR" dirty="0"/>
                  <a:t>n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Configura a prioridade que o programa será executado.</a:t>
                </a:r>
              </a:p>
              <a:p>
                <a:pPr marL="139700" indent="0" algn="just">
                  <a:buNone/>
                </a:pPr>
                <a:r>
                  <a:rPr lang="pt-BR" dirty="0"/>
                  <a:t>A prioridade varia de -20 (mais alta) até 19 (mais baixa),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8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FUSER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Identifica e fecha os processos que estão utilizando arquivos e soquetes.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fuser</a:t>
                </a:r>
                <a:r>
                  <a:rPr lang="pt-BR" dirty="0"/>
                  <a:t> [parâmetro] [nome]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Finaliza o processo acessando o arquivo especificado;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Pergunta antes de destruir o processo;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Lista todos os nomes de sinais conhecidos;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Especifica arquivo em um sistema de arquivo ou bloco montado. Todos os processos utilizando aquele sistema de arquivos serão listados;</a:t>
                </a:r>
              </a:p>
              <a:p>
                <a:pPr algn="just"/>
                <a:r>
                  <a:rPr lang="pt-BR" dirty="0" err="1"/>
                  <a:t>signal</a:t>
                </a:r>
                <a:r>
                  <a:rPr lang="pt-BR" dirty="0"/>
                  <a:t>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um sinal especificado (padrão -9);</a:t>
                </a:r>
              </a:p>
              <a:p>
                <a:pPr algn="just"/>
                <a:r>
                  <a:rPr lang="pt-BR" dirty="0"/>
                  <a:t>u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Acrescenta o nome do dono de cada processo ao PID;</a:t>
                </a:r>
              </a:p>
              <a:p>
                <a:pPr algn="just"/>
                <a:r>
                  <a:rPr lang="pt-BR" dirty="0"/>
                  <a:t>v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Processos são mostrados como no comando ps.</a:t>
                </a:r>
              </a:p>
              <a:p>
                <a:pPr algn="just"/>
                <a:endParaRPr lang="pt-BR" dirty="0"/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2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TLOAD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Mostra a carga de forma gráfica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tload</a:t>
                </a:r>
                <a:r>
                  <a:rPr lang="pt-BR" dirty="0"/>
                  <a:t> [parâmetro] </a:t>
                </a:r>
              </a:p>
              <a:p>
                <a:pPr algn="just"/>
                <a:r>
                  <a:rPr lang="pt-BR" dirty="0"/>
                  <a:t>s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uma escala vertical definida por número;</a:t>
                </a:r>
              </a:p>
              <a:p>
                <a:pPr algn="just"/>
                <a:r>
                  <a:rPr lang="pt-BR" dirty="0"/>
                  <a:t>d [número]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especifica o intervalo de atualizações em segundos.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7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VMSTAT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Mostra o uso de memória virtual do sistema;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vmstat</a:t>
                </a:r>
                <a:r>
                  <a:rPr lang="pt-BR" dirty="0"/>
                  <a:t> [intervalo] [contagem]</a:t>
                </a:r>
              </a:p>
              <a:p>
                <a:pPr algn="just"/>
                <a:r>
                  <a:rPr lang="pt-BR" dirty="0"/>
                  <a:t>[intervalo]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Valor de atualização em segundos;</a:t>
                </a:r>
              </a:p>
              <a:p>
                <a:pPr algn="just"/>
                <a:r>
                  <a:rPr lang="pt-BR" dirty="0"/>
                  <a:t>[contagem]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Número de vezes que será mostrado;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0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PIDOF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Retorna o PID do processo especificado: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pidof</a:t>
                </a:r>
                <a:r>
                  <a:rPr lang="pt-BR" dirty="0"/>
                  <a:t> [parâmetro] [nome]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apenas o primeiro PID encontrado;</a:t>
                </a:r>
              </a:p>
              <a:p>
                <a:pPr algn="just"/>
                <a:r>
                  <a:rPr lang="pt-BR" dirty="0"/>
                  <a:t>x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Retorna o PID do </a:t>
                </a:r>
                <a:r>
                  <a:rPr lang="pt-BR" dirty="0" err="1"/>
                  <a:t>shell</a:t>
                </a:r>
                <a:r>
                  <a:rPr lang="pt-BR" dirty="0"/>
                  <a:t> que está executando o script;</a:t>
                </a:r>
              </a:p>
              <a:p>
                <a:pPr algn="just"/>
                <a:r>
                  <a:rPr lang="pt-BR" dirty="0"/>
                  <a:t>o [PID]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o processo com o PID especificado.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6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PSTREE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Mostra a estrutura de processos em forma de árvore:</a:t>
                </a:r>
              </a:p>
              <a:p>
                <a:pPr marL="139700" indent="0" algn="ctr">
                  <a:buNone/>
                </a:pPr>
                <a:r>
                  <a:rPr lang="pt-BR" dirty="0" err="1"/>
                  <a:t>pstree</a:t>
                </a:r>
                <a:r>
                  <a:rPr lang="pt-BR" dirty="0"/>
                  <a:t> [parâmetro] [PID]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as opções passadas na linha de comando;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toda estrutura;</a:t>
                </a:r>
              </a:p>
              <a:p>
                <a:pPr algn="just"/>
                <a:r>
                  <a:rPr lang="pt-BR" dirty="0"/>
                  <a:t>g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caracteres gráficos no desenho;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Destaca o processo atual e seus antecessores;</a:t>
                </a:r>
              </a:p>
              <a:p>
                <a:pPr algn="just"/>
                <a:r>
                  <a:rPr lang="pt-BR" dirty="0"/>
                  <a:t>H [PID]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Destaca o processo especificado;</a:t>
                </a:r>
              </a:p>
              <a:p>
                <a:pPr algn="just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Não faz quebra de linha;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Classifica pelo número de PID.</a:t>
                </a:r>
              </a:p>
              <a:p>
                <a:pPr algn="just"/>
                <a:r>
                  <a:rPr lang="pt-BR" dirty="0"/>
                  <a:t>p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número de PID entre parênteses após o número do </a:t>
                </a:r>
                <a:r>
                  <a:rPr lang="pt-BR" dirty="0" err="1"/>
                  <a:t>process</a:t>
                </a:r>
                <a:r>
                  <a:rPr lang="pt-BR" dirty="0"/>
                  <a:t>;</a:t>
                </a:r>
              </a:p>
              <a:p>
                <a:pPr algn="just"/>
                <a:r>
                  <a:rPr lang="pt-BR" dirty="0"/>
                  <a:t>u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 dono do processo;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Usa caracteres Unicode para desenhar a árvore;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 b="-1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93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Guia Foca Linux - http://www.guiafoca.org/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PATH</a:t>
            </a:r>
            <a:endParaRPr sz="32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Significa o caminho de procura dos comandos executáveis do sistema. Esse caminho é armazenado na variável PATH.</a:t>
            </a:r>
          </a:p>
          <a:p>
            <a:pPr marL="139700" lvl="0" indent="0" algn="just">
              <a:buNone/>
            </a:pPr>
            <a:r>
              <a:rPr lang="pt-BR" dirty="0"/>
              <a:t>Podemos executar o comando </a:t>
            </a:r>
            <a:r>
              <a:rPr lang="pt-BR" i="1" dirty="0" err="1"/>
              <a:t>echo</a:t>
            </a:r>
            <a:r>
              <a:rPr lang="pt-BR" i="1" dirty="0"/>
              <a:t> $PATH</a:t>
            </a:r>
            <a:r>
              <a:rPr lang="pt-BR" dirty="0"/>
              <a:t> no terminal que irá retornar:</a:t>
            </a:r>
          </a:p>
          <a:p>
            <a:pPr marL="139700" lvl="0" indent="0" algn="ctr">
              <a:buNone/>
            </a:pPr>
            <a:r>
              <a:rPr lang="pt-BR" b="1" dirty="0"/>
              <a:t> </a:t>
            </a:r>
            <a:r>
              <a:rPr lang="de-DE" b="1" dirty="0"/>
              <a:t>/usr/local/sbin:/usr/local/bin:/usr/sbin:/usr/bin:/sbin:/bin</a:t>
            </a:r>
          </a:p>
          <a:p>
            <a:pPr marL="139700" lvl="0" indent="0" algn="just">
              <a:buNone/>
            </a:pPr>
            <a:r>
              <a:rPr lang="de-DE" dirty="0"/>
              <a:t>Isso são os caminhos onde o interpretador de comando irá buscar até achar o comando digitado.</a:t>
            </a:r>
          </a:p>
          <a:p>
            <a:pPr marL="139700" lvl="0" indent="0" algn="just">
              <a:buNone/>
            </a:pPr>
            <a:r>
              <a:rPr lang="de-DE" dirty="0"/>
              <a:t>Caso o comando não seja encontrado será retornado:</a:t>
            </a:r>
          </a:p>
          <a:p>
            <a:pPr marL="139700" lvl="0" indent="0" algn="ctr">
              <a:buNone/>
            </a:pPr>
            <a:r>
              <a:rPr lang="de-DE" b="1" dirty="0"/>
              <a:t>bash: comando_digitado: command not found</a:t>
            </a:r>
          </a:p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Caso seja necessário executar um comando/arquivo fora do diretório padrão se utiliza ./ na frente do comando.</a:t>
            </a:r>
          </a:p>
        </p:txBody>
      </p:sp>
    </p:spTree>
    <p:extLst>
      <p:ext uri="{BB962C8B-B14F-4D97-AF65-F5344CB8AC3E}">
        <p14:creationId xmlns:p14="http://schemas.microsoft.com/office/powerpoint/2010/main" val="14388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TIPOS DE EXECUÇÃO DE COMANDOS/PROGRAMAS</a:t>
            </a:r>
            <a:endParaRPr sz="2000"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b="1" dirty="0"/>
              <a:t>Primeiro Plano (</a:t>
            </a:r>
            <a:r>
              <a:rPr lang="pt-BR" b="1" dirty="0" err="1"/>
              <a:t>foreground</a:t>
            </a:r>
            <a:r>
              <a:rPr lang="pt-BR" b="1" dirty="0"/>
              <a:t>):</a:t>
            </a:r>
            <a:r>
              <a:rPr lang="pt-BR" dirty="0"/>
              <a:t> Você tem que esperar o término da execução de um programa/comando para executar um próximo.</a:t>
            </a:r>
          </a:p>
          <a:p>
            <a:pPr algn="just"/>
            <a:r>
              <a:rPr lang="pt-BR" b="1" dirty="0"/>
              <a:t>Segundo Plano (background):</a:t>
            </a:r>
            <a:r>
              <a:rPr lang="pt-BR" dirty="0"/>
              <a:t> Você não precisa esperar o termino de execução de uma ação para executar o novo comando. Quando executado um programa em plano de fundo é mostrado o número de identificação de processo (PID). O comando será executado internamente e após sua execução o sistema retornará uma mensagem de pronto acompanhado do número de PID do processo que terminou.</a:t>
            </a:r>
          </a:p>
          <a:p>
            <a:pPr marL="139700" indent="0" algn="just">
              <a:buNone/>
            </a:pPr>
            <a:r>
              <a:rPr lang="pt-BR" dirty="0"/>
              <a:t>A execução em primeiro plano é a padrão e para iniciar uma execução em segundo plano adicione o caractere &amp; no final do comando.</a:t>
            </a:r>
          </a:p>
          <a:p>
            <a:pPr marL="13970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729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EXECUÇÃO SEQUENCIAL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dirty="0"/>
              <a:t>Quando utilizado o operador </a:t>
            </a:r>
            <a:r>
              <a:rPr lang="pt-BR" b="1" dirty="0"/>
              <a:t>;</a:t>
            </a:r>
            <a:r>
              <a:rPr lang="pt-BR" dirty="0"/>
              <a:t> os comandos executarão em sequencia, um após o outro.</a:t>
            </a:r>
          </a:p>
        </p:txBody>
      </p:sp>
    </p:spTree>
    <p:extLst>
      <p:ext uri="{BB962C8B-B14F-4D97-AF65-F5344CB8AC3E}">
        <p14:creationId xmlns:p14="http://schemas.microsoft.com/office/powerpoint/2010/main" val="47924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PS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just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dirty="0"/>
                  <a:t>Mostra os processos executados no computador, qual usuário executou, hora que o processo foi iniciado, etc.</a:t>
                </a:r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SzPts val="1400"/>
                  <a:buNone/>
                </a:pPr>
                <a:r>
                  <a:rPr lang="pt-BR" b="1" dirty="0" err="1"/>
                  <a:t>ps</a:t>
                </a:r>
                <a:r>
                  <a:rPr lang="pt-BR" b="1" dirty="0"/>
                  <a:t> [parâmetros]</a:t>
                </a:r>
              </a:p>
              <a:p>
                <a:pPr algn="just"/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os processos;</a:t>
                </a:r>
              </a:p>
              <a:p>
                <a:pPr algn="just"/>
                <a:r>
                  <a:rPr lang="pt-BR" dirty="0"/>
                  <a:t>x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os processo que não são controlados pelo terminal;</a:t>
                </a:r>
              </a:p>
              <a:p>
                <a:pPr algn="just"/>
                <a:r>
                  <a:rPr lang="pt-BR" dirty="0"/>
                  <a:t>u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 Mostra o nome de usuário que iniciou o processo e hora em que o processo foi iniciado;</a:t>
                </a:r>
              </a:p>
              <a:p>
                <a:pPr algn="just"/>
                <a:r>
                  <a:rPr lang="pt-BR" dirty="0"/>
                  <a:t>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memória ocupada por cada processo;</a:t>
                </a:r>
              </a:p>
              <a:p>
                <a:pPr algn="just"/>
                <a:r>
                  <a:rPr lang="pt-BR" dirty="0"/>
                  <a:t>f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árvore de execução de comandos;</a:t>
                </a:r>
              </a:p>
              <a:p>
                <a:pPr algn="just"/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variáveis de ambiente no momento da inicialização do processo;</a:t>
                </a:r>
              </a:p>
              <a:p>
                <a:pPr algn="just"/>
                <a:r>
                  <a:rPr lang="pt-BR" dirty="0"/>
                  <a:t>w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continuação da linha atual na próxima linha, sem cortar o que não couber na tela.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 b="-1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PS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pt-BR" dirty="0"/>
                  <a:t>-</a:t>
                </a:r>
                <a:r>
                  <a:rPr lang="pt-BR" dirty="0" err="1"/>
                  <a:t>sort</a:t>
                </a:r>
                <a:r>
                  <a:rPr lang="pt-BR" dirty="0"/>
                  <a:t>:[coluna]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Organiza a saída de acordo com a coluna escolhida (PID, TIME, ...), para a ordem </a:t>
                </a:r>
                <a:r>
                  <a:rPr lang="pt-BR" dirty="0" err="1"/>
                  <a:t>invesar</a:t>
                </a:r>
                <a:r>
                  <a:rPr lang="pt-BR" dirty="0"/>
                  <a:t> use –</a:t>
                </a:r>
                <a:r>
                  <a:rPr lang="pt-BR" dirty="0" err="1"/>
                  <a:t>sort</a:t>
                </a:r>
                <a:r>
                  <a:rPr lang="pt-BR" dirty="0"/>
                  <a:t>:[-coluna];</a:t>
                </a:r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7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TOP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Exibe os programas ativos, parados, uso de CPU, uso de memória RAM, etc.</a:t>
                </a:r>
              </a:p>
              <a:p>
                <a:pPr marL="139700" indent="0" algn="just">
                  <a:buNone/>
                </a:pPr>
                <a:r>
                  <a:rPr lang="pt-BR" dirty="0"/>
                  <a:t>Ao executar o comando ele mostrará continuamente as informações, sendo necessário pressionar q para sair.</a:t>
                </a:r>
              </a:p>
              <a:p>
                <a:pPr marL="139700" lvl="0" indent="0" algn="ctr">
                  <a:buNone/>
                </a:pPr>
                <a:r>
                  <a:rPr lang="pt-BR" b="1" dirty="0"/>
                  <a:t>top [parâmetros]</a:t>
                </a:r>
              </a:p>
              <a:p>
                <a:pPr algn="just"/>
                <a:r>
                  <a:rPr lang="pt-BR" dirty="0"/>
                  <a:t>d [tempo]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Determina o tempo de atualização da tela em segundos;</a:t>
                </a:r>
              </a:p>
              <a:p>
                <a:pPr algn="just"/>
                <a:r>
                  <a:rPr lang="pt-BR" dirty="0"/>
                  <a:t>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Executa o top em modo seguro;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tempo de processo zumbi;</a:t>
                </a:r>
              </a:p>
              <a:p>
                <a:pPr algn="just"/>
                <a:r>
                  <a:rPr lang="pt-BR" dirty="0"/>
                  <a:t>c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linha de comando ao invés do nome do programa.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TOP</a:t>
            </a:r>
            <a:endParaRPr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Shape 36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just">
                  <a:buNone/>
                </a:pPr>
                <a:r>
                  <a:rPr lang="pt-BR" dirty="0"/>
                  <a:t>Atalhos</a:t>
                </a:r>
                <a:endParaRPr lang="pt-BR" b="1" dirty="0"/>
              </a:p>
              <a:p>
                <a:pPr algn="just"/>
                <a:r>
                  <a:rPr lang="pt-BR" dirty="0"/>
                  <a:t>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Atualiza a tela;</a:t>
                </a:r>
              </a:p>
              <a:p>
                <a:pPr algn="just"/>
                <a:r>
                  <a:rPr lang="pt-BR" dirty="0"/>
                  <a:t>CTRL+L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Apaga e atualiza a tela;</a:t>
                </a:r>
              </a:p>
              <a:p>
                <a:pPr algn="just"/>
                <a:r>
                  <a:rPr lang="pt-BR" dirty="0"/>
                  <a:t>h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Mostra a tela de ajuda do programa;</a:t>
                </a:r>
              </a:p>
              <a:p>
                <a:pPr algn="just"/>
                <a:r>
                  <a:rPr lang="pt-BR" dirty="0"/>
                  <a:t>i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Ignora tempo ocioso de processos zumbis;</a:t>
                </a:r>
              </a:p>
              <a:p>
                <a:pPr algn="just"/>
                <a:r>
                  <a:rPr lang="pt-BR" dirty="0"/>
                  <a:t>q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Sai do programa;</a:t>
                </a:r>
              </a:p>
              <a:p>
                <a:pPr algn="just"/>
                <a:r>
                  <a:rPr lang="pt-BR" dirty="0"/>
                  <a:t>k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Finaliza um processo;</a:t>
                </a:r>
              </a:p>
              <a:p>
                <a:pPr algn="just"/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Determina o número de linhas a serem mostrado na tela;</a:t>
                </a:r>
              </a:p>
              <a:p>
                <a:pPr marL="13970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62" name="Shape 36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4231" y="909451"/>
                <a:ext cx="5508927" cy="3820203"/>
              </a:xfrm>
              <a:prstGeom prst="rect">
                <a:avLst/>
              </a:prstGeom>
              <a:blipFill>
                <a:blip r:embed="rId3"/>
                <a:stretch>
                  <a:fillRect r="-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67231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1440</Words>
  <Application>Microsoft Office PowerPoint</Application>
  <PresentationFormat>Apresentação na tela (16:9)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Nixie One</vt:lpstr>
      <vt:lpstr>Helvetica Neue</vt:lpstr>
      <vt:lpstr>Muli</vt:lpstr>
      <vt:lpstr>Arial</vt:lpstr>
      <vt:lpstr>Cambria Math</vt:lpstr>
      <vt:lpstr>Imogen template</vt:lpstr>
      <vt:lpstr>Sistema Operacional Linux Prof. Daniel G. Araujo</vt:lpstr>
      <vt:lpstr>Apresentação do PowerPoint</vt:lpstr>
      <vt:lpstr>PATH</vt:lpstr>
      <vt:lpstr>TIPOS DE EXECUÇÃO DE COMANDOS/PROGRAMAS</vt:lpstr>
      <vt:lpstr>EXECUÇÃO SEQUENCIAL</vt:lpstr>
      <vt:lpstr>PS</vt:lpstr>
      <vt:lpstr>PS</vt:lpstr>
      <vt:lpstr>TOP</vt:lpstr>
      <vt:lpstr>TOP</vt:lpstr>
      <vt:lpstr>Apresentação do PowerPoint</vt:lpstr>
      <vt:lpstr>Interrompendo a execução de processos</vt:lpstr>
      <vt:lpstr>Parando temporariamente a execução de um processo</vt:lpstr>
      <vt:lpstr>JOBS</vt:lpstr>
      <vt:lpstr>FG</vt:lpstr>
      <vt:lpstr>BG</vt:lpstr>
      <vt:lpstr>KILL</vt:lpstr>
      <vt:lpstr>KILLALL</vt:lpstr>
      <vt:lpstr>KILLALL5</vt:lpstr>
      <vt:lpstr>SINAIS DO SISTEMA</vt:lpstr>
      <vt:lpstr>Apresentação do PowerPoint</vt:lpstr>
      <vt:lpstr>NOHUP</vt:lpstr>
      <vt:lpstr>NICE</vt:lpstr>
      <vt:lpstr>FUSER</vt:lpstr>
      <vt:lpstr>TLOAD</vt:lpstr>
      <vt:lpstr>VMSTAT</vt:lpstr>
      <vt:lpstr>PIDOF</vt:lpstr>
      <vt:lpstr>PSTREE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Daniel Gonçalves Araujo</cp:lastModifiedBy>
  <cp:revision>58</cp:revision>
  <dcterms:modified xsi:type="dcterms:W3CDTF">2019-02-11T02:10:22Z</dcterms:modified>
</cp:coreProperties>
</file>