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0" r:id="rId7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E"/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7" autoAdjust="0"/>
  </p:normalViewPr>
  <p:slideViewPr>
    <p:cSldViewPr snapToGrid="0" showGuides="1">
      <p:cViewPr>
        <p:scale>
          <a:sx n="100" d="100"/>
          <a:sy n="100" d="100"/>
        </p:scale>
        <p:origin x="354" y="522"/>
      </p:cViewPr>
      <p:guideLst>
        <p:guide orient="horz" pos="4319"/>
        <p:guide pos="52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0132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819975"/>
            <a:ext cx="7500939" cy="554850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394175"/>
            <a:ext cx="7500938" cy="361800"/>
          </a:xfrm>
        </p:spPr>
        <p:txBody>
          <a:bodyPr/>
          <a:lstStyle>
            <a:lvl1pPr marL="0" indent="0" algn="l">
              <a:buNone/>
              <a:defRPr sz="14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87723"/>
            <a:ext cx="4636800" cy="123926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38650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rgbClr val="005EAE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943100"/>
            <a:ext cx="4204800" cy="4343400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 smtClean="0"/>
              <a:t>IMAGE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 smtClean="0"/>
              <a:t>Trinity College Dublin, </a:t>
            </a:r>
            <a:r>
              <a:rPr lang="en-GB" sz="1000" dirty="0" smtClean="0"/>
              <a:t>The University of Dublin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5835"/>
            <a:ext cx="9144000" cy="4850665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 smtClean="0"/>
              <a:t>IMAGE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 smtClean="0"/>
              <a:t>Trinity College Dublin, </a:t>
            </a:r>
            <a:r>
              <a:rPr lang="en-GB" sz="1000" dirty="0" smtClean="0"/>
              <a:t>The University of Dublin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rgbClr val="005EA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132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87723"/>
            <a:ext cx="4636800" cy="123926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7527924" cy="3643425"/>
          </a:xfrm>
        </p:spPr>
        <p:txBody>
          <a:bodyPr/>
          <a:lstStyle>
            <a:lvl1pPr marL="0" indent="0" rtl="0">
              <a:spcBef>
                <a:spcPts val="900"/>
              </a:spcBef>
              <a:buClr>
                <a:schemeClr val="tx2"/>
              </a:buClr>
              <a:buSzPts val="2000"/>
              <a:buFont typeface="Arial"/>
              <a:buNone/>
              <a:defRPr sz="2000" b="1"/>
            </a:lvl1pPr>
            <a:lvl2pPr marL="625475" indent="-233363" rtl="0">
              <a:buSzPts val="2000"/>
              <a:buFont typeface="Minion Pro"/>
              <a:buChar char="‒"/>
              <a:defRPr sz="2000"/>
            </a:lvl2pPr>
            <a:lvl3pPr marL="912813" indent="-222250" rtl="0">
              <a:buSzPts val="2000"/>
              <a:buFont typeface="Arial"/>
              <a:buChar char="»"/>
              <a:defRPr sz="2000"/>
            </a:lvl3pPr>
            <a:lvl4pPr marL="1128713" indent="-190500">
              <a:defRPr sz="2000"/>
            </a:lvl4pPr>
            <a:lvl5pPr marL="1439863" indent="-185738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046348"/>
            <a:ext cx="2060224" cy="550631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7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 smtClean="0"/>
              <a:t>Trinity College Dublin, </a:t>
            </a:r>
            <a:r>
              <a:rPr lang="en-GB" sz="1000" dirty="0" smtClean="0"/>
              <a:t>The University of Dublin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54" r:id="rId6"/>
    <p:sldLayoutId id="2147483661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E73B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Title — Calibri Regular 36pt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Subtitle — Calibri Regular 14pt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Presenter/s Name — Calibri Bold 14pt</a:t>
            </a:r>
          </a:p>
          <a:p>
            <a:pPr lvl="1"/>
            <a:r>
              <a:rPr lang="en-GB" dirty="0" smtClean="0"/>
              <a:t>Title — Calibri Regular 14pt</a:t>
            </a:r>
          </a:p>
          <a:p>
            <a:pPr lvl="2"/>
            <a:r>
              <a:rPr lang="en-GB" dirty="0" smtClean="0"/>
              <a:t>Date 00/00/00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— Calibri Bold 26pt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Level 1/ 20pt Calibri Bold. </a:t>
            </a:r>
            <a:br>
              <a:rPr lang="en-GB" dirty="0"/>
            </a:b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lacus </a:t>
            </a:r>
            <a:r>
              <a:rPr lang="en-GB" dirty="0" err="1"/>
              <a:t>convallis</a:t>
            </a:r>
            <a:r>
              <a:rPr lang="en-GB" dirty="0"/>
              <a:t> </a:t>
            </a:r>
            <a:r>
              <a:rPr lang="en-GB" dirty="0" err="1"/>
              <a:t>porta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Level 2/ Bullets 20pt Calibri Regular. </a:t>
            </a:r>
            <a:br>
              <a:rPr lang="en-GB" dirty="0"/>
            </a:b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lacus </a:t>
            </a:r>
            <a:r>
              <a:rPr lang="en-GB" dirty="0" err="1"/>
              <a:t>convallis</a:t>
            </a:r>
            <a:r>
              <a:rPr lang="en-GB" dirty="0"/>
              <a:t> </a:t>
            </a:r>
            <a:r>
              <a:rPr lang="en-GB" dirty="0" err="1"/>
              <a:t>porta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Level 2/ Bullets 20pt Calibri Regular. </a:t>
            </a:r>
            <a:br>
              <a:rPr lang="en-GB" dirty="0"/>
            </a:b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lacus </a:t>
            </a:r>
            <a:r>
              <a:rPr lang="en-GB" dirty="0" err="1"/>
              <a:t>convallis</a:t>
            </a:r>
            <a:r>
              <a:rPr lang="en-GB" dirty="0"/>
              <a:t> </a:t>
            </a:r>
            <a:r>
              <a:rPr lang="en-GB" dirty="0" err="1"/>
              <a:t>porta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Subtitle – Calibri Regular 14pt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— Calibri Bold 36pt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Level 1/ 20pt Calibri Bold. </a:t>
            </a:r>
            <a:br>
              <a:rPr lang="en-GB" dirty="0" smtClean="0"/>
            </a:br>
            <a:r>
              <a:rPr lang="en-GB" dirty="0" smtClean="0"/>
              <a:t>Lorem ipsum dolor sit amet, consectetur adipiscing elit. Fusce eget lectus ut lacus convallis porta nec.</a:t>
            </a:r>
          </a:p>
          <a:p>
            <a:pPr lvl="1"/>
            <a:r>
              <a:rPr lang="en-GB" dirty="0" smtClean="0"/>
              <a:t>Level 2/ Bullets 20pt Calibri Regular. </a:t>
            </a:r>
            <a:br>
              <a:rPr lang="en-GB" dirty="0" smtClean="0"/>
            </a:br>
            <a:r>
              <a:rPr lang="en-GB" dirty="0" smtClean="0"/>
              <a:t>Lorem ipsum dolor sit amet, consectetur adipiscing elit. Fusce eget lectus ut lacus convallis porta nec.</a:t>
            </a:r>
          </a:p>
          <a:p>
            <a:pPr lvl="1"/>
            <a:r>
              <a:rPr lang="en-GB" dirty="0" smtClean="0"/>
              <a:t>Level 2/ Bullets 20pt Calibri Regular. </a:t>
            </a:r>
            <a:br>
              <a:rPr lang="en-GB" dirty="0" smtClean="0"/>
            </a:br>
            <a:r>
              <a:rPr lang="en-GB" dirty="0" smtClean="0"/>
              <a:t>Lorem ipsum dolor sit amet, consectetur adipiscing elit. Fusce eget lectus ut lacus convallis porta nec.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Subtitle – Calibri Regular 14pt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— Calibri Bold 36pt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Body text / Bullets 14pt Calibri Regular. Lorem ipsum dolor sit amet, consectetur adipiscing elit. Fusce eget lectus ut lacus convallis porta nec nec.</a:t>
            </a:r>
          </a:p>
          <a:p>
            <a:r>
              <a:rPr lang="en-GB" dirty="0" smtClean="0"/>
              <a:t>Body text / Bullets 14pt Calibri Regular. Lorem ipsum dolor sit amet, consectetur adipiscing elit. Fusce eget lectus ut lacus convallis porta nec nec.</a:t>
            </a:r>
          </a:p>
          <a:p>
            <a:r>
              <a:rPr lang="en-GB" dirty="0" smtClean="0"/>
              <a:t>Body text / Bullets 14pt Calibri Regular. Lorem ipsum dolor sit amet, consectetur adipiscing elit. Fusce eget lectus ut lacus convallis porta nec nec.</a:t>
            </a:r>
          </a:p>
          <a:p>
            <a:r>
              <a:rPr lang="en-GB" dirty="0" smtClean="0"/>
              <a:t>Body text / Bullets 14pt Calibri Regular. Lorem ipsum dolor sit amet, consectetur adipiscing elit. Fusce eget lectus ut lacus convallis porta nec nec.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Subtitle – Calibri Regular 14pt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9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— Calibri Bold 36pt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Subtitle — Calibri Regular 14pt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52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2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Trinity_PPT_Calibri_Option2</Template>
  <TotalTime>0</TotalTime>
  <Words>191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Trinity_PPT_Calibri_Option2</vt:lpstr>
      <vt:lpstr>Title — Calibri Regular 36pt</vt:lpstr>
      <vt:lpstr>Title — Calibri Bold 26pt</vt:lpstr>
      <vt:lpstr>Title — Calibri Bold 36pt</vt:lpstr>
      <vt:lpstr>Title — Calibri Bold 36pt</vt:lpstr>
      <vt:lpstr>Title — Calibri Bold 36pt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Regular 36pt</dc:title>
  <dc:creator>Administrator</dc:creator>
  <cp:lastModifiedBy>Administrator</cp:lastModifiedBy>
  <cp:revision>1</cp:revision>
  <cp:lastPrinted>2014-12-16T10:33:11Z</cp:lastPrinted>
  <dcterms:created xsi:type="dcterms:W3CDTF">2015-04-21T16:55:50Z</dcterms:created>
  <dcterms:modified xsi:type="dcterms:W3CDTF">2015-04-21T16:56:02Z</dcterms:modified>
</cp:coreProperties>
</file>