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 showGuides="1">
      <p:cViewPr>
        <p:scale>
          <a:sx n="85" d="100"/>
          <a:sy n="85" d="100"/>
        </p:scale>
        <p:origin x="-72" y="-72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5"/>
            <a:ext cx="4204800" cy="5076825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smtClean="0"/>
              <a:t>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5076825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smtClean="0"/>
              <a:t>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smtClean="0"/>
              <a:t>Trinity College Dublin, </a:t>
            </a:r>
            <a:r>
              <a:rPr lang="en-GB" sz="1000" smtClean="0"/>
              <a:t>The University of Dublin</a:t>
            </a:r>
            <a:endParaRPr lang="en-GB" sz="100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Title — Calibri Bold 26pt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Subtitle — Calibri Regular 20pt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Presenter/s Name — Calibri Bold 14pt</a:t>
            </a:r>
          </a:p>
          <a:p>
            <a:pPr lvl="1"/>
            <a:r>
              <a:rPr lang="en-GB" smtClean="0"/>
              <a:t>Title — Calibri Regular 14pt</a:t>
            </a:r>
          </a:p>
          <a:p>
            <a:pPr lvl="2"/>
            <a:r>
              <a:rPr lang="en-GB" smtClean="0"/>
              <a:t>Date 00/00/00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Title — Calibri Bold 26pt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 – Calibri Regular 20pt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Level 1/ 20pt Calibri Bold.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Level 2/ Bullets 20pt Calibri Regular.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Level 2/ Bullets 20pt Calibri Regular. </a:t>
            </a:r>
            <a:br>
              <a:rPr lang="en-GB" dirty="0"/>
            </a:br>
            <a:r>
              <a:rPr lang="en-GB" dirty="0" err="1"/>
              <a:t>Lorem</a:t>
            </a:r>
            <a:r>
              <a:rPr lang="en-GB" dirty="0"/>
              <a:t> </a:t>
            </a:r>
            <a:r>
              <a:rPr lang="en-GB" dirty="0" err="1"/>
              <a:t>ipsum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lacus </a:t>
            </a:r>
            <a:r>
              <a:rPr lang="en-GB" dirty="0" err="1"/>
              <a:t>convallis</a:t>
            </a:r>
            <a:r>
              <a:rPr lang="en-GB" dirty="0"/>
              <a:t> </a:t>
            </a:r>
            <a:r>
              <a:rPr lang="en-GB" dirty="0" err="1"/>
              <a:t>porta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— Calibri Bold 26pt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Level 1/ 20pt Calibri Bold. </a:t>
            </a:r>
            <a:br>
              <a:rPr lang="en-GB" dirty="0" smtClean="0"/>
            </a:b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,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adipiscing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. </a:t>
            </a:r>
            <a:r>
              <a:rPr lang="en-GB" dirty="0" err="1" smtClean="0"/>
              <a:t>Fusce</a:t>
            </a:r>
            <a:r>
              <a:rPr lang="en-GB" dirty="0" smtClean="0"/>
              <a:t> </a:t>
            </a:r>
            <a:r>
              <a:rPr lang="en-GB" dirty="0" err="1" smtClean="0"/>
              <a:t>eget</a:t>
            </a:r>
            <a:r>
              <a:rPr lang="en-GB" dirty="0" smtClean="0"/>
              <a:t> </a:t>
            </a:r>
            <a:r>
              <a:rPr lang="en-GB" dirty="0" err="1" smtClean="0"/>
              <a:t>lectus</a:t>
            </a:r>
            <a:r>
              <a:rPr lang="en-GB" dirty="0" smtClean="0"/>
              <a:t> </a:t>
            </a:r>
            <a:r>
              <a:rPr lang="en-GB" dirty="0" err="1" smtClean="0"/>
              <a:t>ut</a:t>
            </a:r>
            <a:r>
              <a:rPr lang="en-GB" dirty="0" smtClean="0"/>
              <a:t> lacus </a:t>
            </a:r>
            <a:r>
              <a:rPr lang="en-GB" dirty="0" err="1" smtClean="0"/>
              <a:t>convallis</a:t>
            </a:r>
            <a:r>
              <a:rPr lang="en-GB" dirty="0" smtClean="0"/>
              <a:t> </a:t>
            </a:r>
            <a:r>
              <a:rPr lang="en-GB" dirty="0" err="1" smtClean="0"/>
              <a:t>porta</a:t>
            </a:r>
            <a:r>
              <a:rPr lang="en-GB" dirty="0" smtClean="0"/>
              <a:t> </a:t>
            </a:r>
            <a:r>
              <a:rPr lang="en-GB" dirty="0" err="1" smtClean="0"/>
              <a:t>nec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Level 2/ Bullets 20pt Calibri Regular. </a:t>
            </a:r>
            <a:br>
              <a:rPr lang="en-GB" dirty="0" smtClean="0"/>
            </a:b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,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adipiscing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. </a:t>
            </a:r>
            <a:r>
              <a:rPr lang="en-GB" dirty="0" err="1" smtClean="0"/>
              <a:t>Fusce</a:t>
            </a:r>
            <a:r>
              <a:rPr lang="en-GB" dirty="0" smtClean="0"/>
              <a:t> </a:t>
            </a:r>
            <a:r>
              <a:rPr lang="en-GB" dirty="0" err="1" smtClean="0"/>
              <a:t>eget</a:t>
            </a:r>
            <a:r>
              <a:rPr lang="en-GB" dirty="0" smtClean="0"/>
              <a:t> </a:t>
            </a:r>
            <a:r>
              <a:rPr lang="en-GB" dirty="0" err="1" smtClean="0"/>
              <a:t>lectus</a:t>
            </a:r>
            <a:r>
              <a:rPr lang="en-GB" dirty="0" smtClean="0"/>
              <a:t> </a:t>
            </a:r>
            <a:r>
              <a:rPr lang="en-GB" dirty="0" err="1" smtClean="0"/>
              <a:t>ut</a:t>
            </a:r>
            <a:r>
              <a:rPr lang="en-GB" dirty="0" smtClean="0"/>
              <a:t> lacus </a:t>
            </a:r>
            <a:r>
              <a:rPr lang="en-GB" dirty="0" err="1" smtClean="0"/>
              <a:t>convallis</a:t>
            </a:r>
            <a:r>
              <a:rPr lang="en-GB" dirty="0" smtClean="0"/>
              <a:t> </a:t>
            </a:r>
            <a:r>
              <a:rPr lang="en-GB" dirty="0" err="1" smtClean="0"/>
              <a:t>porta</a:t>
            </a:r>
            <a:r>
              <a:rPr lang="en-GB" dirty="0" smtClean="0"/>
              <a:t> </a:t>
            </a:r>
            <a:r>
              <a:rPr lang="en-GB" dirty="0" err="1" smtClean="0"/>
              <a:t>nec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Level 2/ Bullets 20pt Calibri Regular. </a:t>
            </a:r>
            <a:br>
              <a:rPr lang="en-GB" dirty="0" smtClean="0"/>
            </a:b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 sit </a:t>
            </a:r>
            <a:r>
              <a:rPr lang="en-GB" dirty="0" err="1" smtClean="0"/>
              <a:t>amet</a:t>
            </a:r>
            <a:r>
              <a:rPr lang="en-GB" dirty="0" smtClean="0"/>
              <a:t>, </a:t>
            </a:r>
            <a:r>
              <a:rPr lang="en-GB" dirty="0" err="1" smtClean="0"/>
              <a:t>consectetur</a:t>
            </a:r>
            <a:r>
              <a:rPr lang="en-GB" dirty="0" smtClean="0"/>
              <a:t> </a:t>
            </a:r>
            <a:r>
              <a:rPr lang="en-GB" dirty="0" err="1" smtClean="0"/>
              <a:t>adipiscing</a:t>
            </a:r>
            <a:r>
              <a:rPr lang="en-GB" dirty="0" smtClean="0"/>
              <a:t> </a:t>
            </a:r>
            <a:r>
              <a:rPr lang="en-GB" dirty="0" err="1" smtClean="0"/>
              <a:t>elit</a:t>
            </a:r>
            <a:r>
              <a:rPr lang="en-GB" dirty="0" smtClean="0"/>
              <a:t>. </a:t>
            </a:r>
            <a:r>
              <a:rPr lang="en-GB" dirty="0" err="1" smtClean="0"/>
              <a:t>Fusce</a:t>
            </a:r>
            <a:r>
              <a:rPr lang="en-GB" dirty="0" smtClean="0"/>
              <a:t> </a:t>
            </a:r>
            <a:r>
              <a:rPr lang="en-GB" dirty="0" err="1" smtClean="0"/>
              <a:t>eget</a:t>
            </a:r>
            <a:r>
              <a:rPr lang="en-GB" dirty="0" smtClean="0"/>
              <a:t> </a:t>
            </a:r>
            <a:r>
              <a:rPr lang="en-GB" dirty="0" err="1" smtClean="0"/>
              <a:t>lectus</a:t>
            </a:r>
            <a:r>
              <a:rPr lang="en-GB" dirty="0" smtClean="0"/>
              <a:t> </a:t>
            </a:r>
            <a:r>
              <a:rPr lang="en-GB" dirty="0" err="1" smtClean="0"/>
              <a:t>ut</a:t>
            </a:r>
            <a:r>
              <a:rPr lang="en-GB" dirty="0" smtClean="0"/>
              <a:t> lacus </a:t>
            </a:r>
            <a:r>
              <a:rPr lang="en-GB" dirty="0" err="1" smtClean="0"/>
              <a:t>convallis</a:t>
            </a:r>
            <a:r>
              <a:rPr lang="en-GB" dirty="0" smtClean="0"/>
              <a:t> </a:t>
            </a:r>
            <a:r>
              <a:rPr lang="en-GB" dirty="0" err="1" smtClean="0"/>
              <a:t>porta</a:t>
            </a:r>
            <a:r>
              <a:rPr lang="en-GB" dirty="0" smtClean="0"/>
              <a:t> </a:t>
            </a:r>
            <a:r>
              <a:rPr lang="en-GB" dirty="0" err="1" smtClean="0"/>
              <a:t>nec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Subtitle – Calibri Regular 20pt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Title — Calibri Bold 26pt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smtClean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smtClean="0"/>
              <a:t>Body text / Bullets 14pt Calibri Regular. Lorem ipsum dolor sit amet, consectetur adipiscing elit. Fusce eget lectus ut lacus convallis porta nec nec.</a:t>
            </a:r>
          </a:p>
          <a:p>
            <a:r>
              <a:rPr lang="en-GB" smtClean="0"/>
              <a:t>Body text / Bullets 14pt Calibri Regular. Lorem ipsum dolor sit amet, consectetur adipiscing elit. Fusce eget lectus ut lacus convallis porta nec nec.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Subtitle – Calibri Regular 20pt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Title — Calibri Bold 26pt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Subtitle — Calibri Regular 20pt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0</TotalTime>
  <Words>191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Trinity_PPT_Calibri_Option1</vt:lpstr>
      <vt:lpstr>Title — Calibri Bold 26pt</vt:lpstr>
      <vt:lpstr>Title — Calibri Bold 26pt</vt:lpstr>
      <vt:lpstr>Title — Calibri Bold 26pt</vt:lpstr>
      <vt:lpstr>Title — Calibri Bold 26pt</vt:lpstr>
      <vt:lpstr>Title — Calibri Bold 26pt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Administrator</cp:lastModifiedBy>
  <cp:revision>1</cp:revision>
  <cp:lastPrinted>2014-12-16T10:33:11Z</cp:lastPrinted>
  <dcterms:created xsi:type="dcterms:W3CDTF">2015-04-21T16:55:16Z</dcterms:created>
  <dcterms:modified xsi:type="dcterms:W3CDTF">2015-04-21T16:55:31Z</dcterms:modified>
</cp:coreProperties>
</file>