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B93FA-CF65-47E3-9B50-C208D2A146F0}" v="146" dt="2021-05-28T11:52:55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W TEE SENG" userId="cd2db79c-255d-4b4a-b29b-8602ac5e852f" providerId="ADAL" clId="{013B93FA-CF65-47E3-9B50-C208D2A146F0}"/>
    <pc:docChg chg="undo custSel addSld delSld modSld">
      <pc:chgData name="KHAW TEE SENG" userId="cd2db79c-255d-4b4a-b29b-8602ac5e852f" providerId="ADAL" clId="{013B93FA-CF65-47E3-9B50-C208D2A146F0}" dt="2021-05-28T11:53:38.680" v="181" actId="1076"/>
      <pc:docMkLst>
        <pc:docMk/>
      </pc:docMkLst>
      <pc:sldChg chg="modSp">
        <pc:chgData name="KHAW TEE SENG" userId="cd2db79c-255d-4b4a-b29b-8602ac5e852f" providerId="ADAL" clId="{013B93FA-CF65-47E3-9B50-C208D2A146F0}" dt="2021-05-28T11:41:21.799" v="42" actId="114"/>
        <pc:sldMkLst>
          <pc:docMk/>
          <pc:sldMk cId="4036405696" sldId="256"/>
        </pc:sldMkLst>
        <pc:spChg chg="mod">
          <ac:chgData name="KHAW TEE SENG" userId="cd2db79c-255d-4b4a-b29b-8602ac5e852f" providerId="ADAL" clId="{013B93FA-CF65-47E3-9B50-C208D2A146F0}" dt="2021-05-28T11:41:21.799" v="42" actId="114"/>
          <ac:spMkLst>
            <pc:docMk/>
            <pc:sldMk cId="4036405696" sldId="256"/>
            <ac:spMk id="8" creationId="{77359D7E-4498-48AF-906B-14CF0A1D03B8}"/>
          </ac:spMkLst>
        </pc:spChg>
      </pc:sldChg>
      <pc:sldChg chg="modSp">
        <pc:chgData name="KHAW TEE SENG" userId="cd2db79c-255d-4b4a-b29b-8602ac5e852f" providerId="ADAL" clId="{013B93FA-CF65-47E3-9B50-C208D2A146F0}" dt="2021-05-28T03:25:50.905" v="40"/>
        <pc:sldMkLst>
          <pc:docMk/>
          <pc:sldMk cId="3867794238" sldId="257"/>
        </pc:sldMkLst>
        <pc:spChg chg="mod">
          <ac:chgData name="KHAW TEE SENG" userId="cd2db79c-255d-4b4a-b29b-8602ac5e852f" providerId="ADAL" clId="{013B93FA-CF65-47E3-9B50-C208D2A146F0}" dt="2021-05-28T03:25:50.905" v="40"/>
          <ac:spMkLst>
            <pc:docMk/>
            <pc:sldMk cId="3867794238" sldId="257"/>
            <ac:spMk id="14" creationId="{D368D8BD-A05F-45CC-91C3-971F8CAF7926}"/>
          </ac:spMkLst>
        </pc:spChg>
      </pc:sldChg>
      <pc:sldChg chg="modSp add del mod">
        <pc:chgData name="KHAW TEE SENG" userId="cd2db79c-255d-4b4a-b29b-8602ac5e852f" providerId="ADAL" clId="{013B93FA-CF65-47E3-9B50-C208D2A146F0}" dt="2021-05-28T11:50:07.886" v="151" actId="47"/>
        <pc:sldMkLst>
          <pc:docMk/>
          <pc:sldMk cId="2661049333" sldId="258"/>
        </pc:sldMkLst>
        <pc:spChg chg="mod">
          <ac:chgData name="KHAW TEE SENG" userId="cd2db79c-255d-4b4a-b29b-8602ac5e852f" providerId="ADAL" clId="{013B93FA-CF65-47E3-9B50-C208D2A146F0}" dt="2021-05-27T01:37:28.941" v="33" actId="20577"/>
          <ac:spMkLst>
            <pc:docMk/>
            <pc:sldMk cId="2661049333" sldId="258"/>
            <ac:spMk id="11" creationId="{757252EA-E96F-49AE-8E77-7AB651BDB709}"/>
          </ac:spMkLst>
        </pc:spChg>
        <pc:spChg chg="mod">
          <ac:chgData name="KHAW TEE SENG" userId="cd2db79c-255d-4b4a-b29b-8602ac5e852f" providerId="ADAL" clId="{013B93FA-CF65-47E3-9B50-C208D2A146F0}" dt="2021-05-27T01:37:33.420" v="34" actId="1076"/>
          <ac:spMkLst>
            <pc:docMk/>
            <pc:sldMk cId="2661049333" sldId="258"/>
            <ac:spMk id="13" creationId="{EB56CD0F-29F0-4322-9E4B-F9552D98EB33}"/>
          </ac:spMkLst>
        </pc:spChg>
      </pc:sldChg>
      <pc:sldChg chg="addSp modSp new mod">
        <pc:chgData name="KHAW TEE SENG" userId="cd2db79c-255d-4b4a-b29b-8602ac5e852f" providerId="ADAL" clId="{013B93FA-CF65-47E3-9B50-C208D2A146F0}" dt="2021-05-28T11:53:38.680" v="181" actId="1076"/>
        <pc:sldMkLst>
          <pc:docMk/>
          <pc:sldMk cId="2300119477" sldId="259"/>
        </pc:sldMkLst>
        <pc:spChg chg="add mod">
          <ac:chgData name="KHAW TEE SENG" userId="cd2db79c-255d-4b4a-b29b-8602ac5e852f" providerId="ADAL" clId="{013B93FA-CF65-47E3-9B50-C208D2A146F0}" dt="2021-05-28T11:47:19.758" v="147" actId="1076"/>
          <ac:spMkLst>
            <pc:docMk/>
            <pc:sldMk cId="2300119477" sldId="259"/>
            <ac:spMk id="2" creationId="{2D116250-2B68-453B-88C7-36D9E5638CDE}"/>
          </ac:spMkLst>
        </pc:spChg>
        <pc:spChg chg="add mod">
          <ac:chgData name="KHAW TEE SENG" userId="cd2db79c-255d-4b4a-b29b-8602ac5e852f" providerId="ADAL" clId="{013B93FA-CF65-47E3-9B50-C208D2A146F0}" dt="2021-05-28T11:51:52.212" v="177" actId="20577"/>
          <ac:spMkLst>
            <pc:docMk/>
            <pc:sldMk cId="2300119477" sldId="259"/>
            <ac:spMk id="3" creationId="{2492F1B4-8C30-4BBB-8EF5-5C709BDBBDFE}"/>
          </ac:spMkLst>
        </pc:spChg>
        <pc:spChg chg="add mod">
          <ac:chgData name="KHAW TEE SENG" userId="cd2db79c-255d-4b4a-b29b-8602ac5e852f" providerId="ADAL" clId="{013B93FA-CF65-47E3-9B50-C208D2A146F0}" dt="2021-05-28T11:53:38.680" v="181" actId="1076"/>
          <ac:spMkLst>
            <pc:docMk/>
            <pc:sldMk cId="2300119477" sldId="259"/>
            <ac:spMk id="4" creationId="{E436A7BF-65F0-4D8C-B0FB-FBF06FEA4E2D}"/>
          </ac:spMkLst>
        </pc:spChg>
        <pc:spChg chg="add mod">
          <ac:chgData name="KHAW TEE SENG" userId="cd2db79c-255d-4b4a-b29b-8602ac5e852f" providerId="ADAL" clId="{013B93FA-CF65-47E3-9B50-C208D2A146F0}" dt="2021-05-28T11:52:55.969" v="180"/>
          <ac:spMkLst>
            <pc:docMk/>
            <pc:sldMk cId="2300119477" sldId="259"/>
            <ac:spMk id="5" creationId="{9E26072A-46E2-4EC2-BABE-0AD333D94E6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B572-40A0-422D-B49F-C1F65E20E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C004D-F534-4715-870D-1DC3103A3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B2905-EE54-43BE-A150-4FCCA00D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8FBF-9C28-43B2-8D61-DF6EB3D3AA96}" type="datetimeFigureOut">
              <a:rPr lang="en-MY" smtClean="0"/>
              <a:t>28/5/2021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06462-7DF0-499B-B3FD-DBD06A98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CBD49-A9B8-49A8-A661-7ADB1B51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44E-CF4F-43FE-BF94-A44FDDC5EE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945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CD88-5A5E-4E30-ACDC-40FAA450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67773-8C28-4C90-B60C-82616E01B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C97B9-F82E-4E22-89FA-45708CCB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8FBF-9C28-43B2-8D61-DF6EB3D3AA96}" type="datetimeFigureOut">
              <a:rPr lang="en-MY" smtClean="0"/>
              <a:t>28/5/2021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34C30-1D15-4C6F-BDAD-100D2489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0F60B-D26A-4E13-BFC4-972F3687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44E-CF4F-43FE-BF94-A44FDDC5EE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4394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06CF98-982B-4783-8C6E-D35315814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9AFE0-FDF1-43F0-A6AF-8D6D74E14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18CD-153E-4DE0-892E-5C2A22BE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8FBF-9C28-43B2-8D61-DF6EB3D3AA96}" type="datetimeFigureOut">
              <a:rPr lang="en-MY" smtClean="0"/>
              <a:t>28/5/2021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B6CAA-4C26-4E79-B376-1F724E00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AD584-0940-4E0A-A288-70542F97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44E-CF4F-43FE-BF94-A44FDDC5EE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023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5ED3-ACDD-44E0-9D6A-DAFB9379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B949D-9343-4356-A540-DE6EBEF3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3F4BB-9E25-4E28-A83C-F55C332E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8FBF-9C28-43B2-8D61-DF6EB3D3AA96}" type="datetimeFigureOut">
              <a:rPr lang="en-MY" smtClean="0"/>
              <a:t>28/5/2021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B6161-8917-4C31-9B55-8C8DDAAF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02008-6AE0-4DEC-A257-EE648B6A7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44E-CF4F-43FE-BF94-A44FDDC5EE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0724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F901-DC58-4FDC-9D6F-8794FC55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FBC18-6E40-49F5-BFC0-366930875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D17EF-5ABC-4AE1-80F1-1740457F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8FBF-9C28-43B2-8D61-DF6EB3D3AA96}" type="datetimeFigureOut">
              <a:rPr lang="en-MY" smtClean="0"/>
              <a:t>28/5/2021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4AE86-C4CB-4254-8F3A-6A8D8501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38FAA-995C-4209-B96B-60F89479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44E-CF4F-43FE-BF94-A44FDDC5EE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9845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D66F-1C48-4D8F-802D-68D2F2A8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EF62E-21DA-4755-A548-E91573B7B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BB237-B088-432D-BE49-071791520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84BAE-28CB-4FC5-BFBD-C46087BC1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8FBF-9C28-43B2-8D61-DF6EB3D3AA96}" type="datetimeFigureOut">
              <a:rPr lang="en-MY" smtClean="0"/>
              <a:t>28/5/2021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2EB4C-9A0B-400B-9FC5-115B1008B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40648-CF9B-49EC-AAE4-54138C3E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44E-CF4F-43FE-BF94-A44FDDC5EE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673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FE1B-7B96-4679-AF31-ECB78F3A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B749D-652C-4480-8023-A5F9F1984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6F92D-5700-4260-8EB6-E9A5460D3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466EB1-4F18-463F-AEE3-EFE6AF5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80584-1911-4F77-A664-B538F9C7C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B9B1DE-6E27-460E-99A9-8AE4E08EC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8FBF-9C28-43B2-8D61-DF6EB3D3AA96}" type="datetimeFigureOut">
              <a:rPr lang="en-MY" smtClean="0"/>
              <a:t>28/5/2021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5C856-5464-497C-B324-4326320A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277CE-4AF6-4596-B4A1-06A5B16D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44E-CF4F-43FE-BF94-A44FDDC5EE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994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ECC8-68C2-4AAB-944D-10420B13C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83539-4012-4845-BACF-CC453FF8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8FBF-9C28-43B2-8D61-DF6EB3D3AA96}" type="datetimeFigureOut">
              <a:rPr lang="en-MY" smtClean="0"/>
              <a:t>28/5/2021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B21F4-8E9C-4928-A7A6-0B396C0A9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A365F-FD2C-4002-9AFD-A1412E40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44E-CF4F-43FE-BF94-A44FDDC5EE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9494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530363-C7C9-4473-BBB2-FADE290EE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8FBF-9C28-43B2-8D61-DF6EB3D3AA96}" type="datetimeFigureOut">
              <a:rPr lang="en-MY" smtClean="0"/>
              <a:t>28/5/2021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99A26-6C9C-40E8-9009-4319FECF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36E57-AD9D-4EBE-88C7-B7EB8561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44E-CF4F-43FE-BF94-A44FDDC5EE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8128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E142-075F-47F3-8A5A-08DB08ED4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89754-CD1F-416D-B0C2-C011FDBB5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149BC-4DED-43F3-801D-FD4CADA69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9B588-2027-4A18-8163-42825AC76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8FBF-9C28-43B2-8D61-DF6EB3D3AA96}" type="datetimeFigureOut">
              <a:rPr lang="en-MY" smtClean="0"/>
              <a:t>28/5/2021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7990F-0C4E-4B36-A3FD-047275D5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C9435-5BA1-4959-8322-CE013E8C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44E-CF4F-43FE-BF94-A44FDDC5EE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179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32D3-67FF-449E-B3FF-B2C7FA16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13917A-1137-4CCA-8FF6-B004AF783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7463B-5DDD-4066-B178-33DD2B12C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5C432-F8C4-4F96-8C0D-D5C9E320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8FBF-9C28-43B2-8D61-DF6EB3D3AA96}" type="datetimeFigureOut">
              <a:rPr lang="en-MY" smtClean="0"/>
              <a:t>28/5/2021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42C38-D9AA-49ED-B00C-CB42CAD0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3123A-ED84-4809-9A60-3094E375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44E-CF4F-43FE-BF94-A44FDDC5EE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5678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177C11-DF7D-46BF-AF01-237FC3F2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630D-FA44-4E9F-85FB-A2CF0BD54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D35B8-50B1-47D1-BB9A-5AFE48EF6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88FBF-9C28-43B2-8D61-DF6EB3D3AA96}" type="datetimeFigureOut">
              <a:rPr lang="en-MY" smtClean="0"/>
              <a:t>28/5/2021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7CDEC-DAE1-4F6A-89C8-6F3121DE3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7F3A4-262E-4C18-A6CC-2A47BED58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144E-CF4F-43FE-BF94-A44FDDC5EE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108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72D3C6-CA45-41B6-BACB-7062EADDB952}"/>
                  </a:ext>
                </a:extLst>
              </p:cNvPr>
              <p:cNvSpPr txBox="1"/>
              <p:nvPr/>
            </p:nvSpPr>
            <p:spPr>
              <a:xfrm>
                <a:off x="255133" y="126077"/>
                <a:ext cx="2266454" cy="1600438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MY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MY" sz="2600" dirty="0">
                  <a:latin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𝑙𝑒𝑡</m:t>
                      </m:r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MY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MY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MY" sz="2600" b="0" dirty="0">
                  <a:latin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MY" sz="2600" b="0" dirty="0">
                  <a:latin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MY" sz="2600" b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72D3C6-CA45-41B6-BACB-7062EADDB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33" y="126077"/>
                <a:ext cx="2266454" cy="1600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359D7E-4498-48AF-906B-14CF0A1D03B8}"/>
                  </a:ext>
                </a:extLst>
              </p:cNvPr>
              <p:cNvSpPr txBox="1"/>
              <p:nvPr/>
            </p:nvSpPr>
            <p:spPr>
              <a:xfrm>
                <a:off x="2594675" y="126077"/>
                <a:ext cx="6672019" cy="2000548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MY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𝑟𝑡</m:t>
                              </m:r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  <m:sup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MY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MY" sz="2600" b="0" i="1" dirty="0">
                  <a:latin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MY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MY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𝑎𝑟𝑡𝑠</m:t>
                      </m:r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MY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𝑏𝑟𝑡</m:t>
                      </m:r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𝑏𝑠</m:t>
                      </m:r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MY" sz="2600" b="0" i="1" dirty="0">
                  <a:latin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MY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MY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MY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𝑎𝑟𝑠</m:t>
                          </m:r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𝑏𝑟</m:t>
                          </m:r>
                        </m:e>
                      </m:d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MY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𝑏𝑠</m:t>
                      </m:r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MY" sz="2600" b="0" i="1" dirty="0">
                  <a:latin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MY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MY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MY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𝑎𝑠</m:t>
                          </m:r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MY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MY" sz="2600" b="0" i="1" dirty="0">
                  <a:latin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MY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MY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MY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ctrlPr>
                            <a:rPr lang="en-MY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MY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MY" sz="2600" b="0" i="1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359D7E-4498-48AF-906B-14CF0A1D0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675" y="126077"/>
                <a:ext cx="6672019" cy="20005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7252EA-E96F-49AE-8E77-7AB651BDB709}"/>
                  </a:ext>
                </a:extLst>
              </p:cNvPr>
              <p:cNvSpPr txBox="1"/>
              <p:nvPr/>
            </p:nvSpPr>
            <p:spPr>
              <a:xfrm>
                <a:off x="162948" y="2629907"/>
                <a:ext cx="6871176" cy="796757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MY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MY" sz="2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MY" sz="2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260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MY" sz="260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sSub>
                                      <m:sSubPr>
                                        <m:ctrlPr>
                                          <a:rPr lang="en-MY" sz="2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260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MY" sz="260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MY" sz="2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260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MY" sz="260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MY" sz="2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260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MY" sz="260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MY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MY" sz="2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MY" sz="2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MY" sz="260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MY" sz="260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r>
                                          <a:rPr lang="en-MY" sz="260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MY" sz="2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MY" sz="260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MY" sz="260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MY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MY" sz="26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7252EA-E96F-49AE-8E77-7AB651BDB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48" y="2629907"/>
                <a:ext cx="6871176" cy="7967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56CD0F-29F0-4322-9E4B-F9552D98EB33}"/>
                  </a:ext>
                </a:extLst>
              </p:cNvPr>
              <p:cNvSpPr txBox="1"/>
              <p:nvPr/>
            </p:nvSpPr>
            <p:spPr>
              <a:xfrm>
                <a:off x="7034124" y="2629907"/>
                <a:ext cx="2054537" cy="2225802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MY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MY" sz="2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MY" sz="26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56CD0F-29F0-4322-9E4B-F9552D98E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124" y="2629907"/>
                <a:ext cx="2054537" cy="22258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68D8BD-A05F-45CC-91C3-971F8CAF7926}"/>
                  </a:ext>
                </a:extLst>
              </p:cNvPr>
              <p:cNvSpPr txBox="1"/>
              <p:nvPr/>
            </p:nvSpPr>
            <p:spPr>
              <a:xfrm>
                <a:off x="136070" y="4543027"/>
                <a:ext cx="7237943" cy="1350691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MY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MY" sz="2600" b="0" dirty="0">
                  <a:latin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MY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MY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MY" sz="26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MY" sz="260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sSub>
                                    <m:sSubPr>
                                      <m:ctrlPr>
                                        <a:rPr lang="en-MY" sz="2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sz="26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MY" sz="26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MY" sz="260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MY" sz="260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MY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MY" sz="2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sz="26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MY" sz="260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MY" sz="260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MY" sz="2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sz="26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MY" sz="26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MY" sz="26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68D8BD-A05F-45CC-91C3-971F8CAF7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70" y="4543027"/>
                <a:ext cx="7237943" cy="13506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40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7252EA-E96F-49AE-8E77-7AB651BDB709}"/>
                  </a:ext>
                </a:extLst>
              </p:cNvPr>
              <p:cNvSpPr txBox="1"/>
              <p:nvPr/>
            </p:nvSpPr>
            <p:spPr>
              <a:xfrm>
                <a:off x="162948" y="382363"/>
                <a:ext cx="6871176" cy="796757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MY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MY" sz="2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MY" sz="2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260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MY" sz="260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sSub>
                                      <m:sSubPr>
                                        <m:ctrlPr>
                                          <a:rPr lang="en-MY" sz="2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260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MY" sz="260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MY" sz="2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260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MY" sz="260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MY" sz="2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260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MY" sz="260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MY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MY" sz="2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MY" sz="2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MY" sz="260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MY" sz="260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r>
                                          <a:rPr lang="en-MY" sz="260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MY" sz="2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MY" sz="260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MY" sz="260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MY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MY" sz="26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7252EA-E96F-49AE-8E77-7AB651BDB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48" y="382363"/>
                <a:ext cx="6871176" cy="7967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56CD0F-29F0-4322-9E4B-F9552D98EB33}"/>
                  </a:ext>
                </a:extLst>
              </p:cNvPr>
              <p:cNvSpPr txBox="1"/>
              <p:nvPr/>
            </p:nvSpPr>
            <p:spPr>
              <a:xfrm>
                <a:off x="7034124" y="382363"/>
                <a:ext cx="2054537" cy="2225802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MY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MY" sz="2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MY" sz="26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56CD0F-29F0-4322-9E4B-F9552D98E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124" y="382363"/>
                <a:ext cx="2054537" cy="22258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68D8BD-A05F-45CC-91C3-971F8CAF7926}"/>
                  </a:ext>
                </a:extLst>
              </p:cNvPr>
              <p:cNvSpPr txBox="1"/>
              <p:nvPr/>
            </p:nvSpPr>
            <p:spPr>
              <a:xfrm>
                <a:off x="136070" y="2295483"/>
                <a:ext cx="9961701" cy="2709460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MY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MY" sz="2600" b="0" dirty="0">
                  <a:latin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MY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MY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MY" sz="26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MY" sz="260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sSub>
                                    <m:sSubPr>
                                      <m:ctrlPr>
                                        <a:rPr lang="en-MY" sz="2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sz="26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MY" sz="26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MY" sz="260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MY" sz="260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MY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MY" sz="2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sz="26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MY" sz="260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MY" sz="260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MY" sz="2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sz="26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MY" sz="26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MY" sz="2600" b="0" dirty="0">
                  <a:latin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MY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MY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sz="2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MY" sz="2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MY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sz="2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MY" sz="2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MY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MY" sz="26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MY" sz="260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sSub>
                                    <m:sSubPr>
                                      <m:ctrlPr>
                                        <a:rPr lang="en-MY" sz="2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sz="26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MY" sz="26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MY" sz="260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MY" sz="260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MY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MY" sz="2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sz="26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MY" sz="260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MY" sz="260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MY" sz="2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sz="26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MY" sz="26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MY" sz="2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MY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MY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MY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MY" sz="2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MY" sz="26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a:rPr lang="en-MY" sz="2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MY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MY" sz="2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MY" sz="2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MY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MY" sz="2600" b="0" dirty="0">
                  <a:latin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MY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2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26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MY" sz="260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MY" sz="26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68D8BD-A05F-45CC-91C3-971F8CAF7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70" y="2295483"/>
                <a:ext cx="9961701" cy="27094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79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116250-2B68-453B-88C7-36D9E5638CDE}"/>
                  </a:ext>
                </a:extLst>
              </p:cNvPr>
              <p:cNvSpPr txBox="1"/>
              <p:nvPr/>
            </p:nvSpPr>
            <p:spPr>
              <a:xfrm>
                <a:off x="569798" y="167486"/>
                <a:ext cx="7153112" cy="400110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6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fr-FR" sz="2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60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fr-FR" sz="260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fr-FR" sz="2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6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fr-FR" sz="260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MY" sz="26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en-MY" sz="2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60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fr-FR" sz="2600" i="1" dirty="0" smtClean="0">
                              <a:latin typeface="Cambria Math" panose="02040503050406030204" pitchFamily="18" charset="0"/>
                            </a:rPr>
                            <m:t>𝑎𝑠</m:t>
                          </m:r>
                          <m:r>
                            <a:rPr lang="fr-FR" sz="26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6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p>
                        <m:sSupPr>
                          <m:ctrlPr>
                            <a:rPr lang="fr-FR" sz="2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6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fr-FR" sz="2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fr-FR" sz="2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fr-FR" sz="2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MY" sz="26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en-MY" sz="2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60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fr-FR" sz="26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fr-FR" sz="2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60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FR" sz="260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2600" i="1" dirty="0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fr-FR" sz="2600" i="1" dirty="0" smtClean="0">
                              <a:latin typeface="Cambria Math" panose="02040503050406030204" pitchFamily="18" charset="0"/>
                            </a:rPr>
                            <m:t>𝑏𝑠</m:t>
                          </m:r>
                          <m:r>
                            <a:rPr lang="fr-FR" sz="260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6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MY" sz="26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sz="260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MY" sz="26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MY" sz="26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MY" sz="2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MY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2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2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sz="26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116250-2B68-453B-88C7-36D9E5638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98" y="167486"/>
                <a:ext cx="7153112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92F1B4-8C30-4BBB-8EF5-5C709BDBBDFE}"/>
                  </a:ext>
                </a:extLst>
              </p:cNvPr>
              <p:cNvSpPr txBox="1"/>
              <p:nvPr/>
            </p:nvSpPr>
            <p:spPr>
              <a:xfrm>
                <a:off x="402356" y="818198"/>
                <a:ext cx="7603556" cy="803810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MY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MY" sz="2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MY" sz="2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a:rPr lang="en-MY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MY" sz="2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260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MY" sz="260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MY" sz="2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MY" sz="2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600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fr-FR" sz="26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sSubSup>
                                      <m:sSubSupPr>
                                        <m:ctrlPr>
                                          <a:rPr lang="en-MY" sz="2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MY" sz="2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MY" sz="26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fr-FR" sz="2600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fr-FR" sz="2600" i="1" dirty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r>
                                      <a:rPr lang="fr-FR" sz="2600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sSub>
                                      <m:sSubPr>
                                        <m:ctrlPr>
                                          <a:rPr lang="en-MY" sz="2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2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MY" sz="26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sz="2600" i="1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fr-FR" sz="2600" i="1" dirty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  <m:e>
                                <m:sSup>
                                  <m:sSupPr>
                                    <m:ctrlPr>
                                      <a:rPr lang="fr-FR" sz="2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600" i="1" dirty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fr-FR" sz="26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MY" sz="26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2600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fr-FR" sz="26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MY" sz="2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26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2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sz="26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sz="26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MY" sz="26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fr-FR" sz="2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fr-FR" sz="26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fr-FR" sz="2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600" i="1" dirty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fr-FR" sz="2600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MY" sz="26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92F1B4-8C30-4BBB-8EF5-5C709BDBB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56" y="818198"/>
                <a:ext cx="7603556" cy="803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36A7BF-65F0-4D8C-B0FB-FBF06FEA4E2D}"/>
                  </a:ext>
                </a:extLst>
              </p:cNvPr>
              <p:cNvSpPr txBox="1"/>
              <p:nvPr/>
            </p:nvSpPr>
            <p:spPr>
              <a:xfrm>
                <a:off x="7931433" y="818198"/>
                <a:ext cx="2054537" cy="2225802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MY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MY" sz="2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MY" sz="260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MY" sz="2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MY" sz="26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36A7BF-65F0-4D8C-B0FB-FBF06FEA4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433" y="818198"/>
                <a:ext cx="2054537" cy="22258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26072A-46E2-4EC2-BABE-0AD333D94E6F}"/>
                  </a:ext>
                </a:extLst>
              </p:cNvPr>
              <p:cNvSpPr txBox="1"/>
              <p:nvPr/>
            </p:nvSpPr>
            <p:spPr>
              <a:xfrm>
                <a:off x="136070" y="3218429"/>
                <a:ext cx="10114948" cy="2729337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MY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MY" sz="2600" b="0" dirty="0">
                  <a:latin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MY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MY" sz="2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MY" sz="2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600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fr-FR" sz="26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sSubSup>
                                    <m:sSubSupPr>
                                      <m:ctrlPr>
                                        <a:rPr lang="en-MY" sz="2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MY" sz="26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MY" sz="26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fr-FR" sz="26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fr-FR" sz="2600" i="1" dirty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fr-FR" sz="26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en-MY" sz="2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sz="26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MY" sz="26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fr-FR" sz="26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sz="26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MY" sz="2600" b="0" dirty="0">
                  <a:latin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MY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MY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sz="2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MY" sz="2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MY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sz="2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MY" sz="2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MY" sz="2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MY" sz="2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600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fr-FR" sz="26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sSubSup>
                                    <m:sSubSupPr>
                                      <m:ctrlPr>
                                        <a:rPr lang="en-MY" sz="2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MY" sz="26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MY" sz="26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fr-FR" sz="26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fr-FR" sz="2600" i="1" dirty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fr-FR" sz="26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en-MY" sz="2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sz="26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MY" sz="26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fr-FR" sz="26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sz="26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fr-FR" sz="2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6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26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MY" sz="26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6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fr-FR" sz="26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MY" sz="2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26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26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6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6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MY" sz="26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MY" sz="2600" b="0" dirty="0">
                  <a:latin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MY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MY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2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26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MY" sz="260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MY" sz="2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MY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2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MY" sz="26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26072A-46E2-4EC2-BABE-0AD333D94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70" y="3218429"/>
                <a:ext cx="10114948" cy="27293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119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200598E0411447BF38EBA0F0CE4B0C" ma:contentTypeVersion="15" ma:contentTypeDescription="Create a new document." ma:contentTypeScope="" ma:versionID="a4ed9afacfe041c0538f93fbb431c62e">
  <xsd:schema xmlns:xsd="http://www.w3.org/2001/XMLSchema" xmlns:xs="http://www.w3.org/2001/XMLSchema" xmlns:p="http://schemas.microsoft.com/office/2006/metadata/properties" xmlns:ns3="285c6110-5452-48dc-aa64-ec3e3d3f9ae7" xmlns:ns4="18f49cf3-e5d8-4012-a386-b96338c9bda3" targetNamespace="http://schemas.microsoft.com/office/2006/metadata/properties" ma:root="true" ma:fieldsID="efc4232d0f08296b4948c3bcbd4f1469" ns3:_="" ns4:_="">
    <xsd:import namespace="285c6110-5452-48dc-aa64-ec3e3d3f9ae7"/>
    <xsd:import namespace="18f49cf3-e5d8-4012-a386-b96338c9bda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5c6110-5452-48dc-aa64-ec3e3d3f9a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f49cf3-e5d8-4012-a386-b96338c9bd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B37503-5D6B-476B-AE5B-D7EE38D8FC75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18f49cf3-e5d8-4012-a386-b96338c9bda3"/>
    <ds:schemaRef ds:uri="http://purl.org/dc/dcmitype/"/>
    <ds:schemaRef ds:uri="285c6110-5452-48dc-aa64-ec3e3d3f9ae7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2C353B5-4E1F-4223-81A5-0012503E84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5c6110-5452-48dc-aa64-ec3e3d3f9ae7"/>
    <ds:schemaRef ds:uri="18f49cf3-e5d8-4012-a386-b96338c9bd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55A766C-1872-4466-B526-B2B1136756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119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KHAW TEE SENG</dc:creator>
  <cp:lastModifiedBy>KHAW TEE SENG</cp:lastModifiedBy>
  <cp:revision>4</cp:revision>
  <dcterms:created xsi:type="dcterms:W3CDTF">2021-05-26T10:56:37Z</dcterms:created>
  <dcterms:modified xsi:type="dcterms:W3CDTF">2021-05-28T11:53:54Z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0x010100C4200598E0411447BF38EBA0F0CE4B0C</vt:lpwstr>
  </property>
</Properties>
</file>