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7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032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0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1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23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2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1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6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9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3EEE3-7E7A-4A24-9FC9-5EFD85074AA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5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334E-B7CB-42B2-A059-5BCBA89DC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Anime preference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7706D-FCE6-4880-8E77-88D3DA5B6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Kenzhebay Yerzhan</a:t>
            </a:r>
          </a:p>
          <a:p>
            <a:pPr algn="r"/>
            <a:r>
              <a:rPr lang="en-US" dirty="0" err="1"/>
              <a:t>Saparzhan</a:t>
            </a:r>
            <a:r>
              <a:rPr lang="en-US" dirty="0"/>
              <a:t> </a:t>
            </a:r>
            <a:r>
              <a:rPr lang="en-US" dirty="0" err="1"/>
              <a:t>olzhas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7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9B21-3614-4655-B60B-7722A461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Japan's preference for anime is different from other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D91D-0424-4610-A52E-43263FED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find out the causes and suggest consequences</a:t>
            </a:r>
            <a:r>
              <a:rPr lang="kk-KZ" dirty="0"/>
              <a:t> </a:t>
            </a:r>
            <a:r>
              <a:rPr lang="en-US" dirty="0"/>
              <a:t>of this question.</a:t>
            </a:r>
          </a:p>
          <a:p>
            <a:r>
              <a:rPr lang="en-US" dirty="0"/>
              <a:t>Find out how influential anime is on the world at the present time</a:t>
            </a:r>
          </a:p>
        </p:txBody>
      </p:sp>
    </p:spTree>
    <p:extLst>
      <p:ext uri="{BB962C8B-B14F-4D97-AF65-F5344CB8AC3E}">
        <p14:creationId xmlns:p14="http://schemas.microsoft.com/office/powerpoint/2010/main" val="315269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9D06-3377-42AF-8FDC-3BE58949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9FEA-0910-4F20-B335-31BC141B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reason is the source of anime</a:t>
            </a:r>
          </a:p>
          <a:p>
            <a:r>
              <a:rPr lang="en-US" dirty="0"/>
              <a:t>When studying, we can find unexpected reasons</a:t>
            </a:r>
            <a:endParaRPr lang="kk-KZ" dirty="0"/>
          </a:p>
          <a:p>
            <a:r>
              <a:rPr lang="en-US" dirty="0"/>
              <a:t>Critics' score does not give an accurate answer</a:t>
            </a:r>
            <a:endParaRPr lang="kk-KZ" dirty="0"/>
          </a:p>
          <a:p>
            <a:r>
              <a:rPr lang="en-US" dirty="0"/>
              <a:t>There will be anomalous anime that could be popular not only in Japan but also in the world, but for some reason did not become so</a:t>
            </a:r>
          </a:p>
        </p:txBody>
      </p:sp>
    </p:spTree>
    <p:extLst>
      <p:ext uri="{BB962C8B-B14F-4D97-AF65-F5344CB8AC3E}">
        <p14:creationId xmlns:p14="http://schemas.microsoft.com/office/powerpoint/2010/main" val="294215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6743-BBC9-49A7-9C0E-145C10C8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important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724F-5019-469E-8786-0F78E64D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Anime has already a century of history but it has become popular in the last 10 years</a:t>
            </a:r>
          </a:p>
          <a:p>
            <a:r>
              <a:rPr lang="en-US" dirty="0"/>
              <a:t>It has a great influence on the consciousness of the society of a special younger generation</a:t>
            </a:r>
            <a:endParaRPr lang="kk-KZ" dirty="0"/>
          </a:p>
          <a:p>
            <a:r>
              <a:rPr lang="en-US" dirty="0"/>
              <a:t>Anime has a large audience</a:t>
            </a:r>
          </a:p>
        </p:txBody>
      </p:sp>
    </p:spTree>
    <p:extLst>
      <p:ext uri="{BB962C8B-B14F-4D97-AF65-F5344CB8AC3E}">
        <p14:creationId xmlns:p14="http://schemas.microsoft.com/office/powerpoint/2010/main" val="129749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7256-E391-4D3E-9711-A4B0165F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AC1003-5A1E-4311-A448-F61311BA8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140" y="1126415"/>
            <a:ext cx="6226032" cy="52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0014-DA5A-4A40-806A-C347522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33DF-30E5-4C24-93CF-BCCBD70C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4DBA0-8949-45CF-A40B-AC44E5A4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2530580"/>
            <a:ext cx="1157193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F5C0-6313-4D7D-8C60-F7C722B7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EE8C-9090-43CD-8B7B-597254E1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D574D-FFFF-400B-951A-79C47237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092"/>
            <a:ext cx="12192000" cy="35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7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</TotalTime>
  <Words>139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Anime preference</vt:lpstr>
      <vt:lpstr>Why Japan's preference for anime is different from other countries</vt:lpstr>
      <vt:lpstr>Hypothesis</vt:lpstr>
      <vt:lpstr>Why is important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preference</dc:title>
  <dc:creator>Erzhan K. Kenzhebai</dc:creator>
  <cp:lastModifiedBy>Erzhan K. Kenzhebai</cp:lastModifiedBy>
  <cp:revision>4</cp:revision>
  <dcterms:created xsi:type="dcterms:W3CDTF">2022-09-28T16:38:15Z</dcterms:created>
  <dcterms:modified xsi:type="dcterms:W3CDTF">2022-09-28T17:11:06Z</dcterms:modified>
</cp:coreProperties>
</file>