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5" r:id="rId5"/>
    <p:sldId id="258" r:id="rId6"/>
    <p:sldId id="262" r:id="rId7"/>
    <p:sldId id="263" r:id="rId8"/>
    <p:sldId id="264" r:id="rId9"/>
    <p:sldId id="270" r:id="rId10"/>
    <p:sldId id="266" r:id="rId11"/>
    <p:sldId id="267" r:id="rId12"/>
    <p:sldId id="271" r:id="rId13"/>
    <p:sldId id="272"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05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B97EA-B818-408C-9F6C-343A90CC0778}" v="340" dt="2022-02-04T06:43:47.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73" d="100"/>
          <a:sy n="73"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ktesh" userId="b05e9a3e853ae556" providerId="LiveId" clId="{AE3B97EA-B818-408C-9F6C-343A90CC0778}"/>
    <pc:docChg chg="undo redo custSel addSld modSld">
      <pc:chgData name="Bhaktesh" userId="b05e9a3e853ae556" providerId="LiveId" clId="{AE3B97EA-B818-408C-9F6C-343A90CC0778}" dt="2022-02-04T06:43:47.751" v="750" actId="27636"/>
      <pc:docMkLst>
        <pc:docMk/>
      </pc:docMkLst>
      <pc:sldChg chg="modSp mod modTransition modAnim">
        <pc:chgData name="Bhaktesh" userId="b05e9a3e853ae556" providerId="LiveId" clId="{AE3B97EA-B818-408C-9F6C-343A90CC0778}" dt="2022-02-04T06:43:47.751" v="750" actId="27636"/>
        <pc:sldMkLst>
          <pc:docMk/>
          <pc:sldMk cId="16109780" sldId="256"/>
        </pc:sldMkLst>
        <pc:spChg chg="mod">
          <ac:chgData name="Bhaktesh" userId="b05e9a3e853ae556" providerId="LiveId" clId="{AE3B97EA-B818-408C-9F6C-343A90CC0778}" dt="2022-02-04T06:15:13.671" v="557" actId="20577"/>
          <ac:spMkLst>
            <pc:docMk/>
            <pc:sldMk cId="16109780" sldId="256"/>
            <ac:spMk id="2" creationId="{7235643D-A5F7-4591-9B3F-05F156CD541E}"/>
          </ac:spMkLst>
        </pc:spChg>
        <pc:spChg chg="mod">
          <ac:chgData name="Bhaktesh" userId="b05e9a3e853ae556" providerId="LiveId" clId="{AE3B97EA-B818-408C-9F6C-343A90CC0778}" dt="2022-02-04T06:43:47.751" v="750" actId="27636"/>
          <ac:spMkLst>
            <pc:docMk/>
            <pc:sldMk cId="16109780" sldId="256"/>
            <ac:spMk id="3" creationId="{9400597A-CB90-4650-9AE6-2FBDB3961EBC}"/>
          </ac:spMkLst>
        </pc:spChg>
        <pc:picChg chg="mod">
          <ac:chgData name="Bhaktesh" userId="b05e9a3e853ae556" providerId="LiveId" clId="{AE3B97EA-B818-408C-9F6C-343A90CC0778}" dt="2022-02-04T05:55:39.564" v="419" actId="1076"/>
          <ac:picMkLst>
            <pc:docMk/>
            <pc:sldMk cId="16109780" sldId="256"/>
            <ac:picMk id="4" creationId="{38F72382-AC6B-4A0B-8714-81AB18E69C60}"/>
          </ac:picMkLst>
        </pc:picChg>
      </pc:sldChg>
      <pc:sldChg chg="modSp mod modTransition modAnim">
        <pc:chgData name="Bhaktesh" userId="b05e9a3e853ae556" providerId="LiveId" clId="{AE3B97EA-B818-408C-9F6C-343A90CC0778}" dt="2022-02-04T06:05:26.931" v="497"/>
        <pc:sldMkLst>
          <pc:docMk/>
          <pc:sldMk cId="999948215" sldId="257"/>
        </pc:sldMkLst>
        <pc:spChg chg="mod">
          <ac:chgData name="Bhaktesh" userId="b05e9a3e853ae556" providerId="LiveId" clId="{AE3B97EA-B818-408C-9F6C-343A90CC0778}" dt="2022-02-04T05:54:26.742" v="416" actId="207"/>
          <ac:spMkLst>
            <pc:docMk/>
            <pc:sldMk cId="999948215" sldId="257"/>
            <ac:spMk id="2" creationId="{6E3BFB71-3F24-459C-AFCC-4D66DC8EC573}"/>
          </ac:spMkLst>
        </pc:spChg>
        <pc:spChg chg="mod">
          <ac:chgData name="Bhaktesh" userId="b05e9a3e853ae556" providerId="LiveId" clId="{AE3B97EA-B818-408C-9F6C-343A90CC0778}" dt="2022-02-04T05:52:28.021" v="404" actId="12"/>
          <ac:spMkLst>
            <pc:docMk/>
            <pc:sldMk cId="999948215" sldId="257"/>
            <ac:spMk id="3" creationId="{DE308CDF-6385-45F5-ABFE-E516A7BED275}"/>
          </ac:spMkLst>
        </pc:spChg>
      </pc:sldChg>
      <pc:sldChg chg="modSp mod modTransition modAnim">
        <pc:chgData name="Bhaktesh" userId="b05e9a3e853ae556" providerId="LiveId" clId="{AE3B97EA-B818-408C-9F6C-343A90CC0778}" dt="2022-02-04T06:10:15.812" v="534"/>
        <pc:sldMkLst>
          <pc:docMk/>
          <pc:sldMk cId="1724638668" sldId="258"/>
        </pc:sldMkLst>
        <pc:spChg chg="mod">
          <ac:chgData name="Bhaktesh" userId="b05e9a3e853ae556" providerId="LiveId" clId="{AE3B97EA-B818-408C-9F6C-343A90CC0778}" dt="2022-02-04T05:38:47.528" v="316" actId="27636"/>
          <ac:spMkLst>
            <pc:docMk/>
            <pc:sldMk cId="1724638668" sldId="258"/>
            <ac:spMk id="2" creationId="{08DF79A6-C0FB-4821-9425-21D26D51F2E9}"/>
          </ac:spMkLst>
        </pc:spChg>
        <pc:spChg chg="mod">
          <ac:chgData name="Bhaktesh" userId="b05e9a3e853ae556" providerId="LiveId" clId="{AE3B97EA-B818-408C-9F6C-343A90CC0778}" dt="2022-02-04T05:38:40.346" v="314" actId="14100"/>
          <ac:spMkLst>
            <pc:docMk/>
            <pc:sldMk cId="1724638668" sldId="258"/>
            <ac:spMk id="3" creationId="{BB732BED-EE34-4CB3-A857-CB0501DB1132}"/>
          </ac:spMkLst>
        </pc:spChg>
      </pc:sldChg>
      <pc:sldChg chg="modTransition modAnim">
        <pc:chgData name="Bhaktesh" userId="b05e9a3e853ae556" providerId="LiveId" clId="{AE3B97EA-B818-408C-9F6C-343A90CC0778}" dt="2022-02-04T06:16:16.362" v="566"/>
        <pc:sldMkLst>
          <pc:docMk/>
          <pc:sldMk cId="3389632947" sldId="259"/>
        </pc:sldMkLst>
      </pc:sldChg>
      <pc:sldChg chg="modTransition modAnim">
        <pc:chgData name="Bhaktesh" userId="b05e9a3e853ae556" providerId="LiveId" clId="{AE3B97EA-B818-408C-9F6C-343A90CC0778}" dt="2022-02-04T06:18:05.148" v="590"/>
        <pc:sldMkLst>
          <pc:docMk/>
          <pc:sldMk cId="4271596027" sldId="260"/>
        </pc:sldMkLst>
      </pc:sldChg>
      <pc:sldChg chg="modSp mod modTransition modAnim">
        <pc:chgData name="Bhaktesh" userId="b05e9a3e853ae556" providerId="LiveId" clId="{AE3B97EA-B818-408C-9F6C-343A90CC0778}" dt="2022-02-04T06:19:52.172" v="604"/>
        <pc:sldMkLst>
          <pc:docMk/>
          <pc:sldMk cId="1273760780" sldId="261"/>
        </pc:sldMkLst>
        <pc:spChg chg="mod">
          <ac:chgData name="Bhaktesh" userId="b05e9a3e853ae556" providerId="LiveId" clId="{AE3B97EA-B818-408C-9F6C-343A90CC0778}" dt="2022-02-04T05:37:14.236" v="309" actId="2711"/>
          <ac:spMkLst>
            <pc:docMk/>
            <pc:sldMk cId="1273760780" sldId="261"/>
            <ac:spMk id="3" creationId="{A6A527B5-E4E3-47FF-8891-8E3DA9905072}"/>
          </ac:spMkLst>
        </pc:spChg>
      </pc:sldChg>
      <pc:sldChg chg="addSp delSp modSp mod modTransition modAnim">
        <pc:chgData name="Bhaktesh" userId="b05e9a3e853ae556" providerId="LiveId" clId="{AE3B97EA-B818-408C-9F6C-343A90CC0778}" dt="2022-02-04T06:22:53.720" v="627"/>
        <pc:sldMkLst>
          <pc:docMk/>
          <pc:sldMk cId="3478898016" sldId="262"/>
        </pc:sldMkLst>
        <pc:spChg chg="mod">
          <ac:chgData name="Bhaktesh" userId="b05e9a3e853ae556" providerId="LiveId" clId="{AE3B97EA-B818-408C-9F6C-343A90CC0778}" dt="2022-02-03T17:42:26.256" v="49" actId="14100"/>
          <ac:spMkLst>
            <pc:docMk/>
            <pc:sldMk cId="3478898016" sldId="262"/>
            <ac:spMk id="3" creationId="{BB843550-1E1C-42D1-8A39-8D2F12A0134F}"/>
          </ac:spMkLst>
        </pc:spChg>
        <pc:spChg chg="add del mod">
          <ac:chgData name="Bhaktesh" userId="b05e9a3e853ae556" providerId="LiveId" clId="{AE3B97EA-B818-408C-9F6C-343A90CC0778}" dt="2022-02-03T17:42:59.208" v="53" actId="767"/>
          <ac:spMkLst>
            <pc:docMk/>
            <pc:sldMk cId="3478898016" sldId="262"/>
            <ac:spMk id="4" creationId="{7932C3B9-57B7-4704-B1C9-1BB756320696}"/>
          </ac:spMkLst>
        </pc:spChg>
        <pc:spChg chg="add del mod">
          <ac:chgData name="Bhaktesh" userId="b05e9a3e853ae556" providerId="LiveId" clId="{AE3B97EA-B818-408C-9F6C-343A90CC0778}" dt="2022-02-03T17:43:29.051" v="59" actId="767"/>
          <ac:spMkLst>
            <pc:docMk/>
            <pc:sldMk cId="3478898016" sldId="262"/>
            <ac:spMk id="5" creationId="{7E66F033-BE6E-49AC-BF0A-6EAAF9C15337}"/>
          </ac:spMkLst>
        </pc:spChg>
        <pc:spChg chg="add mod">
          <ac:chgData name="Bhaktesh" userId="b05e9a3e853ae556" providerId="LiveId" clId="{AE3B97EA-B818-408C-9F6C-343A90CC0778}" dt="2022-02-03T17:44:12.646" v="63" actId="1076"/>
          <ac:spMkLst>
            <pc:docMk/>
            <pc:sldMk cId="3478898016" sldId="262"/>
            <ac:spMk id="6" creationId="{F24861E4-B17A-46D3-BD81-25A3DFC239AD}"/>
          </ac:spMkLst>
        </pc:spChg>
        <pc:spChg chg="add mod">
          <ac:chgData name="Bhaktesh" userId="b05e9a3e853ae556" providerId="LiveId" clId="{AE3B97EA-B818-408C-9F6C-343A90CC0778}" dt="2022-02-03T17:45:14.842" v="67" actId="207"/>
          <ac:spMkLst>
            <pc:docMk/>
            <pc:sldMk cId="3478898016" sldId="262"/>
            <ac:spMk id="7" creationId="{9E373E18-8DE1-4E2C-86ED-4F5D8CB6168F}"/>
          </ac:spMkLst>
        </pc:spChg>
      </pc:sldChg>
      <pc:sldChg chg="addSp modSp new mod modTransition modAnim">
        <pc:chgData name="Bhaktesh" userId="b05e9a3e853ae556" providerId="LiveId" clId="{AE3B97EA-B818-408C-9F6C-343A90CC0778}" dt="2022-02-04T06:25:58.575" v="642"/>
        <pc:sldMkLst>
          <pc:docMk/>
          <pc:sldMk cId="323250783" sldId="263"/>
        </pc:sldMkLst>
        <pc:spChg chg="mod">
          <ac:chgData name="Bhaktesh" userId="b05e9a3e853ae556" providerId="LiveId" clId="{AE3B97EA-B818-408C-9F6C-343A90CC0778}" dt="2022-02-04T05:07:34.601" v="241" actId="114"/>
          <ac:spMkLst>
            <pc:docMk/>
            <pc:sldMk cId="323250783" sldId="263"/>
            <ac:spMk id="2" creationId="{6B79ECFB-4F99-4F70-823E-95D48B765C11}"/>
          </ac:spMkLst>
        </pc:spChg>
        <pc:spChg chg="mod">
          <ac:chgData name="Bhaktesh" userId="b05e9a3e853ae556" providerId="LiveId" clId="{AE3B97EA-B818-408C-9F6C-343A90CC0778}" dt="2022-02-03T17:52:43.746" v="101" actId="14100"/>
          <ac:spMkLst>
            <pc:docMk/>
            <pc:sldMk cId="323250783" sldId="263"/>
            <ac:spMk id="3" creationId="{7C35AB0D-DB4D-4A39-9459-D0FD3BFE3F22}"/>
          </ac:spMkLst>
        </pc:spChg>
        <pc:picChg chg="add mod">
          <ac:chgData name="Bhaktesh" userId="b05e9a3e853ae556" providerId="LiveId" clId="{AE3B97EA-B818-408C-9F6C-343A90CC0778}" dt="2022-02-03T17:50:27.167" v="88" actId="14100"/>
          <ac:picMkLst>
            <pc:docMk/>
            <pc:sldMk cId="323250783" sldId="263"/>
            <ac:picMk id="5" creationId="{27D93C40-20D8-42AD-904B-3BD40A0393B1}"/>
          </ac:picMkLst>
        </pc:picChg>
      </pc:sldChg>
      <pc:sldChg chg="addSp delSp modSp new mod modTransition modAnim">
        <pc:chgData name="Bhaktesh" userId="b05e9a3e853ae556" providerId="LiveId" clId="{AE3B97EA-B818-408C-9F6C-343A90CC0778}" dt="2022-02-04T06:27:36.797" v="664"/>
        <pc:sldMkLst>
          <pc:docMk/>
          <pc:sldMk cId="2854963998" sldId="264"/>
        </pc:sldMkLst>
        <pc:spChg chg="mod">
          <ac:chgData name="Bhaktesh" userId="b05e9a3e853ae556" providerId="LiveId" clId="{AE3B97EA-B818-408C-9F6C-343A90CC0778}" dt="2022-02-04T05:08:22.616" v="247" actId="207"/>
          <ac:spMkLst>
            <pc:docMk/>
            <pc:sldMk cId="2854963998" sldId="264"/>
            <ac:spMk id="2" creationId="{AB7D61A9-F791-40F1-81F8-7A8AC6A940E7}"/>
          </ac:spMkLst>
        </pc:spChg>
        <pc:spChg chg="del mod">
          <ac:chgData name="Bhaktesh" userId="b05e9a3e853ae556" providerId="LiveId" clId="{AE3B97EA-B818-408C-9F6C-343A90CC0778}" dt="2022-02-03T17:55:59.449" v="118" actId="478"/>
          <ac:spMkLst>
            <pc:docMk/>
            <pc:sldMk cId="2854963998" sldId="264"/>
            <ac:spMk id="3" creationId="{D21E865E-241C-40F4-82C2-5860D57EB40F}"/>
          </ac:spMkLst>
        </pc:spChg>
        <pc:picChg chg="add mod">
          <ac:chgData name="Bhaktesh" userId="b05e9a3e853ae556" providerId="LiveId" clId="{AE3B97EA-B818-408C-9F6C-343A90CC0778}" dt="2022-02-03T17:55:44.749" v="116" actId="1076"/>
          <ac:picMkLst>
            <pc:docMk/>
            <pc:sldMk cId="2854963998" sldId="264"/>
            <ac:picMk id="4" creationId="{60C2F3AD-F95B-4007-B27A-7BC1190DBE73}"/>
          </ac:picMkLst>
        </pc:picChg>
      </pc:sldChg>
      <pc:sldChg chg="addSp modSp new mod modTransition modAnim">
        <pc:chgData name="Bhaktesh" userId="b05e9a3e853ae556" providerId="LiveId" clId="{AE3B97EA-B818-408C-9F6C-343A90CC0778}" dt="2022-02-04T06:30:41.987" v="687"/>
        <pc:sldMkLst>
          <pc:docMk/>
          <pc:sldMk cId="3079161863" sldId="265"/>
        </pc:sldMkLst>
        <pc:spChg chg="mod">
          <ac:chgData name="Bhaktesh" userId="b05e9a3e853ae556" providerId="LiveId" clId="{AE3B97EA-B818-408C-9F6C-343A90CC0778}" dt="2022-02-04T05:08:37.395" v="248" actId="207"/>
          <ac:spMkLst>
            <pc:docMk/>
            <pc:sldMk cId="3079161863" sldId="265"/>
            <ac:spMk id="2" creationId="{E7F9A3B8-9E4F-4158-9861-6A2FCBF186EF}"/>
          </ac:spMkLst>
        </pc:spChg>
        <pc:spChg chg="mod">
          <ac:chgData name="Bhaktesh" userId="b05e9a3e853ae556" providerId="LiveId" clId="{AE3B97EA-B818-408C-9F6C-343A90CC0778}" dt="2022-02-04T05:39:21.676" v="317" actId="2711"/>
          <ac:spMkLst>
            <pc:docMk/>
            <pc:sldMk cId="3079161863" sldId="265"/>
            <ac:spMk id="3" creationId="{BE2A81DF-CC6D-4570-9C28-A65FA1D6FB1E}"/>
          </ac:spMkLst>
        </pc:spChg>
        <pc:picChg chg="add mod">
          <ac:chgData name="Bhaktesh" userId="b05e9a3e853ae556" providerId="LiveId" clId="{AE3B97EA-B818-408C-9F6C-343A90CC0778}" dt="2022-02-03T18:03:55.948" v="155" actId="1076"/>
          <ac:picMkLst>
            <pc:docMk/>
            <pc:sldMk cId="3079161863" sldId="265"/>
            <ac:picMk id="5" creationId="{C0C647E9-8FD4-459A-A975-FA354FE6DA39}"/>
          </ac:picMkLst>
        </pc:picChg>
      </pc:sldChg>
      <pc:sldChg chg="addSp modSp new mod modTransition modAnim">
        <pc:chgData name="Bhaktesh" userId="b05e9a3e853ae556" providerId="LiveId" clId="{AE3B97EA-B818-408C-9F6C-343A90CC0778}" dt="2022-02-04T06:33:39.261" v="708"/>
        <pc:sldMkLst>
          <pc:docMk/>
          <pc:sldMk cId="2175678217" sldId="266"/>
        </pc:sldMkLst>
        <pc:spChg chg="mod">
          <ac:chgData name="Bhaktesh" userId="b05e9a3e853ae556" providerId="LiveId" clId="{AE3B97EA-B818-408C-9F6C-343A90CC0778}" dt="2022-02-04T05:29:36.468" v="284" actId="255"/>
          <ac:spMkLst>
            <pc:docMk/>
            <pc:sldMk cId="2175678217" sldId="266"/>
            <ac:spMk id="2" creationId="{2439FE5A-907E-4D12-A2AA-F6E2F33A3350}"/>
          </ac:spMkLst>
        </pc:spChg>
        <pc:spChg chg="mod">
          <ac:chgData name="Bhaktesh" userId="b05e9a3e853ae556" providerId="LiveId" clId="{AE3B97EA-B818-408C-9F6C-343A90CC0778}" dt="2022-02-04T05:33:48.901" v="296" actId="14100"/>
          <ac:spMkLst>
            <pc:docMk/>
            <pc:sldMk cId="2175678217" sldId="266"/>
            <ac:spMk id="3" creationId="{64E3E3EC-7E0C-4E7D-9595-ECDEA35699BD}"/>
          </ac:spMkLst>
        </pc:spChg>
        <pc:picChg chg="add mod">
          <ac:chgData name="Bhaktesh" userId="b05e9a3e853ae556" providerId="LiveId" clId="{AE3B97EA-B818-408C-9F6C-343A90CC0778}" dt="2022-02-04T05:33:54.802" v="297" actId="1076"/>
          <ac:picMkLst>
            <pc:docMk/>
            <pc:sldMk cId="2175678217" sldId="266"/>
            <ac:picMk id="5" creationId="{F66570F0-C036-40A8-A81F-0F6A3E26CC2E}"/>
          </ac:picMkLst>
        </pc:picChg>
      </pc:sldChg>
      <pc:sldChg chg="modSp new mod modTransition modAnim">
        <pc:chgData name="Bhaktesh" userId="b05e9a3e853ae556" providerId="LiveId" clId="{AE3B97EA-B818-408C-9F6C-343A90CC0778}" dt="2022-02-04T06:35:27.237" v="720"/>
        <pc:sldMkLst>
          <pc:docMk/>
          <pc:sldMk cId="3478389646" sldId="267"/>
        </pc:sldMkLst>
        <pc:spChg chg="mod">
          <ac:chgData name="Bhaktesh" userId="b05e9a3e853ae556" providerId="LiveId" clId="{AE3B97EA-B818-408C-9F6C-343A90CC0778}" dt="2022-02-04T05:36:02.429" v="308" actId="14100"/>
          <ac:spMkLst>
            <pc:docMk/>
            <pc:sldMk cId="3478389646" sldId="267"/>
            <ac:spMk id="2" creationId="{CFD34568-E8AB-4248-9F25-EC2E48EC9802}"/>
          </ac:spMkLst>
        </pc:spChg>
        <pc:spChg chg="mod">
          <ac:chgData name="Bhaktesh" userId="b05e9a3e853ae556" providerId="LiveId" clId="{AE3B97EA-B818-408C-9F6C-343A90CC0778}" dt="2022-02-04T05:42:56.554" v="326" actId="14100"/>
          <ac:spMkLst>
            <pc:docMk/>
            <pc:sldMk cId="3478389646" sldId="267"/>
            <ac:spMk id="3" creationId="{24B0245E-5F8E-48A2-ADBC-37CB59FCDF23}"/>
          </ac:spMkLst>
        </pc:spChg>
      </pc:sldChg>
      <pc:sldChg chg="modSp new mod modTransition modAnim">
        <pc:chgData name="Bhaktesh" userId="b05e9a3e853ae556" providerId="LiveId" clId="{AE3B97EA-B818-408C-9F6C-343A90CC0778}" dt="2022-02-04T06:36:57.005" v="733"/>
        <pc:sldMkLst>
          <pc:docMk/>
          <pc:sldMk cId="3128466507" sldId="268"/>
        </pc:sldMkLst>
        <pc:spChg chg="mod">
          <ac:chgData name="Bhaktesh" userId="b05e9a3e853ae556" providerId="LiveId" clId="{AE3B97EA-B818-408C-9F6C-343A90CC0778}" dt="2022-02-04T05:44:49.256" v="349" actId="2711"/>
          <ac:spMkLst>
            <pc:docMk/>
            <pc:sldMk cId="3128466507" sldId="268"/>
            <ac:spMk id="2" creationId="{8677C71C-2D1E-410B-B4C2-D3768FFAA226}"/>
          </ac:spMkLst>
        </pc:spChg>
        <pc:spChg chg="mod">
          <ac:chgData name="Bhaktesh" userId="b05e9a3e853ae556" providerId="LiveId" clId="{AE3B97EA-B818-408C-9F6C-343A90CC0778}" dt="2022-02-04T05:48:02.410" v="366" actId="14100"/>
          <ac:spMkLst>
            <pc:docMk/>
            <pc:sldMk cId="3128466507" sldId="268"/>
            <ac:spMk id="3" creationId="{A7C4ADFF-CF47-4164-B967-3351C4009966}"/>
          </ac:spMkLst>
        </pc:spChg>
      </pc:sldChg>
      <pc:sldChg chg="modSp new mod modTransition modAnim">
        <pc:chgData name="Bhaktesh" userId="b05e9a3e853ae556" providerId="LiveId" clId="{AE3B97EA-B818-408C-9F6C-343A90CC0778}" dt="2022-02-04T06:38:10.724" v="745"/>
        <pc:sldMkLst>
          <pc:docMk/>
          <pc:sldMk cId="3322782874" sldId="269"/>
        </pc:sldMkLst>
        <pc:spChg chg="mod">
          <ac:chgData name="Bhaktesh" userId="b05e9a3e853ae556" providerId="LiveId" clId="{AE3B97EA-B818-408C-9F6C-343A90CC0778}" dt="2022-02-04T05:50:02.775" v="387" actId="2711"/>
          <ac:spMkLst>
            <pc:docMk/>
            <pc:sldMk cId="3322782874" sldId="269"/>
            <ac:spMk id="2" creationId="{DFBB4685-214D-46B7-8A15-6657A65A11D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B663A66-1A5E-40F4-9F12-179A97AA7B1D}" type="datetimeFigureOut">
              <a:rPr lang="en-IN" smtClean="0"/>
              <a:t>08-04-2022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229383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3A66-1A5E-40F4-9F12-179A97AA7B1D}"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403287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3A66-1A5E-40F4-9F12-179A97AA7B1D}"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3774145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3A66-1A5E-40F4-9F12-179A97AA7B1D}"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C3D3B-C5DA-4DC5-936C-CEC0B414882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7368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3A66-1A5E-40F4-9F12-179A97AA7B1D}"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89243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663A66-1A5E-40F4-9F12-179A97AA7B1D}"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859857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663A66-1A5E-40F4-9F12-179A97AA7B1D}"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336473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63A66-1A5E-40F4-9F12-179A97AA7B1D}"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2036600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63A66-1A5E-40F4-9F12-179A97AA7B1D}"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273810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63A66-1A5E-40F4-9F12-179A97AA7B1D}"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244396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63A66-1A5E-40F4-9F12-179A97AA7B1D}"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28800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63A66-1A5E-40F4-9F12-179A97AA7B1D}"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49832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663A66-1A5E-40F4-9F12-179A97AA7B1D}"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38303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663A66-1A5E-40F4-9F12-179A97AA7B1D}"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236960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63A66-1A5E-40F4-9F12-179A97AA7B1D}"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131065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3A66-1A5E-40F4-9F12-179A97AA7B1D}"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33383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3A66-1A5E-40F4-9F12-179A97AA7B1D}"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C3D3B-C5DA-4DC5-936C-CEC0B414882D}" type="slidenum">
              <a:rPr lang="en-IN" smtClean="0"/>
              <a:t>‹#›</a:t>
            </a:fld>
            <a:endParaRPr lang="en-IN"/>
          </a:p>
        </p:txBody>
      </p:sp>
    </p:spTree>
    <p:extLst>
      <p:ext uri="{BB962C8B-B14F-4D97-AF65-F5344CB8AC3E}">
        <p14:creationId xmlns:p14="http://schemas.microsoft.com/office/powerpoint/2010/main" val="415449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663A66-1A5E-40F4-9F12-179A97AA7B1D}" type="datetimeFigureOut">
              <a:rPr lang="en-IN" smtClean="0"/>
              <a:t>08-04-2022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DC3D3B-C5DA-4DC5-936C-CEC0B414882D}" type="slidenum">
              <a:rPr lang="en-IN" smtClean="0"/>
              <a:t>‹#›</a:t>
            </a:fld>
            <a:endParaRPr lang="en-IN"/>
          </a:p>
        </p:txBody>
      </p:sp>
    </p:spTree>
    <p:extLst>
      <p:ext uri="{BB962C8B-B14F-4D97-AF65-F5344CB8AC3E}">
        <p14:creationId xmlns:p14="http://schemas.microsoft.com/office/powerpoint/2010/main" val="35864695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nsoft.com/augmented-reality/interior-design" TargetMode="External"/><Relationship Id="rId2" Type="http://schemas.openxmlformats.org/officeDocument/2006/relationships/hyperlink" Target="https://developer.ibm.com/patterns/augmented-reality-android-mobile-app-interior-decorator/" TargetMode="External"/><Relationship Id="rId1" Type="http://schemas.openxmlformats.org/officeDocument/2006/relationships/slideLayout" Target="../slideLayouts/slideLayout1.xml"/><Relationship Id="rId5" Type="http://schemas.openxmlformats.org/officeDocument/2006/relationships/hyperlink" Target="https://www.queppelin.com/augmented-reality-ar-in-interior-designing/#:~:text=Advantages%20of%20Augmented%20Reality%20in,space%20the%20way%20they%20want" TargetMode="External"/><Relationship Id="rId4" Type="http://schemas.openxmlformats.org/officeDocument/2006/relationships/hyperlink" Target="https://youtu.be/YSUpB3z8NH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643D-A5F7-4591-9B3F-05F156CD541E}"/>
              </a:ext>
            </a:extLst>
          </p:cNvPr>
          <p:cNvSpPr>
            <a:spLocks noGrp="1"/>
          </p:cNvSpPr>
          <p:nvPr>
            <p:ph type="ctrTitle"/>
          </p:nvPr>
        </p:nvSpPr>
        <p:spPr>
          <a:xfrm>
            <a:off x="1876424" y="0"/>
            <a:ext cx="8791575" cy="4195482"/>
          </a:xfrm>
        </p:spPr>
        <p:txBody>
          <a:bodyPr>
            <a:normAutofit/>
          </a:bodyPr>
          <a:lstStyle/>
          <a:p>
            <a:pPr algn="ctr"/>
            <a:r>
              <a:rPr lang="en-US" sz="2000" b="1" dirty="0">
                <a:effectLst/>
                <a:latin typeface="Calibri" panose="020F0502020204030204" pitchFamily="34" charset="0"/>
                <a:ea typeface="Calibri" panose="020F0502020204030204" pitchFamily="34" charset="0"/>
                <a:cs typeface="Shruti" panose="020B0502040204020203" pitchFamily="34" charset="0"/>
              </a:rPr>
              <a:t>Computer Science and Engineering Department</a:t>
            </a:r>
            <a:r>
              <a:rPr lang="en-IN" sz="1100" dirty="0">
                <a:effectLst/>
                <a:latin typeface="Calibri" panose="020F0502020204030204" pitchFamily="34" charset="0"/>
                <a:ea typeface="Calibri" panose="020F0502020204030204" pitchFamily="34" charset="0"/>
                <a:cs typeface="Shruti" panose="020B0502040204020203" pitchFamily="34" charset="0"/>
              </a:rPr>
              <a:t/>
            </a:r>
            <a:br>
              <a:rPr lang="en-IN" sz="1100" dirty="0">
                <a:effectLst/>
                <a:latin typeface="Calibri" panose="020F0502020204030204" pitchFamily="34" charset="0"/>
                <a:ea typeface="Calibri" panose="020F0502020204030204" pitchFamily="34" charset="0"/>
                <a:cs typeface="Shruti" panose="020B0502040204020203" pitchFamily="34" charset="0"/>
              </a:rPr>
            </a:br>
            <a:r>
              <a:rPr lang="en-US" sz="2000" b="1" dirty="0">
                <a:latin typeface="Calibri" panose="020F0502020204030204" pitchFamily="34" charset="0"/>
                <a:ea typeface="Calibri" panose="020F0502020204030204" pitchFamily="34" charset="0"/>
                <a:cs typeface="Shruti" panose="020B0502040204020203" pitchFamily="34" charset="0"/>
              </a:rPr>
              <a:t> </a:t>
            </a:r>
            <a:r>
              <a:rPr lang="en-US" sz="2000" b="1" dirty="0">
                <a:effectLst/>
                <a:latin typeface="Calibri" panose="020F0502020204030204" pitchFamily="34" charset="0"/>
                <a:ea typeface="Calibri" panose="020F0502020204030204" pitchFamily="34" charset="0"/>
                <a:cs typeface="Shruti" panose="020B0502040204020203" pitchFamily="34" charset="0"/>
              </a:rPr>
              <a:t>Semester 4</a:t>
            </a:r>
            <a:r>
              <a:rPr lang="en-US" sz="2000" b="1" baseline="30000" dirty="0">
                <a:latin typeface="Calibri" panose="020F0502020204030204" pitchFamily="34" charset="0"/>
                <a:ea typeface="Calibri" panose="020F0502020204030204" pitchFamily="34" charset="0"/>
                <a:cs typeface="Shruti" panose="020B0502040204020203" pitchFamily="34" charset="0"/>
              </a:rPr>
              <a:t>th</a:t>
            </a:r>
            <a:r>
              <a:rPr lang="en-US" sz="2000" b="1" baseline="30000" dirty="0">
                <a:effectLst/>
                <a:latin typeface="Calibri" panose="020F0502020204030204" pitchFamily="34" charset="0"/>
                <a:ea typeface="Calibri" panose="020F0502020204030204" pitchFamily="34" charset="0"/>
                <a:cs typeface="Shruti" panose="020B0502040204020203" pitchFamily="34" charset="0"/>
              </a:rPr>
              <a:t/>
            </a:r>
            <a:br>
              <a:rPr lang="en-US" sz="2000" b="1" baseline="30000" dirty="0">
                <a:effectLst/>
                <a:latin typeface="Calibri" panose="020F0502020204030204" pitchFamily="34" charset="0"/>
                <a:ea typeface="Calibri" panose="020F0502020204030204" pitchFamily="34" charset="0"/>
                <a:cs typeface="Shruti" panose="020B0502040204020203" pitchFamily="34" charset="0"/>
              </a:rPr>
            </a:br>
            <a:r>
              <a:rPr lang="en-US" sz="2000" b="1" baseline="30000" dirty="0">
                <a:effectLst/>
                <a:latin typeface="Calibri" panose="020F0502020204030204" pitchFamily="34" charset="0"/>
                <a:ea typeface="Calibri" panose="020F0502020204030204" pitchFamily="34" charset="0"/>
                <a:cs typeface="Shruti" panose="020B0502040204020203" pitchFamily="34" charset="0"/>
              </a:rPr>
              <a:t/>
            </a:r>
            <a:br>
              <a:rPr lang="en-US" sz="2000" b="1" baseline="30000" dirty="0">
                <a:effectLst/>
                <a:latin typeface="Calibri" panose="020F0502020204030204" pitchFamily="34" charset="0"/>
                <a:ea typeface="Calibri" panose="020F0502020204030204" pitchFamily="34" charset="0"/>
                <a:cs typeface="Shruti" panose="020B0502040204020203" pitchFamily="34" charset="0"/>
              </a:rPr>
            </a:br>
            <a:r>
              <a:rPr lang="en-US" sz="2000" b="1" dirty="0">
                <a:solidFill>
                  <a:srgbClr val="002060"/>
                </a:solidFill>
                <a:effectLst/>
                <a:latin typeface="Calibri" panose="020F0502020204030204" pitchFamily="34" charset="0"/>
                <a:ea typeface="Calibri" panose="020F0502020204030204" pitchFamily="34" charset="0"/>
                <a:cs typeface="Shruti" panose="020B0502040204020203" pitchFamily="34" charset="0"/>
              </a:rPr>
              <a:t> </a:t>
            </a:r>
            <a:r>
              <a:rPr lang="en-US" sz="20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INTERIOR design</a:t>
            </a:r>
            <a:r>
              <a:rPr lang="en-US" sz="2000" b="1" dirty="0">
                <a:solidFill>
                  <a:srgbClr val="002060"/>
                </a:solidFill>
                <a:effectLst/>
                <a:latin typeface="Calibri" panose="020F0502020204030204" pitchFamily="34" charset="0"/>
                <a:ea typeface="Calibri" panose="020F0502020204030204" pitchFamily="34" charset="0"/>
                <a:cs typeface="Shruti" panose="020B0502040204020203" pitchFamily="34" charset="0"/>
              </a:rPr>
              <a:t> </a:t>
            </a:r>
            <a:r>
              <a:rPr lang="en-US" sz="20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application</a:t>
            </a:r>
            <a:r>
              <a:rPr lang="en-US" sz="2000" b="1" dirty="0">
                <a:solidFill>
                  <a:srgbClr val="002060"/>
                </a:solidFill>
                <a:effectLst/>
                <a:latin typeface="Calibri" panose="020F0502020204030204" pitchFamily="34" charset="0"/>
                <a:ea typeface="Calibri" panose="020F0502020204030204" pitchFamily="34" charset="0"/>
                <a:cs typeface="Shruti" panose="020B0502040204020203" pitchFamily="34" charset="0"/>
              </a:rPr>
              <a:t> </a:t>
            </a:r>
            <a:r>
              <a:rPr lang="en-US" sz="2000" b="1" dirty="0">
                <a:solidFill>
                  <a:srgbClr val="002060"/>
                </a:solidFill>
                <a:effectLst/>
                <a:highlight>
                  <a:srgbClr val="FFFF00"/>
                </a:highlight>
                <a:latin typeface="Calibri" panose="020F0502020204030204" pitchFamily="34" charset="0"/>
                <a:ea typeface="Calibri" panose="020F0502020204030204" pitchFamily="34" charset="0"/>
                <a:cs typeface="Shruti" panose="020B0502040204020203" pitchFamily="34" charset="0"/>
              </a:rPr>
              <a:t/>
            </a:r>
            <a:br>
              <a:rPr lang="en-US" sz="2000" b="1" dirty="0">
                <a:solidFill>
                  <a:srgbClr val="002060"/>
                </a:solidFill>
                <a:effectLst/>
                <a:highlight>
                  <a:srgbClr val="FFFF00"/>
                </a:highlight>
                <a:latin typeface="Calibri" panose="020F0502020204030204" pitchFamily="34" charset="0"/>
                <a:ea typeface="Calibri" panose="020F0502020204030204" pitchFamily="34" charset="0"/>
                <a:cs typeface="Shruti" panose="020B0502040204020203" pitchFamily="34" charset="0"/>
              </a:rPr>
            </a:br>
            <a:r>
              <a:rPr lang="en-US" sz="2000" b="1" dirty="0">
                <a:solidFill>
                  <a:srgbClr val="002060"/>
                </a:solidFill>
                <a:effectLst/>
                <a:highlight>
                  <a:srgbClr val="FFFF00"/>
                </a:highlight>
                <a:latin typeface="Calibri" panose="020F0502020204030204" pitchFamily="34" charset="0"/>
                <a:ea typeface="Calibri" panose="020F0502020204030204" pitchFamily="34" charset="0"/>
                <a:cs typeface="Shruti" panose="020B0502040204020203" pitchFamily="34" charset="0"/>
              </a:rPr>
              <a:t/>
            </a:r>
            <a:br>
              <a:rPr lang="en-US" sz="2000" b="1" dirty="0">
                <a:solidFill>
                  <a:srgbClr val="002060"/>
                </a:solidFill>
                <a:effectLst/>
                <a:highlight>
                  <a:srgbClr val="FFFF00"/>
                </a:highlight>
                <a:latin typeface="Calibri" panose="020F0502020204030204" pitchFamily="34" charset="0"/>
                <a:ea typeface="Calibri" panose="020F0502020204030204" pitchFamily="34" charset="0"/>
                <a:cs typeface="Shruti" panose="020B0502040204020203" pitchFamily="34" charset="0"/>
              </a:rPr>
            </a:br>
            <a:r>
              <a:rPr lang="en-US" sz="1600" b="1" dirty="0">
                <a:effectLst/>
                <a:latin typeface="Calibri" panose="020F0502020204030204" pitchFamily="34" charset="0"/>
                <a:ea typeface="Calibri" panose="020F0502020204030204" pitchFamily="34" charset="0"/>
                <a:cs typeface="Shruti" panose="020B0502040204020203" pitchFamily="34" charset="0"/>
              </a:rPr>
              <a:t>Project BY</a:t>
            </a:r>
            <a:br>
              <a:rPr lang="en-US" sz="1600" b="1" dirty="0">
                <a:effectLst/>
                <a:latin typeface="Calibri" panose="020F0502020204030204" pitchFamily="34" charset="0"/>
                <a:ea typeface="Calibri" panose="020F0502020204030204" pitchFamily="34" charset="0"/>
                <a:cs typeface="Shruti" panose="020B0502040204020203" pitchFamily="34" charset="0"/>
              </a:rPr>
            </a:br>
            <a:r>
              <a:rPr lang="en-IN" sz="1600" dirty="0">
                <a:effectLst/>
                <a:latin typeface="Calibri" panose="020F0502020204030204" pitchFamily="34" charset="0"/>
                <a:ea typeface="Calibri" panose="020F0502020204030204" pitchFamily="34" charset="0"/>
                <a:cs typeface="Shruti" panose="020B0502040204020203" pitchFamily="34" charset="0"/>
              </a:rPr>
              <a:t/>
            </a:r>
            <a:br>
              <a:rPr lang="en-IN" sz="1600" dirty="0">
                <a:effectLst/>
                <a:latin typeface="Calibri" panose="020F0502020204030204" pitchFamily="34" charset="0"/>
                <a:ea typeface="Calibri" panose="020F0502020204030204" pitchFamily="34" charset="0"/>
                <a:cs typeface="Shruti" panose="020B0502040204020203" pitchFamily="34" charset="0"/>
              </a:rPr>
            </a:br>
            <a:endParaRPr lang="en-IN" sz="2000" dirty="0"/>
          </a:p>
        </p:txBody>
      </p:sp>
      <p:sp>
        <p:nvSpPr>
          <p:cNvPr id="3" name="Subtitle 2">
            <a:extLst>
              <a:ext uri="{FF2B5EF4-FFF2-40B4-BE49-F238E27FC236}">
                <a16:creationId xmlns:a16="http://schemas.microsoft.com/office/drawing/2014/main" id="{9400597A-CB90-4650-9AE6-2FBDB3961EBC}"/>
              </a:ext>
            </a:extLst>
          </p:cNvPr>
          <p:cNvSpPr>
            <a:spLocks noGrp="1"/>
          </p:cNvSpPr>
          <p:nvPr>
            <p:ph type="subTitle" idx="1"/>
          </p:nvPr>
        </p:nvSpPr>
        <p:spPr>
          <a:xfrm>
            <a:off x="1876424" y="3889406"/>
            <a:ext cx="8791575" cy="1955582"/>
          </a:xfrm>
        </p:spPr>
        <p:txBody>
          <a:bodyPr>
            <a:normAutofit fontScale="32500" lnSpcReduction="20000"/>
          </a:bodyPr>
          <a:lstStyle/>
          <a:p>
            <a:endParaRPr lang="en-US" sz="2800" b="1" dirty="0">
              <a:solidFill>
                <a:srgbClr val="002060"/>
              </a:solidFill>
              <a:effectLst/>
              <a:latin typeface="Calibri" panose="020F0502020204030204" pitchFamily="34" charset="0"/>
              <a:ea typeface="Calibri" panose="020F0502020204030204" pitchFamily="34" charset="0"/>
              <a:cs typeface="Shruti" panose="020B0502040204020203" pitchFamily="34" charset="0"/>
            </a:endParaRPr>
          </a:p>
          <a:p>
            <a:pPr algn="ctr">
              <a:lnSpc>
                <a:spcPct val="115000"/>
              </a:lnSpc>
              <a:spcAft>
                <a:spcPts val="1000"/>
              </a:spcAft>
            </a:pPr>
            <a:r>
              <a:rPr lang="en-IN" sz="5600" b="1" i="1" dirty="0" smtClean="0">
                <a:solidFill>
                  <a:schemeClr val="bg1"/>
                </a:solidFill>
                <a:latin typeface="Calibri" panose="020F0502020204030204" pitchFamily="34" charset="0"/>
                <a:ea typeface="Calibri" panose="020F0502020204030204" pitchFamily="34" charset="0"/>
                <a:cs typeface="Shruti" panose="020B0502040204020203" pitchFamily="34" charset="0"/>
              </a:rPr>
              <a:t>OM BHESANIA</a:t>
            </a:r>
            <a:r>
              <a:rPr lang="en-IN" sz="5600" b="1" i="1" dirty="0" smtClean="0">
                <a:solidFill>
                  <a:schemeClr val="bg1"/>
                </a:solidFill>
                <a:effectLst/>
                <a:latin typeface="Calibri" panose="020F0502020204030204" pitchFamily="34" charset="0"/>
                <a:ea typeface="Calibri" panose="020F0502020204030204" pitchFamily="34" charset="0"/>
                <a:cs typeface="Shruti" panose="020B0502040204020203" pitchFamily="34" charset="0"/>
              </a:rPr>
              <a:t> </a:t>
            </a:r>
            <a:r>
              <a:rPr lang="en-IN" sz="5600" b="1" i="1" dirty="0">
                <a:solidFill>
                  <a:schemeClr val="bg1"/>
                </a:solidFill>
                <a:effectLst/>
                <a:latin typeface="Calibri" panose="020F0502020204030204" pitchFamily="34" charset="0"/>
                <a:ea typeface="Calibri" panose="020F0502020204030204" pitchFamily="34" charset="0"/>
                <a:cs typeface="Shruti" panose="020B0502040204020203" pitchFamily="34" charset="0"/>
              </a:rPr>
              <a:t>-</a:t>
            </a:r>
            <a:r>
              <a:rPr lang="en-IN" sz="5600" b="1" i="1" dirty="0" smtClean="0">
                <a:solidFill>
                  <a:schemeClr val="bg1"/>
                </a:solidFill>
                <a:effectLst/>
                <a:latin typeface="Calibri" panose="020F0502020204030204" pitchFamily="34" charset="0"/>
                <a:ea typeface="Calibri" panose="020F0502020204030204" pitchFamily="34" charset="0"/>
                <a:cs typeface="Shruti" panose="020B0502040204020203" pitchFamily="34" charset="0"/>
              </a:rPr>
              <a:t>D21DCS158</a:t>
            </a:r>
            <a:endParaRPr lang="en-IN" sz="56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algn="ctr">
              <a:lnSpc>
                <a:spcPct val="115000"/>
              </a:lnSpc>
              <a:spcAft>
                <a:spcPts val="1000"/>
              </a:spcAft>
            </a:pPr>
            <a:r>
              <a:rPr lang="en-IN" sz="5600" b="1" i="1" dirty="0">
                <a:solidFill>
                  <a:schemeClr val="bg1"/>
                </a:solidFill>
                <a:latin typeface="Calibri" panose="020F0502020204030204" pitchFamily="34" charset="0"/>
                <a:ea typeface="Calibri" panose="020F0502020204030204" pitchFamily="34" charset="0"/>
                <a:cs typeface="Shruti" panose="020B0502040204020203" pitchFamily="34" charset="0"/>
              </a:rPr>
              <a:t>Bhaktesh </a:t>
            </a:r>
            <a:r>
              <a:rPr lang="en-IN" sz="5600" b="1" i="1" dirty="0" err="1">
                <a:solidFill>
                  <a:schemeClr val="bg1"/>
                </a:solidFill>
                <a:latin typeface="Calibri" panose="020F0502020204030204" pitchFamily="34" charset="0"/>
                <a:ea typeface="Calibri" panose="020F0502020204030204" pitchFamily="34" charset="0"/>
                <a:cs typeface="Shruti" panose="020B0502040204020203" pitchFamily="34" charset="0"/>
              </a:rPr>
              <a:t>patel</a:t>
            </a:r>
            <a:r>
              <a:rPr lang="en-IN" sz="5600" b="1" i="1" dirty="0">
                <a:solidFill>
                  <a:schemeClr val="bg1"/>
                </a:solidFill>
                <a:effectLst/>
                <a:latin typeface="Calibri" panose="020F0502020204030204" pitchFamily="34" charset="0"/>
                <a:ea typeface="Calibri" panose="020F0502020204030204" pitchFamily="34" charset="0"/>
                <a:cs typeface="Shruti" panose="020B0502040204020203" pitchFamily="34" charset="0"/>
              </a:rPr>
              <a:t> -</a:t>
            </a:r>
            <a:r>
              <a:rPr lang="en-IN" sz="5600" b="1" i="1" dirty="0" smtClean="0">
                <a:solidFill>
                  <a:schemeClr val="bg1"/>
                </a:solidFill>
                <a:effectLst/>
                <a:latin typeface="Calibri" panose="020F0502020204030204" pitchFamily="34" charset="0"/>
                <a:ea typeface="Calibri" panose="020F0502020204030204" pitchFamily="34" charset="0"/>
                <a:cs typeface="Shruti" panose="020B0502040204020203" pitchFamily="34" charset="0"/>
              </a:rPr>
              <a:t>D21DCS159</a:t>
            </a:r>
            <a:endParaRPr lang="en-IN" sz="5600" b="1" i="1"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algn="ctr">
              <a:lnSpc>
                <a:spcPct val="115000"/>
              </a:lnSpc>
              <a:spcAft>
                <a:spcPts val="1000"/>
              </a:spcAft>
            </a:pPr>
            <a:r>
              <a:rPr lang="en-IN" sz="5600" b="1" i="1" dirty="0" smtClean="0">
                <a:solidFill>
                  <a:schemeClr val="bg1"/>
                </a:solidFill>
                <a:latin typeface="Calibri" panose="020F0502020204030204" pitchFamily="34" charset="0"/>
                <a:ea typeface="Calibri" panose="020F0502020204030204" pitchFamily="34" charset="0"/>
                <a:cs typeface="Shruti" panose="020B0502040204020203" pitchFamily="34" charset="0"/>
              </a:rPr>
              <a:t>NEEL PATEL</a:t>
            </a:r>
            <a:r>
              <a:rPr lang="en-IN" sz="5600" b="1" i="1" dirty="0" smtClean="0">
                <a:solidFill>
                  <a:schemeClr val="bg1"/>
                </a:solidFill>
                <a:latin typeface="Calibri" panose="020F0502020204030204" pitchFamily="34" charset="0"/>
                <a:ea typeface="Calibri" panose="020F0502020204030204" pitchFamily="34" charset="0"/>
                <a:cs typeface="Shruti" panose="020B0502040204020203" pitchFamily="34" charset="0"/>
              </a:rPr>
              <a:t>-D21DCS167</a:t>
            </a:r>
            <a:endParaRPr lang="en-IN" sz="5600" dirty="0">
              <a:solidFill>
                <a:schemeClr val="bg1"/>
              </a:solidFill>
              <a:latin typeface="Calibri" panose="020F0502020204030204" pitchFamily="34" charset="0"/>
              <a:ea typeface="Calibri" panose="020F0502020204030204" pitchFamily="34" charset="0"/>
              <a:cs typeface="Shruti" panose="020B0502040204020203" pitchFamily="34" charset="0"/>
            </a:endParaRPr>
          </a:p>
          <a:p>
            <a:pPr algn="ctr">
              <a:lnSpc>
                <a:spcPct val="115000"/>
              </a:lnSpc>
              <a:spcAft>
                <a:spcPts val="1000"/>
              </a:spcAft>
            </a:pPr>
            <a:endParaRPr lang="en-IN" sz="56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pic>
        <p:nvPicPr>
          <p:cNvPr id="4" name="Picture 3">
            <a:extLst>
              <a:ext uri="{FF2B5EF4-FFF2-40B4-BE49-F238E27FC236}">
                <a16:creationId xmlns:a16="http://schemas.microsoft.com/office/drawing/2014/main" id="{38F72382-AC6B-4A0B-8714-81AB18E69C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94646" y="141522"/>
            <a:ext cx="3355129" cy="1803181"/>
          </a:xfrm>
          <a:prstGeom prst="rect">
            <a:avLst/>
          </a:prstGeom>
          <a:noFill/>
          <a:ln>
            <a:noFill/>
          </a:ln>
        </p:spPr>
      </p:pic>
    </p:spTree>
    <p:extLst>
      <p:ext uri="{BB962C8B-B14F-4D97-AF65-F5344CB8AC3E}">
        <p14:creationId xmlns:p14="http://schemas.microsoft.com/office/powerpoint/2010/main" val="16109780"/>
      </p:ext>
    </p:extLst>
  </p:cSld>
  <p:clrMapOvr>
    <a:masterClrMapping/>
  </p:clrMapOvr>
  <mc:AlternateContent xmlns:mc="http://schemas.openxmlformats.org/markup-compatibility/2006" xmlns:p14="http://schemas.microsoft.com/office/powerpoint/2010/main">
    <mc:Choice Requires="p14">
      <p:transition spd="slow" p14:dur="17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300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childTnLst>
                          </p:cTn>
                        </p:par>
                        <p:par>
                          <p:cTn id="17" fill="hold">
                            <p:stCondLst>
                              <p:cond delay="4000"/>
                            </p:stCondLst>
                            <p:childTnLst>
                              <p:par>
                                <p:cTn id="18" presetID="14" presetClass="entr" presetSubtype="1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1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FE5A-907E-4D12-A2AA-F6E2F33A3350}"/>
              </a:ext>
            </a:extLst>
          </p:cNvPr>
          <p:cNvSpPr>
            <a:spLocks noGrp="1"/>
          </p:cNvSpPr>
          <p:nvPr>
            <p:ph type="ctrTitle"/>
          </p:nvPr>
        </p:nvSpPr>
        <p:spPr>
          <a:xfrm>
            <a:off x="1876424" y="466165"/>
            <a:ext cx="8791575" cy="430306"/>
          </a:xfrm>
        </p:spPr>
        <p:txBody>
          <a:bodyPr>
            <a:noAutofit/>
          </a:bodyPr>
          <a:lstStyle/>
          <a:p>
            <a:pPr algn="ctr"/>
            <a:r>
              <a:rPr lang="en-IN" sz="2500" b="1"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ADVANTAGES</a:t>
            </a:r>
            <a:endParaRPr lang="en-IN" sz="2500" i="1" u="sng" dirty="0">
              <a:solidFill>
                <a:schemeClr val="bg1"/>
              </a:solidFill>
            </a:endParaRPr>
          </a:p>
        </p:txBody>
      </p:sp>
      <p:sp>
        <p:nvSpPr>
          <p:cNvPr id="3" name="Subtitle 2">
            <a:extLst>
              <a:ext uri="{FF2B5EF4-FFF2-40B4-BE49-F238E27FC236}">
                <a16:creationId xmlns:a16="http://schemas.microsoft.com/office/drawing/2014/main" id="{64E3E3EC-7E0C-4E7D-9595-ECDEA35699BD}"/>
              </a:ext>
            </a:extLst>
          </p:cNvPr>
          <p:cNvSpPr>
            <a:spLocks noGrp="1"/>
          </p:cNvSpPr>
          <p:nvPr>
            <p:ph type="subTitle" idx="1"/>
          </p:nvPr>
        </p:nvSpPr>
        <p:spPr>
          <a:xfrm>
            <a:off x="1876424" y="1873624"/>
            <a:ext cx="8791575" cy="3384175"/>
          </a:xfrm>
        </p:spPr>
        <p:txBody>
          <a:bodyPr/>
          <a:lstStyle/>
          <a:p>
            <a:pPr marL="285750" indent="-285750">
              <a:buFont typeface="Wingdings" panose="05000000000000000000" pitchFamily="2" charset="2"/>
              <a:buChar char="Ø"/>
            </a:pPr>
            <a:r>
              <a:rPr lang="en-IN" sz="1800" b="1" dirty="0">
                <a:solidFill>
                  <a:srgbClr val="000000"/>
                </a:solidFill>
                <a:effectLst/>
                <a:latin typeface="Calibri" panose="020F0502020204030204" pitchFamily="34" charset="0"/>
                <a:ea typeface="Times New Roman" panose="02020603050405020304" pitchFamily="18" charset="0"/>
              </a:rPr>
              <a:t>Better Visualization </a:t>
            </a:r>
          </a:p>
          <a:p>
            <a:pPr marL="285750" indent="-285750">
              <a:buFont typeface="Wingdings" panose="05000000000000000000" pitchFamily="2" charset="2"/>
              <a:buChar char="Ø"/>
            </a:pPr>
            <a:r>
              <a:rPr lang="en-IN" sz="1800" b="1" dirty="0">
                <a:solidFill>
                  <a:srgbClr val="000000"/>
                </a:solidFill>
                <a:effectLst/>
                <a:latin typeface="Calibri" panose="020F0502020204030204" pitchFamily="34" charset="0"/>
                <a:ea typeface="Times New Roman" panose="02020603050405020304" pitchFamily="18" charset="0"/>
              </a:rPr>
              <a:t>Design editing abilities</a:t>
            </a:r>
            <a:endParaRPr lang="en-IN" sz="1800" b="1" dirty="0">
              <a:solidFill>
                <a:srgbClr val="000000"/>
              </a:solidFill>
              <a:latin typeface="Calibri" panose="020F0502020204030204" pitchFamily="34" charset="0"/>
              <a:ea typeface="Times New Roman" panose="02020603050405020304" pitchFamily="18" charset="0"/>
            </a:endParaRPr>
          </a:p>
          <a:p>
            <a:pPr marL="285750" indent="-285750">
              <a:buFont typeface="Wingdings" panose="05000000000000000000" pitchFamily="2" charset="2"/>
              <a:buChar char="Ø"/>
            </a:pPr>
            <a:r>
              <a:rPr lang="en-IN" sz="1800" b="1" dirty="0">
                <a:solidFill>
                  <a:srgbClr val="000000"/>
                </a:solidFill>
                <a:effectLst/>
                <a:latin typeface="Calibri" panose="020F0502020204030204" pitchFamily="34" charset="0"/>
                <a:ea typeface="Times New Roman" panose="02020603050405020304" pitchFamily="18" charset="0"/>
              </a:rPr>
              <a:t>Better guidance</a:t>
            </a:r>
            <a:r>
              <a:rPr lang="en-IN" sz="1800" b="1" dirty="0">
                <a:solidFill>
                  <a:srgbClr val="000000"/>
                </a:solidFill>
                <a:effectLst/>
                <a:latin typeface="Nunito" pitchFamily="2" charset="0"/>
                <a:ea typeface="Times New Roman" panose="02020603050405020304" pitchFamily="18" charset="0"/>
                <a:cs typeface="Times New Roman" panose="02020603050405020304" pitchFamily="18" charset="0"/>
              </a:rPr>
              <a:t> </a:t>
            </a:r>
            <a:endParaRPr lang="en-IN"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800" b="1" dirty="0">
                <a:solidFill>
                  <a:srgbClr val="000000"/>
                </a:solidFill>
                <a:effectLst/>
                <a:latin typeface="Calibri" panose="020F0502020204030204" pitchFamily="34" charset="0"/>
                <a:ea typeface="Times New Roman" panose="02020603050405020304" pitchFamily="18" charset="0"/>
              </a:rPr>
              <a:t>Find and try products remotely</a:t>
            </a:r>
            <a:endParaRPr lang="en-IN" dirty="0"/>
          </a:p>
        </p:txBody>
      </p:sp>
      <p:pic>
        <p:nvPicPr>
          <p:cNvPr id="5" name="Picture 4">
            <a:extLst>
              <a:ext uri="{FF2B5EF4-FFF2-40B4-BE49-F238E27FC236}">
                <a16:creationId xmlns:a16="http://schemas.microsoft.com/office/drawing/2014/main" id="{F66570F0-C036-40A8-A81F-0F6A3E26CC2E}"/>
              </a:ext>
            </a:extLst>
          </p:cNvPr>
          <p:cNvPicPr>
            <a:picLocks noChangeAspect="1"/>
          </p:cNvPicPr>
          <p:nvPr/>
        </p:nvPicPr>
        <p:blipFill>
          <a:blip r:embed="rId2"/>
          <a:stretch>
            <a:fillRect/>
          </a:stretch>
        </p:blipFill>
        <p:spPr>
          <a:xfrm>
            <a:off x="6968824" y="3254189"/>
            <a:ext cx="3699175" cy="2796989"/>
          </a:xfrm>
          <a:prstGeom prst="rect">
            <a:avLst/>
          </a:prstGeom>
        </p:spPr>
      </p:pic>
    </p:spTree>
    <p:extLst>
      <p:ext uri="{BB962C8B-B14F-4D97-AF65-F5344CB8AC3E}">
        <p14:creationId xmlns:p14="http://schemas.microsoft.com/office/powerpoint/2010/main" val="217567821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80">
                                          <p:stCondLst>
                                            <p:cond delay="0"/>
                                          </p:stCondLst>
                                        </p:cTn>
                                        <p:tgtEl>
                                          <p:spTgt spid="3">
                                            <p:txEl>
                                              <p:pRg st="0" end="0"/>
                                            </p:txEl>
                                          </p:spTgt>
                                        </p:tgtEl>
                                      </p:cBhvr>
                                    </p:animEffect>
                                    <p:anim calcmode="lin" valueType="num">
                                      <p:cBhvr>
                                        <p:cTn id="2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3">
                                            <p:txEl>
                                              <p:pRg st="0" end="0"/>
                                            </p:txEl>
                                          </p:spTgt>
                                        </p:tgtEl>
                                      </p:cBhvr>
                                      <p:to x="100000" y="60000"/>
                                    </p:animScale>
                                    <p:animScale>
                                      <p:cBhvr>
                                        <p:cTn id="27" dur="166" decel="50000">
                                          <p:stCondLst>
                                            <p:cond delay="676"/>
                                          </p:stCondLst>
                                        </p:cTn>
                                        <p:tgtEl>
                                          <p:spTgt spid="3">
                                            <p:txEl>
                                              <p:pRg st="0" end="0"/>
                                            </p:txEl>
                                          </p:spTgt>
                                        </p:tgtEl>
                                      </p:cBhvr>
                                      <p:to x="100000" y="100000"/>
                                    </p:animScale>
                                    <p:animScale>
                                      <p:cBhvr>
                                        <p:cTn id="28" dur="26">
                                          <p:stCondLst>
                                            <p:cond delay="1312"/>
                                          </p:stCondLst>
                                        </p:cTn>
                                        <p:tgtEl>
                                          <p:spTgt spid="3">
                                            <p:txEl>
                                              <p:pRg st="0" end="0"/>
                                            </p:txEl>
                                          </p:spTgt>
                                        </p:tgtEl>
                                      </p:cBhvr>
                                      <p:to x="100000" y="80000"/>
                                    </p:animScale>
                                    <p:animScale>
                                      <p:cBhvr>
                                        <p:cTn id="29" dur="166" decel="50000">
                                          <p:stCondLst>
                                            <p:cond delay="1338"/>
                                          </p:stCondLst>
                                        </p:cTn>
                                        <p:tgtEl>
                                          <p:spTgt spid="3">
                                            <p:txEl>
                                              <p:pRg st="0" end="0"/>
                                            </p:txEl>
                                          </p:spTgt>
                                        </p:tgtEl>
                                      </p:cBhvr>
                                      <p:to x="100000" y="100000"/>
                                    </p:animScale>
                                    <p:animScale>
                                      <p:cBhvr>
                                        <p:cTn id="30" dur="26">
                                          <p:stCondLst>
                                            <p:cond delay="1642"/>
                                          </p:stCondLst>
                                        </p:cTn>
                                        <p:tgtEl>
                                          <p:spTgt spid="3">
                                            <p:txEl>
                                              <p:pRg st="0" end="0"/>
                                            </p:txEl>
                                          </p:spTgt>
                                        </p:tgtEl>
                                      </p:cBhvr>
                                      <p:to x="100000" y="90000"/>
                                    </p:animScale>
                                    <p:animScale>
                                      <p:cBhvr>
                                        <p:cTn id="31" dur="166" decel="50000">
                                          <p:stCondLst>
                                            <p:cond delay="1668"/>
                                          </p:stCondLst>
                                        </p:cTn>
                                        <p:tgtEl>
                                          <p:spTgt spid="3">
                                            <p:txEl>
                                              <p:pRg st="0" end="0"/>
                                            </p:txEl>
                                          </p:spTgt>
                                        </p:tgtEl>
                                      </p:cBhvr>
                                      <p:to x="100000" y="100000"/>
                                    </p:animScale>
                                    <p:animScale>
                                      <p:cBhvr>
                                        <p:cTn id="32" dur="26">
                                          <p:stCondLst>
                                            <p:cond delay="1808"/>
                                          </p:stCondLst>
                                        </p:cTn>
                                        <p:tgtEl>
                                          <p:spTgt spid="3">
                                            <p:txEl>
                                              <p:pRg st="0" end="0"/>
                                            </p:txEl>
                                          </p:spTgt>
                                        </p:tgtEl>
                                      </p:cBhvr>
                                      <p:to x="100000" y="95000"/>
                                    </p:animScale>
                                    <p:animScale>
                                      <p:cBhvr>
                                        <p:cTn id="33" dur="166" decel="50000">
                                          <p:stCondLst>
                                            <p:cond delay="1834"/>
                                          </p:stCondLst>
                                        </p:cTn>
                                        <p:tgtEl>
                                          <p:spTgt spid="3">
                                            <p:txEl>
                                              <p:pRg st="0" end="0"/>
                                            </p:txEl>
                                          </p:spTgt>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0"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wipe(down)">
                                      <p:cBhvr>
                                        <p:cTn id="38" dur="580">
                                          <p:stCondLst>
                                            <p:cond delay="0"/>
                                          </p:stCondLst>
                                        </p:cTn>
                                        <p:tgtEl>
                                          <p:spTgt spid="3">
                                            <p:txEl>
                                              <p:pRg st="1" end="1"/>
                                            </p:txEl>
                                          </p:spTgt>
                                        </p:tgtEl>
                                      </p:cBhvr>
                                    </p:animEffect>
                                    <p:anim calcmode="lin" valueType="num">
                                      <p:cBhvr>
                                        <p:cTn id="3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3">
                                            <p:txEl>
                                              <p:pRg st="1" end="1"/>
                                            </p:txEl>
                                          </p:spTgt>
                                        </p:tgtEl>
                                      </p:cBhvr>
                                      <p:to x="100000" y="60000"/>
                                    </p:animScale>
                                    <p:animScale>
                                      <p:cBhvr>
                                        <p:cTn id="45" dur="166" decel="50000">
                                          <p:stCondLst>
                                            <p:cond delay="676"/>
                                          </p:stCondLst>
                                        </p:cTn>
                                        <p:tgtEl>
                                          <p:spTgt spid="3">
                                            <p:txEl>
                                              <p:pRg st="1" end="1"/>
                                            </p:txEl>
                                          </p:spTgt>
                                        </p:tgtEl>
                                      </p:cBhvr>
                                      <p:to x="100000" y="100000"/>
                                    </p:animScale>
                                    <p:animScale>
                                      <p:cBhvr>
                                        <p:cTn id="46" dur="26">
                                          <p:stCondLst>
                                            <p:cond delay="1312"/>
                                          </p:stCondLst>
                                        </p:cTn>
                                        <p:tgtEl>
                                          <p:spTgt spid="3">
                                            <p:txEl>
                                              <p:pRg st="1" end="1"/>
                                            </p:txEl>
                                          </p:spTgt>
                                        </p:tgtEl>
                                      </p:cBhvr>
                                      <p:to x="100000" y="80000"/>
                                    </p:animScale>
                                    <p:animScale>
                                      <p:cBhvr>
                                        <p:cTn id="47" dur="166" decel="50000">
                                          <p:stCondLst>
                                            <p:cond delay="1338"/>
                                          </p:stCondLst>
                                        </p:cTn>
                                        <p:tgtEl>
                                          <p:spTgt spid="3">
                                            <p:txEl>
                                              <p:pRg st="1" end="1"/>
                                            </p:txEl>
                                          </p:spTgt>
                                        </p:tgtEl>
                                      </p:cBhvr>
                                      <p:to x="100000" y="100000"/>
                                    </p:animScale>
                                    <p:animScale>
                                      <p:cBhvr>
                                        <p:cTn id="48" dur="26">
                                          <p:stCondLst>
                                            <p:cond delay="1642"/>
                                          </p:stCondLst>
                                        </p:cTn>
                                        <p:tgtEl>
                                          <p:spTgt spid="3">
                                            <p:txEl>
                                              <p:pRg st="1" end="1"/>
                                            </p:txEl>
                                          </p:spTgt>
                                        </p:tgtEl>
                                      </p:cBhvr>
                                      <p:to x="100000" y="90000"/>
                                    </p:animScale>
                                    <p:animScale>
                                      <p:cBhvr>
                                        <p:cTn id="49" dur="166" decel="50000">
                                          <p:stCondLst>
                                            <p:cond delay="1668"/>
                                          </p:stCondLst>
                                        </p:cTn>
                                        <p:tgtEl>
                                          <p:spTgt spid="3">
                                            <p:txEl>
                                              <p:pRg st="1" end="1"/>
                                            </p:txEl>
                                          </p:spTgt>
                                        </p:tgtEl>
                                      </p:cBhvr>
                                      <p:to x="100000" y="100000"/>
                                    </p:animScale>
                                    <p:animScale>
                                      <p:cBhvr>
                                        <p:cTn id="50" dur="26">
                                          <p:stCondLst>
                                            <p:cond delay="1808"/>
                                          </p:stCondLst>
                                        </p:cTn>
                                        <p:tgtEl>
                                          <p:spTgt spid="3">
                                            <p:txEl>
                                              <p:pRg st="1" end="1"/>
                                            </p:txEl>
                                          </p:spTgt>
                                        </p:tgtEl>
                                      </p:cBhvr>
                                      <p:to x="100000" y="95000"/>
                                    </p:animScale>
                                    <p:animScale>
                                      <p:cBhvr>
                                        <p:cTn id="51" dur="166" decel="50000">
                                          <p:stCondLst>
                                            <p:cond delay="1834"/>
                                          </p:stCondLst>
                                        </p:cTn>
                                        <p:tgtEl>
                                          <p:spTgt spid="3">
                                            <p:txEl>
                                              <p:pRg st="1" end="1"/>
                                            </p:txEl>
                                          </p:spTgt>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wipe(down)">
                                      <p:cBhvr>
                                        <p:cTn id="56" dur="580">
                                          <p:stCondLst>
                                            <p:cond delay="0"/>
                                          </p:stCondLst>
                                        </p:cTn>
                                        <p:tgtEl>
                                          <p:spTgt spid="3">
                                            <p:txEl>
                                              <p:pRg st="2" end="2"/>
                                            </p:txEl>
                                          </p:spTgt>
                                        </p:tgtEl>
                                      </p:cBhvr>
                                    </p:animEffect>
                                    <p:anim calcmode="lin" valueType="num">
                                      <p:cBhvr>
                                        <p:cTn id="5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3">
                                            <p:txEl>
                                              <p:pRg st="2" end="2"/>
                                            </p:txEl>
                                          </p:spTgt>
                                        </p:tgtEl>
                                      </p:cBhvr>
                                      <p:to x="100000" y="60000"/>
                                    </p:animScale>
                                    <p:animScale>
                                      <p:cBhvr>
                                        <p:cTn id="63" dur="166" decel="50000">
                                          <p:stCondLst>
                                            <p:cond delay="676"/>
                                          </p:stCondLst>
                                        </p:cTn>
                                        <p:tgtEl>
                                          <p:spTgt spid="3">
                                            <p:txEl>
                                              <p:pRg st="2" end="2"/>
                                            </p:txEl>
                                          </p:spTgt>
                                        </p:tgtEl>
                                      </p:cBhvr>
                                      <p:to x="100000" y="100000"/>
                                    </p:animScale>
                                    <p:animScale>
                                      <p:cBhvr>
                                        <p:cTn id="64" dur="26">
                                          <p:stCondLst>
                                            <p:cond delay="1312"/>
                                          </p:stCondLst>
                                        </p:cTn>
                                        <p:tgtEl>
                                          <p:spTgt spid="3">
                                            <p:txEl>
                                              <p:pRg st="2" end="2"/>
                                            </p:txEl>
                                          </p:spTgt>
                                        </p:tgtEl>
                                      </p:cBhvr>
                                      <p:to x="100000" y="80000"/>
                                    </p:animScale>
                                    <p:animScale>
                                      <p:cBhvr>
                                        <p:cTn id="65" dur="166" decel="50000">
                                          <p:stCondLst>
                                            <p:cond delay="1338"/>
                                          </p:stCondLst>
                                        </p:cTn>
                                        <p:tgtEl>
                                          <p:spTgt spid="3">
                                            <p:txEl>
                                              <p:pRg st="2" end="2"/>
                                            </p:txEl>
                                          </p:spTgt>
                                        </p:tgtEl>
                                      </p:cBhvr>
                                      <p:to x="100000" y="100000"/>
                                    </p:animScale>
                                    <p:animScale>
                                      <p:cBhvr>
                                        <p:cTn id="66" dur="26">
                                          <p:stCondLst>
                                            <p:cond delay="1642"/>
                                          </p:stCondLst>
                                        </p:cTn>
                                        <p:tgtEl>
                                          <p:spTgt spid="3">
                                            <p:txEl>
                                              <p:pRg st="2" end="2"/>
                                            </p:txEl>
                                          </p:spTgt>
                                        </p:tgtEl>
                                      </p:cBhvr>
                                      <p:to x="100000" y="90000"/>
                                    </p:animScale>
                                    <p:animScale>
                                      <p:cBhvr>
                                        <p:cTn id="67" dur="166" decel="50000">
                                          <p:stCondLst>
                                            <p:cond delay="1668"/>
                                          </p:stCondLst>
                                        </p:cTn>
                                        <p:tgtEl>
                                          <p:spTgt spid="3">
                                            <p:txEl>
                                              <p:pRg st="2" end="2"/>
                                            </p:txEl>
                                          </p:spTgt>
                                        </p:tgtEl>
                                      </p:cBhvr>
                                      <p:to x="100000" y="100000"/>
                                    </p:animScale>
                                    <p:animScale>
                                      <p:cBhvr>
                                        <p:cTn id="68" dur="26">
                                          <p:stCondLst>
                                            <p:cond delay="1808"/>
                                          </p:stCondLst>
                                        </p:cTn>
                                        <p:tgtEl>
                                          <p:spTgt spid="3">
                                            <p:txEl>
                                              <p:pRg st="2" end="2"/>
                                            </p:txEl>
                                          </p:spTgt>
                                        </p:tgtEl>
                                      </p:cBhvr>
                                      <p:to x="100000" y="95000"/>
                                    </p:animScale>
                                    <p:animScale>
                                      <p:cBhvr>
                                        <p:cTn id="69" dur="166" decel="50000">
                                          <p:stCondLst>
                                            <p:cond delay="1834"/>
                                          </p:stCondLst>
                                        </p:cTn>
                                        <p:tgtEl>
                                          <p:spTgt spid="3">
                                            <p:txEl>
                                              <p:pRg st="2" end="2"/>
                                            </p:txEl>
                                          </p:spTgt>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26" presetClass="entr" presetSubtype="0" fill="hold" grpId="0" nodeType="clickEffect">
                                  <p:stCondLst>
                                    <p:cond delay="0"/>
                                  </p:stCondLst>
                                  <p:childTnLst>
                                    <p:set>
                                      <p:cBhvr>
                                        <p:cTn id="73" dur="1" fill="hold">
                                          <p:stCondLst>
                                            <p:cond delay="0"/>
                                          </p:stCondLst>
                                        </p:cTn>
                                        <p:tgtEl>
                                          <p:spTgt spid="3">
                                            <p:txEl>
                                              <p:pRg st="3" end="3"/>
                                            </p:txEl>
                                          </p:spTgt>
                                        </p:tgtEl>
                                        <p:attrNameLst>
                                          <p:attrName>style.visibility</p:attrName>
                                        </p:attrNameLst>
                                      </p:cBhvr>
                                      <p:to>
                                        <p:strVal val="visible"/>
                                      </p:to>
                                    </p:set>
                                    <p:animEffect transition="in" filter="wipe(down)">
                                      <p:cBhvr>
                                        <p:cTn id="74" dur="580">
                                          <p:stCondLst>
                                            <p:cond delay="0"/>
                                          </p:stCondLst>
                                        </p:cTn>
                                        <p:tgtEl>
                                          <p:spTgt spid="3">
                                            <p:txEl>
                                              <p:pRg st="3" end="3"/>
                                            </p:txEl>
                                          </p:spTgt>
                                        </p:tgtEl>
                                      </p:cBhvr>
                                    </p:animEffect>
                                    <p:anim calcmode="lin" valueType="num">
                                      <p:cBhvr>
                                        <p:cTn id="7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0" dur="26">
                                          <p:stCondLst>
                                            <p:cond delay="650"/>
                                          </p:stCondLst>
                                        </p:cTn>
                                        <p:tgtEl>
                                          <p:spTgt spid="3">
                                            <p:txEl>
                                              <p:pRg st="3" end="3"/>
                                            </p:txEl>
                                          </p:spTgt>
                                        </p:tgtEl>
                                      </p:cBhvr>
                                      <p:to x="100000" y="60000"/>
                                    </p:animScale>
                                    <p:animScale>
                                      <p:cBhvr>
                                        <p:cTn id="81" dur="166" decel="50000">
                                          <p:stCondLst>
                                            <p:cond delay="676"/>
                                          </p:stCondLst>
                                        </p:cTn>
                                        <p:tgtEl>
                                          <p:spTgt spid="3">
                                            <p:txEl>
                                              <p:pRg st="3" end="3"/>
                                            </p:txEl>
                                          </p:spTgt>
                                        </p:tgtEl>
                                      </p:cBhvr>
                                      <p:to x="100000" y="100000"/>
                                    </p:animScale>
                                    <p:animScale>
                                      <p:cBhvr>
                                        <p:cTn id="82" dur="26">
                                          <p:stCondLst>
                                            <p:cond delay="1312"/>
                                          </p:stCondLst>
                                        </p:cTn>
                                        <p:tgtEl>
                                          <p:spTgt spid="3">
                                            <p:txEl>
                                              <p:pRg st="3" end="3"/>
                                            </p:txEl>
                                          </p:spTgt>
                                        </p:tgtEl>
                                      </p:cBhvr>
                                      <p:to x="100000" y="80000"/>
                                    </p:animScale>
                                    <p:animScale>
                                      <p:cBhvr>
                                        <p:cTn id="83" dur="166" decel="50000">
                                          <p:stCondLst>
                                            <p:cond delay="1338"/>
                                          </p:stCondLst>
                                        </p:cTn>
                                        <p:tgtEl>
                                          <p:spTgt spid="3">
                                            <p:txEl>
                                              <p:pRg st="3" end="3"/>
                                            </p:txEl>
                                          </p:spTgt>
                                        </p:tgtEl>
                                      </p:cBhvr>
                                      <p:to x="100000" y="100000"/>
                                    </p:animScale>
                                    <p:animScale>
                                      <p:cBhvr>
                                        <p:cTn id="84" dur="26">
                                          <p:stCondLst>
                                            <p:cond delay="1642"/>
                                          </p:stCondLst>
                                        </p:cTn>
                                        <p:tgtEl>
                                          <p:spTgt spid="3">
                                            <p:txEl>
                                              <p:pRg st="3" end="3"/>
                                            </p:txEl>
                                          </p:spTgt>
                                        </p:tgtEl>
                                      </p:cBhvr>
                                      <p:to x="100000" y="90000"/>
                                    </p:animScale>
                                    <p:animScale>
                                      <p:cBhvr>
                                        <p:cTn id="85" dur="166" decel="50000">
                                          <p:stCondLst>
                                            <p:cond delay="1668"/>
                                          </p:stCondLst>
                                        </p:cTn>
                                        <p:tgtEl>
                                          <p:spTgt spid="3">
                                            <p:txEl>
                                              <p:pRg st="3" end="3"/>
                                            </p:txEl>
                                          </p:spTgt>
                                        </p:tgtEl>
                                      </p:cBhvr>
                                      <p:to x="100000" y="100000"/>
                                    </p:animScale>
                                    <p:animScale>
                                      <p:cBhvr>
                                        <p:cTn id="86" dur="26">
                                          <p:stCondLst>
                                            <p:cond delay="1808"/>
                                          </p:stCondLst>
                                        </p:cTn>
                                        <p:tgtEl>
                                          <p:spTgt spid="3">
                                            <p:txEl>
                                              <p:pRg st="3" end="3"/>
                                            </p:txEl>
                                          </p:spTgt>
                                        </p:tgtEl>
                                      </p:cBhvr>
                                      <p:to x="100000" y="95000"/>
                                    </p:animScale>
                                    <p:animScale>
                                      <p:cBhvr>
                                        <p:cTn id="87"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4568-E8AB-4248-9F25-EC2E48EC9802}"/>
              </a:ext>
            </a:extLst>
          </p:cNvPr>
          <p:cNvSpPr>
            <a:spLocks noGrp="1"/>
          </p:cNvSpPr>
          <p:nvPr>
            <p:ph type="ctrTitle"/>
          </p:nvPr>
        </p:nvSpPr>
        <p:spPr>
          <a:xfrm>
            <a:off x="1876424" y="466166"/>
            <a:ext cx="8791575" cy="1057834"/>
          </a:xfrm>
        </p:spPr>
        <p:txBody>
          <a:bodyPr/>
          <a:lstStyle/>
          <a:p>
            <a:pPr algn="ct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sz="2500" b="1"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3200" b="1"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LIMITATIONS</a:t>
            </a:r>
            <a:endParaRPr lang="en-IN" sz="2500" i="1" u="sng" dirty="0">
              <a:solidFill>
                <a:schemeClr val="bg1"/>
              </a:solidFill>
            </a:endParaRPr>
          </a:p>
        </p:txBody>
      </p:sp>
      <p:sp>
        <p:nvSpPr>
          <p:cNvPr id="3" name="Subtitle 2">
            <a:extLst>
              <a:ext uri="{FF2B5EF4-FFF2-40B4-BE49-F238E27FC236}">
                <a16:creationId xmlns:a16="http://schemas.microsoft.com/office/drawing/2014/main" id="{24B0245E-5F8E-48A2-ADBC-37CB59FCDF23}"/>
              </a:ext>
            </a:extLst>
          </p:cNvPr>
          <p:cNvSpPr>
            <a:spLocks noGrp="1"/>
          </p:cNvSpPr>
          <p:nvPr>
            <p:ph type="subTitle" idx="1"/>
          </p:nvPr>
        </p:nvSpPr>
        <p:spPr>
          <a:xfrm>
            <a:off x="1876424" y="2220686"/>
            <a:ext cx="8791575" cy="3683724"/>
          </a:xfrm>
        </p:spPr>
        <p:txBody>
          <a:bodyPr>
            <a:normAutofit/>
          </a:bodyPr>
          <a:lstStyle/>
          <a:p>
            <a:pPr marL="285750" indent="-285750">
              <a:buFont typeface="Wingdings" panose="05000000000000000000" pitchFamily="2" charset="2"/>
              <a:buChar char="Ø"/>
            </a:pPr>
            <a:r>
              <a:rPr lang="en-US" dirty="0">
                <a:solidFill>
                  <a:schemeClr val="bg1"/>
                </a:solidFill>
                <a:effectLst/>
                <a:latin typeface="Berlin Sans FB Demi" panose="020E0802020502020306" pitchFamily="34" charset="0"/>
                <a:ea typeface="Times New Roman" panose="02020603050405020304" pitchFamily="18" charset="0"/>
                <a:cs typeface="Calibri" panose="020F0502020204030204" pitchFamily="34" charset="0"/>
              </a:rPr>
              <a:t>AR Technology is not widely supported in all android devices , so to overcome the issue 8th wall was used, as 8th wall is still a developing </a:t>
            </a:r>
            <a:r>
              <a:rPr lang="en-US" dirty="0" err="1">
                <a:solidFill>
                  <a:schemeClr val="bg1"/>
                </a:solidFill>
                <a:effectLst/>
                <a:latin typeface="Berlin Sans FB Demi" panose="020E0802020502020306" pitchFamily="34" charset="0"/>
                <a:ea typeface="Times New Roman" panose="02020603050405020304" pitchFamily="18" charset="0"/>
                <a:cs typeface="Calibri" panose="020F0502020204030204" pitchFamily="34" charset="0"/>
              </a:rPr>
              <a:t>arsdk</a:t>
            </a:r>
            <a:r>
              <a:rPr lang="en-US" dirty="0">
                <a:solidFill>
                  <a:schemeClr val="bg1"/>
                </a:solidFill>
                <a:effectLst/>
                <a:latin typeface="Berlin Sans FB Demi" panose="020E0802020502020306" pitchFamily="34" charset="0"/>
                <a:ea typeface="Times New Roman" panose="02020603050405020304" pitchFamily="18" charset="0"/>
                <a:cs typeface="Calibri" panose="020F0502020204030204" pitchFamily="34" charset="0"/>
              </a:rPr>
              <a:t> tool, hence the lack of accuracy in the application is faced. </a:t>
            </a:r>
          </a:p>
          <a:p>
            <a:pPr marL="285750" indent="-285750">
              <a:buFont typeface="Wingdings" panose="05000000000000000000" pitchFamily="2" charset="2"/>
              <a:buChar char="Ø"/>
            </a:pPr>
            <a:r>
              <a:rPr lang="en-US" dirty="0" smtClean="0">
                <a:solidFill>
                  <a:schemeClr val="bg1"/>
                </a:solidFill>
                <a:effectLst/>
                <a:latin typeface="Berlin Sans FB Demi" panose="020E0802020502020306" pitchFamily="34" charset="0"/>
                <a:ea typeface="Times New Roman" panose="02020603050405020304" pitchFamily="18" charset="0"/>
                <a:cs typeface="Calibri" panose="020F0502020204030204" pitchFamily="34" charset="0"/>
              </a:rPr>
              <a:t>The </a:t>
            </a:r>
            <a:r>
              <a:rPr lang="en-US" dirty="0">
                <a:solidFill>
                  <a:schemeClr val="bg1"/>
                </a:solidFill>
                <a:effectLst/>
                <a:latin typeface="Berlin Sans FB Demi" panose="020E0802020502020306" pitchFamily="34" charset="0"/>
                <a:ea typeface="Times New Roman" panose="02020603050405020304" pitchFamily="18" charset="0"/>
                <a:cs typeface="Calibri" panose="020F0502020204030204" pitchFamily="34" charset="0"/>
              </a:rPr>
              <a:t>application unable the user to place two or more instances of object on a single surface due to limited features provided by the </a:t>
            </a:r>
            <a:r>
              <a:rPr lang="en-US" dirty="0" err="1">
                <a:solidFill>
                  <a:schemeClr val="bg1"/>
                </a:solidFill>
                <a:effectLst/>
                <a:latin typeface="Berlin Sans FB Demi" panose="020E0802020502020306" pitchFamily="34" charset="0"/>
                <a:ea typeface="Times New Roman" panose="02020603050405020304" pitchFamily="18" charset="0"/>
                <a:cs typeface="Calibri" panose="020F0502020204030204" pitchFamily="34" charset="0"/>
              </a:rPr>
              <a:t>sdk</a:t>
            </a:r>
            <a:r>
              <a:rPr lang="en-US" dirty="0">
                <a:solidFill>
                  <a:schemeClr val="bg1"/>
                </a:solidFill>
                <a:effectLst/>
                <a:latin typeface="Berlin Sans FB Demi" panose="020E0802020502020306" pitchFamily="34" charset="0"/>
                <a:ea typeface="Times New Roman" panose="02020603050405020304" pitchFamily="18" charset="0"/>
                <a:cs typeface="Calibri" panose="020F0502020204030204" pitchFamily="34" charset="0"/>
              </a:rPr>
              <a:t> tool.</a:t>
            </a:r>
            <a:endParaRPr lang="en-IN" dirty="0">
              <a:solidFill>
                <a:schemeClr val="bg1"/>
              </a:solidFill>
              <a:effectLst/>
              <a:latin typeface="Berlin Sans FB Demi" panose="020E0802020502020306" pitchFamily="34" charset="0"/>
              <a:ea typeface="Times New Roman" panose="02020603050405020304" pitchFamily="18" charset="0"/>
              <a:cs typeface="Calibri" panose="020F0502020204030204" pitchFamily="34" charset="0"/>
            </a:endParaRPr>
          </a:p>
          <a:p>
            <a:endParaRPr lang="en-IN" sz="2400" dirty="0">
              <a:latin typeface="Berlin Sans FB Demi" panose="020E0802020502020306" pitchFamily="34" charset="0"/>
            </a:endParaRPr>
          </a:p>
        </p:txBody>
      </p:sp>
    </p:spTree>
    <p:extLst>
      <p:ext uri="{BB962C8B-B14F-4D97-AF65-F5344CB8AC3E}">
        <p14:creationId xmlns:p14="http://schemas.microsoft.com/office/powerpoint/2010/main" val="3478389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25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716969"/>
          </a:xfrm>
        </p:spPr>
        <p:txBody>
          <a:bodyPr/>
          <a:lstStyle/>
          <a:p>
            <a:r>
              <a:rPr lang="en-US" b="1" i="1" u="sng" dirty="0" smtClean="0">
                <a:solidFill>
                  <a:schemeClr val="bg1"/>
                </a:solidFill>
              </a:rPr>
              <a:t>SNAPSHOTS of</a:t>
            </a:r>
            <a:br>
              <a:rPr lang="en-US" b="1" i="1" u="sng" dirty="0" smtClean="0">
                <a:solidFill>
                  <a:schemeClr val="bg1"/>
                </a:solidFill>
              </a:rPr>
            </a:br>
            <a:r>
              <a:rPr lang="en-US" b="1" i="1" u="sng" dirty="0" smtClean="0">
                <a:solidFill>
                  <a:schemeClr val="bg1"/>
                </a:solidFill>
              </a:rPr>
              <a:t>our application</a:t>
            </a:r>
            <a:endParaRPr lang="en-IN" b="1" i="1" u="sng" dirty="0">
              <a:solidFill>
                <a:schemeClr val="bg1"/>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418102" y="-55235"/>
            <a:ext cx="6067132" cy="7080069"/>
          </a:xfrm>
          <a:prstGeom prst="rect">
            <a:avLst/>
          </a:prstGeom>
          <a:noFill/>
          <a:ln>
            <a:noFill/>
          </a:ln>
        </p:spPr>
      </p:pic>
    </p:spTree>
    <p:extLst>
      <p:ext uri="{BB962C8B-B14F-4D97-AF65-F5344CB8AC3E}">
        <p14:creationId xmlns:p14="http://schemas.microsoft.com/office/powerpoint/2010/main" val="481001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619688"/>
          </a:xfrm>
        </p:spPr>
        <p:txBody>
          <a:bodyPr/>
          <a:lstStyle/>
          <a:p>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721384" y="535718"/>
            <a:ext cx="6348847" cy="5643156"/>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57201" y="182875"/>
            <a:ext cx="5120639" cy="6348848"/>
          </a:xfrm>
          <a:prstGeom prst="rect">
            <a:avLst/>
          </a:prstGeom>
          <a:noFill/>
          <a:ln>
            <a:noFill/>
          </a:ln>
        </p:spPr>
      </p:pic>
    </p:spTree>
    <p:extLst>
      <p:ext uri="{BB962C8B-B14F-4D97-AF65-F5344CB8AC3E}">
        <p14:creationId xmlns:p14="http://schemas.microsoft.com/office/powerpoint/2010/main" val="164409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71C-2D1E-410B-B4C2-D3768FFAA226}"/>
              </a:ext>
            </a:extLst>
          </p:cNvPr>
          <p:cNvSpPr>
            <a:spLocks noGrp="1"/>
          </p:cNvSpPr>
          <p:nvPr>
            <p:ph type="ctrTitle"/>
          </p:nvPr>
        </p:nvSpPr>
        <p:spPr>
          <a:xfrm>
            <a:off x="1876424" y="397157"/>
            <a:ext cx="8791575" cy="660678"/>
          </a:xfrm>
        </p:spPr>
        <p:txBody>
          <a:bodyPr>
            <a:normAutofit/>
          </a:bodyPr>
          <a:lstStyle/>
          <a:p>
            <a:pPr algn="ctr"/>
            <a:r>
              <a:rPr lang="en-US" sz="2500" b="1" i="1" u="sng" dirty="0">
                <a:solidFill>
                  <a:schemeClr val="bg1"/>
                </a:solidFill>
                <a:latin typeface="Calibri" panose="020F0502020204030204" pitchFamily="34" charset="0"/>
                <a:cs typeface="Calibri" panose="020F0502020204030204" pitchFamily="34" charset="0"/>
              </a:rPr>
              <a:t>references</a:t>
            </a:r>
            <a:endParaRPr lang="en-IN" sz="2500" b="1" i="1" u="sng" dirty="0">
              <a:solidFill>
                <a:schemeClr val="bg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7C4ADFF-CF47-4164-B967-3351C4009966}"/>
              </a:ext>
            </a:extLst>
          </p:cNvPr>
          <p:cNvSpPr>
            <a:spLocks noGrp="1"/>
          </p:cNvSpPr>
          <p:nvPr>
            <p:ph type="subTitle" idx="1"/>
          </p:nvPr>
        </p:nvSpPr>
        <p:spPr>
          <a:xfrm>
            <a:off x="1876424" y="1739152"/>
            <a:ext cx="8791575" cy="3518647"/>
          </a:xfrm>
        </p:spPr>
        <p:txBody>
          <a:bodyPr/>
          <a:lstStyle/>
          <a:p>
            <a:pPr marL="285750" indent="-285750">
              <a:buFont typeface="Wingdings" panose="05000000000000000000" pitchFamily="2" charset="2"/>
              <a:buChar char="Ø"/>
            </a:pPr>
            <a:r>
              <a:rPr lang="en-IN" sz="1800" dirty="0">
                <a:solidFill>
                  <a:schemeClr val="bg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xmlns="" val="tx"/>
                    </a:ext>
                  </a:extLst>
                </a:hlinkClick>
              </a:rPr>
              <a:t>https://developer.ibm.com/patterns/augmented-reality-android-mobile-app-interior-decorator/</a:t>
            </a:r>
            <a:endParaRPr lang="en-IN" sz="1800"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800" dirty="0">
                <a:solidFill>
                  <a:schemeClr val="bg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xmlns="" val="tx"/>
                    </a:ext>
                  </a:extLst>
                </a:hlinkClick>
              </a:rPr>
              <a:t>https://www.scnsoft.com/augmented-reality/interior-design</a:t>
            </a:r>
            <a:endParaRPr lang="en-IN" sz="1800"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800" dirty="0">
                <a:solidFill>
                  <a:schemeClr val="bg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xmlns="" val="tx"/>
                    </a:ext>
                  </a:extLst>
                </a:hlinkClick>
              </a:rPr>
              <a:t>https://youtu.be/YSUpB3z8NHc</a:t>
            </a:r>
            <a:endParaRPr lang="en-IN" sz="1800"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800" dirty="0">
                <a:solidFill>
                  <a:schemeClr val="bg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xmlns="" val="tx"/>
                    </a:ext>
                  </a:extLst>
                </a:hlinkClick>
              </a:rPr>
              <a:t>https://www.queppelin.com/augmented-reality-ar-in-interior-designing/#:~:text=Advantages%20of%20Augmented%20Reality%20in,space%20the%20way%20they%20want</a:t>
            </a:r>
            <a:endParaRPr lang="en-IN" sz="1800" dirty="0">
              <a:solidFill>
                <a:schemeClr val="bg1"/>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1284665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4685-214D-46B7-8A15-6657A65A11DE}"/>
              </a:ext>
            </a:extLst>
          </p:cNvPr>
          <p:cNvSpPr>
            <a:spLocks noGrp="1"/>
          </p:cNvSpPr>
          <p:nvPr>
            <p:ph type="title"/>
          </p:nvPr>
        </p:nvSpPr>
        <p:spPr>
          <a:xfrm>
            <a:off x="1143001" y="2999020"/>
            <a:ext cx="9905998" cy="859959"/>
          </a:xfrm>
        </p:spPr>
        <p:txBody>
          <a:bodyPr>
            <a:normAutofit/>
          </a:bodyPr>
          <a:lstStyle/>
          <a:p>
            <a:pPr algn="ctr"/>
            <a:r>
              <a:rPr lang="en-US" sz="5000" dirty="0">
                <a:solidFill>
                  <a:schemeClr val="bg1"/>
                </a:solidFill>
                <a:latin typeface="Algerian" panose="04020705040A02060702" pitchFamily="82" charset="0"/>
              </a:rPr>
              <a:t>Thank you</a:t>
            </a:r>
            <a:endParaRPr lang="en-IN" sz="50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322782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75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FB71-3F24-459C-AFCC-4D66DC8EC573}"/>
              </a:ext>
            </a:extLst>
          </p:cNvPr>
          <p:cNvSpPr>
            <a:spLocks noGrp="1"/>
          </p:cNvSpPr>
          <p:nvPr>
            <p:ph type="ctrTitle"/>
          </p:nvPr>
        </p:nvSpPr>
        <p:spPr>
          <a:xfrm>
            <a:off x="1876424" y="412377"/>
            <a:ext cx="8791575" cy="421341"/>
          </a:xfrm>
        </p:spPr>
        <p:txBody>
          <a:bodyPr>
            <a:noAutofit/>
          </a:bodyPr>
          <a:lstStyle/>
          <a:p>
            <a:pPr algn="ctr"/>
            <a:r>
              <a:rPr lang="en-US" sz="2500" b="1" i="1" u="sng" dirty="0">
                <a:solidFill>
                  <a:schemeClr val="bg1"/>
                </a:solidFill>
              </a:rPr>
              <a:t>contents</a:t>
            </a:r>
            <a:endParaRPr lang="en-IN" sz="2500" b="1" i="1" u="sng" dirty="0">
              <a:solidFill>
                <a:schemeClr val="bg1"/>
              </a:solidFill>
            </a:endParaRPr>
          </a:p>
        </p:txBody>
      </p:sp>
      <p:sp>
        <p:nvSpPr>
          <p:cNvPr id="3" name="Subtitle 2">
            <a:extLst>
              <a:ext uri="{FF2B5EF4-FFF2-40B4-BE49-F238E27FC236}">
                <a16:creationId xmlns:a16="http://schemas.microsoft.com/office/drawing/2014/main" id="{DE308CDF-6385-45F5-ABFE-E516A7BED275}"/>
              </a:ext>
            </a:extLst>
          </p:cNvPr>
          <p:cNvSpPr>
            <a:spLocks noGrp="1"/>
          </p:cNvSpPr>
          <p:nvPr>
            <p:ph type="subTitle" idx="1"/>
          </p:nvPr>
        </p:nvSpPr>
        <p:spPr>
          <a:xfrm>
            <a:off x="1876424" y="1174376"/>
            <a:ext cx="8791575" cy="4572000"/>
          </a:xfrm>
        </p:spPr>
        <p:txBody>
          <a:bodyPr>
            <a:normAutofit fontScale="92500" lnSpcReduction="10000"/>
          </a:bodyPr>
          <a:lstStyle/>
          <a:p>
            <a:pPr marL="285750" indent="-285750">
              <a:buFont typeface="Wingdings" panose="05000000000000000000" pitchFamily="2" charset="2"/>
              <a:buChar char="q"/>
            </a:pPr>
            <a:r>
              <a:rPr lang="en-US" sz="1800" b="1" i="1" dirty="0" smtClean="0">
                <a:solidFill>
                  <a:schemeClr val="bg1"/>
                </a:solidFill>
              </a:rPr>
              <a:t>Project </a:t>
            </a:r>
            <a:r>
              <a:rPr lang="en-US" sz="1800" b="1" i="1" dirty="0">
                <a:solidFill>
                  <a:schemeClr val="bg1"/>
                </a:solidFill>
              </a:rPr>
              <a:t>definition</a:t>
            </a:r>
            <a:r>
              <a:rPr lang="en-US" sz="1800" dirty="0"/>
              <a:t> </a:t>
            </a:r>
            <a:endParaRPr lang="en-US" sz="1800" dirty="0" smtClean="0"/>
          </a:p>
          <a:p>
            <a:pPr marL="285750" indent="-285750">
              <a:buFont typeface="Wingdings" panose="05000000000000000000" pitchFamily="2" charset="2"/>
              <a:buChar char="q"/>
            </a:pPr>
            <a:r>
              <a:rPr lang="en-IN" sz="1800" b="1" i="1" spc="-5" dirty="0">
                <a:solidFill>
                  <a:schemeClr val="bg1"/>
                </a:solidFill>
                <a:latin typeface="Calibri" panose="020F0502020204030204" pitchFamily="34" charset="0"/>
                <a:ea typeface="Calibri" panose="020F0502020204030204" pitchFamily="34" charset="0"/>
              </a:rPr>
              <a:t>OBJECTIVES OF </a:t>
            </a:r>
            <a:r>
              <a:rPr lang="en-IN" sz="1800" b="1" i="1" spc="-5" dirty="0" smtClean="0">
                <a:solidFill>
                  <a:schemeClr val="bg1"/>
                </a:solidFill>
                <a:latin typeface="Calibri" panose="020F0502020204030204" pitchFamily="34" charset="0"/>
                <a:ea typeface="Calibri" panose="020F0502020204030204" pitchFamily="34" charset="0"/>
              </a:rPr>
              <a:t>PROJECT</a:t>
            </a:r>
          </a:p>
          <a:p>
            <a:pPr marL="285750" indent="-285750">
              <a:buFont typeface="Wingdings" panose="05000000000000000000" pitchFamily="2" charset="2"/>
              <a:buChar char="q"/>
            </a:pPr>
            <a:r>
              <a:rPr lang="en-IN" sz="1800" b="1" i="1" spc="-5" dirty="0">
                <a:solidFill>
                  <a:schemeClr val="bg1"/>
                </a:solidFill>
                <a:latin typeface="Calibri" panose="020F0502020204030204" pitchFamily="34" charset="0"/>
                <a:ea typeface="Calibri" panose="020F0502020204030204" pitchFamily="34" charset="0"/>
              </a:rPr>
              <a:t>SCOPE</a:t>
            </a:r>
            <a:r>
              <a:rPr lang="en-IN" sz="1800" b="1" i="1" spc="-5" dirty="0">
                <a:solidFill>
                  <a:srgbClr val="292929"/>
                </a:solidFill>
                <a:latin typeface="Calibri" panose="020F0502020204030204" pitchFamily="34" charset="0"/>
                <a:ea typeface="Calibri" panose="020F0502020204030204" pitchFamily="34" charset="0"/>
              </a:rPr>
              <a:t> </a:t>
            </a:r>
            <a:r>
              <a:rPr lang="en-IN" sz="1800" b="1" i="1" spc="-5" dirty="0">
                <a:solidFill>
                  <a:schemeClr val="bg1"/>
                </a:solidFill>
                <a:latin typeface="Calibri" panose="020F0502020204030204" pitchFamily="34" charset="0"/>
                <a:ea typeface="Calibri" panose="020F0502020204030204" pitchFamily="34" charset="0"/>
              </a:rPr>
              <a:t>OF</a:t>
            </a:r>
            <a:r>
              <a:rPr lang="en-IN" sz="1800" b="1" i="1" spc="-5" dirty="0">
                <a:solidFill>
                  <a:srgbClr val="292929"/>
                </a:solidFill>
                <a:latin typeface="Calibri" panose="020F0502020204030204" pitchFamily="34" charset="0"/>
                <a:ea typeface="Calibri" panose="020F0502020204030204" pitchFamily="34" charset="0"/>
              </a:rPr>
              <a:t> </a:t>
            </a:r>
            <a:r>
              <a:rPr lang="en-IN" sz="1800" b="1" i="1" spc="-5" dirty="0">
                <a:solidFill>
                  <a:schemeClr val="bg1"/>
                </a:solidFill>
                <a:latin typeface="Calibri" panose="020F0502020204030204" pitchFamily="34" charset="0"/>
                <a:ea typeface="Calibri" panose="020F0502020204030204" pitchFamily="34" charset="0"/>
              </a:rPr>
              <a:t>THE</a:t>
            </a:r>
            <a:r>
              <a:rPr lang="en-IN" sz="1800" b="1" i="1" spc="-5" dirty="0">
                <a:solidFill>
                  <a:srgbClr val="292929"/>
                </a:solidFill>
                <a:latin typeface="Calibri" panose="020F0502020204030204" pitchFamily="34" charset="0"/>
                <a:ea typeface="Calibri" panose="020F0502020204030204" pitchFamily="34" charset="0"/>
              </a:rPr>
              <a:t> </a:t>
            </a:r>
            <a:r>
              <a:rPr lang="en-IN" sz="1800" b="1" i="1" spc="-5" dirty="0" smtClean="0">
                <a:solidFill>
                  <a:schemeClr val="bg1"/>
                </a:solidFill>
                <a:latin typeface="Calibri" panose="020F0502020204030204" pitchFamily="34" charset="0"/>
                <a:ea typeface="Calibri" panose="020F0502020204030204" pitchFamily="34" charset="0"/>
              </a:rPr>
              <a:t>PROJECT</a:t>
            </a:r>
            <a:endParaRPr lang="en-US" sz="1800" dirty="0"/>
          </a:p>
          <a:p>
            <a:pPr marL="285750" indent="-285750">
              <a:buFont typeface="Wingdings" panose="05000000000000000000" pitchFamily="2" charset="2"/>
              <a:buChar char="q"/>
            </a:pPr>
            <a:r>
              <a:rPr lang="en-US" sz="1800" b="1" i="1" dirty="0">
                <a:solidFill>
                  <a:schemeClr val="bg1"/>
                </a:solidFill>
              </a:rPr>
              <a:t>HARDWARE AND </a:t>
            </a:r>
            <a:r>
              <a:rPr lang="en-US" sz="1800" b="1" i="1" dirty="0" smtClean="0">
                <a:solidFill>
                  <a:schemeClr val="bg1"/>
                </a:solidFill>
              </a:rPr>
              <a:t>SOFTWARE</a:t>
            </a:r>
            <a:endParaRPr lang="en-US" sz="1800" b="1" i="1" dirty="0">
              <a:solidFill>
                <a:schemeClr val="bg1"/>
              </a:solidFill>
            </a:endParaRPr>
          </a:p>
          <a:p>
            <a:pPr marL="285750" indent="-285750">
              <a:buFont typeface="Wingdings" panose="05000000000000000000" pitchFamily="2" charset="2"/>
              <a:buChar char="q"/>
            </a:pPr>
            <a:r>
              <a:rPr lang="en-IN" sz="1800"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TECHNOLOGY OVERVIEW</a:t>
            </a:r>
          </a:p>
          <a:p>
            <a:pPr marL="285750" indent="-285750">
              <a:buFont typeface="Wingdings" panose="05000000000000000000" pitchFamily="2" charset="2"/>
              <a:buChar char="q"/>
            </a:pPr>
            <a:r>
              <a:rPr lang="en-IN" sz="1800" b="1" i="1" spc="-5" dirty="0">
                <a:solidFill>
                  <a:schemeClr val="bg1"/>
                </a:solidFill>
                <a:effectLst/>
                <a:latin typeface="Calibri" panose="020F0502020204030204" pitchFamily="34" charset="0"/>
                <a:ea typeface="Calibri" panose="020F0502020204030204" pitchFamily="34" charset="0"/>
              </a:rPr>
              <a:t>USE-CASE </a:t>
            </a:r>
            <a:r>
              <a:rPr lang="en-IN" sz="1800" b="1" i="1" spc="-5" dirty="0" smtClean="0">
                <a:solidFill>
                  <a:schemeClr val="bg1"/>
                </a:solidFill>
                <a:effectLst/>
                <a:latin typeface="Calibri" panose="020F0502020204030204" pitchFamily="34" charset="0"/>
                <a:ea typeface="Calibri" panose="020F0502020204030204" pitchFamily="34" charset="0"/>
              </a:rPr>
              <a:t>DIAGRAM</a:t>
            </a:r>
          </a:p>
          <a:p>
            <a:pPr marL="285750" indent="-285750">
              <a:buFont typeface="Wingdings" panose="05000000000000000000" pitchFamily="2" charset="2"/>
              <a:buChar char="q"/>
            </a:pPr>
            <a:r>
              <a:rPr lang="en-US" sz="1800" b="1" i="1" spc="-5" dirty="0" smtClean="0">
                <a:solidFill>
                  <a:schemeClr val="bg1"/>
                </a:solidFill>
                <a:latin typeface="Calibri" panose="020F0502020204030204" pitchFamily="34" charset="0"/>
                <a:ea typeface="Calibri" panose="020F0502020204030204" pitchFamily="34" charset="0"/>
              </a:rPr>
              <a:t>Activity diagram</a:t>
            </a:r>
            <a:endParaRPr lang="en-IN" sz="1800" b="1" i="1" spc="-5" dirty="0">
              <a:solidFill>
                <a:schemeClr val="bg1"/>
              </a:solidFill>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q"/>
            </a:pPr>
            <a:r>
              <a:rPr lang="en-IN" sz="1800" b="1" i="1"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ADVANTAGES</a:t>
            </a:r>
            <a:endParaRPr lang="en-IN" sz="1800"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1800" b="1" i="1"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LIMITATIONS</a:t>
            </a:r>
          </a:p>
          <a:p>
            <a:pPr marL="285750" indent="-285750">
              <a:buFont typeface="Wingdings" panose="05000000000000000000" pitchFamily="2" charset="2"/>
              <a:buChar char="q"/>
            </a:pPr>
            <a:r>
              <a:rPr lang="en-US" sz="1800" b="1" i="1"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snapshots</a:t>
            </a:r>
            <a:endParaRPr lang="en-IN" sz="1800"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800" b="1" i="1" dirty="0">
                <a:solidFill>
                  <a:schemeClr val="bg1"/>
                </a:solidFill>
                <a:latin typeface="Calibri" panose="020F0502020204030204" pitchFamily="34" charset="0"/>
                <a:cs typeface="Calibri" panose="020F0502020204030204" pitchFamily="34" charset="0"/>
              </a:rPr>
              <a:t>references</a:t>
            </a:r>
            <a:endParaRPr lang="en-IN" sz="1800" b="1" i="1" spc="-5"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9994821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5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8B98-654B-4951-B963-E66EB1E5B293}"/>
              </a:ext>
            </a:extLst>
          </p:cNvPr>
          <p:cNvSpPr>
            <a:spLocks noGrp="1"/>
          </p:cNvSpPr>
          <p:nvPr>
            <p:ph type="ctrTitle"/>
          </p:nvPr>
        </p:nvSpPr>
        <p:spPr>
          <a:xfrm>
            <a:off x="1876424" y="367553"/>
            <a:ext cx="8791575" cy="1173864"/>
          </a:xfrm>
        </p:spPr>
        <p:txBody>
          <a:bodyPr>
            <a:normAutofit/>
          </a:bodyPr>
          <a:lstStyle/>
          <a:p>
            <a:pPr algn="ctr"/>
            <a:r>
              <a:rPr lang="en-US" sz="3600" b="1" i="1" u="sng" dirty="0">
                <a:solidFill>
                  <a:schemeClr val="bg1"/>
                </a:solidFill>
              </a:rPr>
              <a:t>Project definition</a:t>
            </a:r>
            <a:r>
              <a:rPr lang="en-US" sz="6000" dirty="0"/>
              <a:t> </a:t>
            </a:r>
            <a:endParaRPr lang="en-IN" sz="6000" dirty="0"/>
          </a:p>
        </p:txBody>
      </p:sp>
      <p:sp>
        <p:nvSpPr>
          <p:cNvPr id="3" name="Subtitle 2">
            <a:extLst>
              <a:ext uri="{FF2B5EF4-FFF2-40B4-BE49-F238E27FC236}">
                <a16:creationId xmlns:a16="http://schemas.microsoft.com/office/drawing/2014/main" id="{A6A527B5-E4E3-47FF-8891-8E3DA9905072}"/>
              </a:ext>
            </a:extLst>
          </p:cNvPr>
          <p:cNvSpPr>
            <a:spLocks noGrp="1"/>
          </p:cNvSpPr>
          <p:nvPr>
            <p:ph type="subTitle" idx="1"/>
          </p:nvPr>
        </p:nvSpPr>
        <p:spPr>
          <a:xfrm>
            <a:off x="1876424" y="2050869"/>
            <a:ext cx="9723905" cy="4402182"/>
          </a:xfrm>
        </p:spPr>
        <p:txBody>
          <a:bodyPr>
            <a:normAutofit/>
          </a:bodyPr>
          <a:lstStyle/>
          <a:p>
            <a:r>
              <a:rPr lang="en-US" sz="3600" dirty="0" smtClean="0">
                <a:solidFill>
                  <a:schemeClr val="bg1"/>
                </a:solidFill>
                <a:latin typeface="Algerian" panose="04020705040A02060702" pitchFamily="82" charset="0"/>
                <a:cs typeface="Aharoni" panose="02010803020104030203" pitchFamily="2" charset="-79"/>
              </a:rPr>
              <a:t>It is an application which helps a user to decorate his/her house using our </a:t>
            </a:r>
            <a:r>
              <a:rPr lang="en-US" sz="3600" dirty="0" err="1" smtClean="0">
                <a:solidFill>
                  <a:schemeClr val="bg1"/>
                </a:solidFill>
                <a:latin typeface="Algerian" panose="04020705040A02060702" pitchFamily="82" charset="0"/>
                <a:cs typeface="Aharoni" panose="02010803020104030203" pitchFamily="2" charset="-79"/>
              </a:rPr>
              <a:t>ar</a:t>
            </a:r>
            <a:r>
              <a:rPr lang="en-US" sz="3600" dirty="0" smtClean="0">
                <a:solidFill>
                  <a:schemeClr val="bg1"/>
                </a:solidFill>
                <a:latin typeface="Algerian" panose="04020705040A02060702" pitchFamily="82" charset="0"/>
                <a:cs typeface="Aharoni" panose="02010803020104030203" pitchFamily="2" charset="-79"/>
              </a:rPr>
              <a:t> application</a:t>
            </a:r>
            <a:endParaRPr lang="en-IN" sz="3600" dirty="0">
              <a:solidFill>
                <a:schemeClr val="bg1"/>
              </a:solidFill>
              <a:latin typeface="Algerian" panose="04020705040A02060702" pitchFamily="82" charset="0"/>
              <a:cs typeface="Aharoni" panose="02010803020104030203" pitchFamily="2" charset="-79"/>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355" y="3579223"/>
            <a:ext cx="4435565" cy="2495005"/>
          </a:xfrm>
          <a:prstGeom prst="rect">
            <a:avLst/>
          </a:prstGeom>
        </p:spPr>
      </p:pic>
    </p:spTree>
    <p:extLst>
      <p:ext uri="{BB962C8B-B14F-4D97-AF65-F5344CB8AC3E}">
        <p14:creationId xmlns:p14="http://schemas.microsoft.com/office/powerpoint/2010/main" val="1273760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A3B8-9E4F-4158-9861-6A2FCBF186EF}"/>
              </a:ext>
            </a:extLst>
          </p:cNvPr>
          <p:cNvSpPr>
            <a:spLocks noGrp="1"/>
          </p:cNvSpPr>
          <p:nvPr>
            <p:ph type="ctrTitle"/>
          </p:nvPr>
        </p:nvSpPr>
        <p:spPr>
          <a:xfrm>
            <a:off x="1876424" y="206189"/>
            <a:ext cx="8791575" cy="833718"/>
          </a:xfrm>
        </p:spPr>
        <p:txBody>
          <a:bodyPr>
            <a:normAutofit/>
          </a:bodyPr>
          <a:lstStyle/>
          <a:p>
            <a:pPr algn="ctr"/>
            <a:r>
              <a:rPr lang="en-IN" sz="2500" b="1" i="1" u="sng" spc="-5" dirty="0">
                <a:solidFill>
                  <a:schemeClr val="bg1"/>
                </a:solidFill>
                <a:effectLst/>
                <a:latin typeface="Calibri" panose="020F0502020204030204" pitchFamily="34" charset="0"/>
                <a:ea typeface="Calibri" panose="020F0502020204030204" pitchFamily="34" charset="0"/>
              </a:rPr>
              <a:t>OBJECTIVES OF PROJECT</a:t>
            </a:r>
            <a:endParaRPr lang="en-IN" sz="2500" i="1" dirty="0">
              <a:solidFill>
                <a:schemeClr val="bg1"/>
              </a:solidFill>
            </a:endParaRPr>
          </a:p>
        </p:txBody>
      </p:sp>
      <p:sp>
        <p:nvSpPr>
          <p:cNvPr id="3" name="Subtitle 2">
            <a:extLst>
              <a:ext uri="{FF2B5EF4-FFF2-40B4-BE49-F238E27FC236}">
                <a16:creationId xmlns:a16="http://schemas.microsoft.com/office/drawing/2014/main" id="{BE2A81DF-CC6D-4570-9C28-A65FA1D6FB1E}"/>
              </a:ext>
            </a:extLst>
          </p:cNvPr>
          <p:cNvSpPr>
            <a:spLocks noGrp="1"/>
          </p:cNvSpPr>
          <p:nvPr>
            <p:ph type="subTitle" idx="1"/>
          </p:nvPr>
        </p:nvSpPr>
        <p:spPr>
          <a:xfrm>
            <a:off x="1876425" y="1192305"/>
            <a:ext cx="8791574" cy="5459505"/>
          </a:xfrm>
        </p:spPr>
        <p:txBody>
          <a:bodyPr>
            <a:normAutofit/>
          </a:bodyPr>
          <a:lstStyle/>
          <a:p>
            <a:pPr marL="285750" indent="-285750">
              <a:buFont typeface="Wingdings" panose="05000000000000000000" pitchFamily="2" charset="2"/>
              <a:buChar char="v"/>
            </a:pPr>
            <a:r>
              <a:rPr lang="en-IN" sz="2800" spc="-5" dirty="0">
                <a:solidFill>
                  <a:srgbClr val="292929"/>
                </a:solidFill>
                <a:effectLst/>
                <a:latin typeface="Berlin Sans FB Demi" panose="020E0802020502020306" pitchFamily="34" charset="0"/>
                <a:ea typeface="Times New Roman" panose="02020603050405020304" pitchFamily="18" charset="0"/>
                <a:cs typeface="Calibri" panose="020F0502020204030204" pitchFamily="34" charset="0"/>
              </a:rPr>
              <a:t>To create an interior design application using </a:t>
            </a:r>
            <a:r>
              <a:rPr lang="en-IN" sz="2800" spc="-5" dirty="0" smtClean="0">
                <a:solidFill>
                  <a:srgbClr val="292929"/>
                </a:solidFill>
                <a:effectLst/>
                <a:latin typeface="Berlin Sans FB Demi" panose="020E0802020502020306" pitchFamily="34" charset="0"/>
                <a:ea typeface="Times New Roman" panose="02020603050405020304" pitchFamily="18" charset="0"/>
                <a:cs typeface="Calibri" panose="020F0502020204030204" pitchFamily="34" charset="0"/>
              </a:rPr>
              <a:t> augmented </a:t>
            </a:r>
            <a:r>
              <a:rPr lang="en-IN" sz="2800" spc="-5" dirty="0">
                <a:solidFill>
                  <a:srgbClr val="292929"/>
                </a:solidFill>
                <a:effectLst/>
                <a:latin typeface="Berlin Sans FB Demi" panose="020E0802020502020306" pitchFamily="34" charset="0"/>
                <a:ea typeface="Times New Roman" panose="02020603050405020304" pitchFamily="18" charset="0"/>
                <a:cs typeface="Calibri" panose="020F0502020204030204" pitchFamily="34" charset="0"/>
              </a:rPr>
              <a:t>reality </a:t>
            </a:r>
            <a:r>
              <a:rPr lang="en-IN" sz="2800" spc="-5" dirty="0" err="1">
                <a:solidFill>
                  <a:srgbClr val="292929"/>
                </a:solidFill>
                <a:effectLst/>
                <a:latin typeface="Berlin Sans FB Demi" panose="020E0802020502020306" pitchFamily="34" charset="0"/>
                <a:ea typeface="Times New Roman" panose="02020603050405020304" pitchFamily="18" charset="0"/>
                <a:cs typeface="Calibri" panose="020F0502020204030204" pitchFamily="34" charset="0"/>
              </a:rPr>
              <a:t>technology,To</a:t>
            </a:r>
            <a:r>
              <a:rPr lang="en-IN" sz="2800" spc="-5" dirty="0">
                <a:solidFill>
                  <a:srgbClr val="292929"/>
                </a:solidFill>
                <a:effectLst/>
                <a:latin typeface="Berlin Sans FB Demi" panose="020E0802020502020306" pitchFamily="34" charset="0"/>
                <a:ea typeface="Times New Roman" panose="02020603050405020304" pitchFamily="18" charset="0"/>
                <a:cs typeface="Calibri" panose="020F0502020204030204" pitchFamily="34" charset="0"/>
              </a:rPr>
              <a:t> provide users a new interactive </a:t>
            </a:r>
            <a:r>
              <a:rPr lang="en-IN" sz="2800" spc="-5" dirty="0" smtClean="0">
                <a:solidFill>
                  <a:srgbClr val="292929"/>
                </a:solidFill>
                <a:effectLst/>
                <a:latin typeface="Berlin Sans FB Demi" panose="020E0802020502020306" pitchFamily="34" charset="0"/>
                <a:ea typeface="Times New Roman" panose="02020603050405020304" pitchFamily="18" charset="0"/>
                <a:cs typeface="Calibri" panose="020F0502020204030204" pitchFamily="34" charset="0"/>
              </a:rPr>
              <a:t>technology</a:t>
            </a:r>
            <a:endParaRPr lang="en-IN" sz="3200" dirty="0">
              <a:latin typeface="Berlin Sans FB Demi" panose="020E0802020502020306" pitchFamily="34" charset="0"/>
            </a:endParaRPr>
          </a:p>
        </p:txBody>
      </p:sp>
      <p:pic>
        <p:nvPicPr>
          <p:cNvPr id="5" name="Picture 4">
            <a:extLst>
              <a:ext uri="{FF2B5EF4-FFF2-40B4-BE49-F238E27FC236}">
                <a16:creationId xmlns:a16="http://schemas.microsoft.com/office/drawing/2014/main" id="{C0C647E9-8FD4-459A-A975-FA354FE6DA39}"/>
              </a:ext>
            </a:extLst>
          </p:cNvPr>
          <p:cNvPicPr>
            <a:picLocks noChangeAspect="1"/>
          </p:cNvPicPr>
          <p:nvPr/>
        </p:nvPicPr>
        <p:blipFill>
          <a:blip r:embed="rId2"/>
          <a:stretch>
            <a:fillRect/>
          </a:stretch>
        </p:blipFill>
        <p:spPr>
          <a:xfrm>
            <a:off x="4528342" y="3385967"/>
            <a:ext cx="4005545" cy="2366683"/>
          </a:xfrm>
          <a:prstGeom prst="rect">
            <a:avLst/>
          </a:prstGeom>
        </p:spPr>
      </p:pic>
    </p:spTree>
    <p:extLst>
      <p:ext uri="{BB962C8B-B14F-4D97-AF65-F5344CB8AC3E}">
        <p14:creationId xmlns:p14="http://schemas.microsoft.com/office/powerpoint/2010/main" val="3079161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79A6-C0FB-4821-9425-21D26D51F2E9}"/>
              </a:ext>
            </a:extLst>
          </p:cNvPr>
          <p:cNvSpPr>
            <a:spLocks noGrp="1"/>
          </p:cNvSpPr>
          <p:nvPr>
            <p:ph type="ctrTitle"/>
          </p:nvPr>
        </p:nvSpPr>
        <p:spPr>
          <a:xfrm>
            <a:off x="1876424" y="513696"/>
            <a:ext cx="8791575" cy="382775"/>
          </a:xfrm>
        </p:spPr>
        <p:txBody>
          <a:bodyPr>
            <a:normAutofit fontScale="90000"/>
          </a:bodyPr>
          <a:lstStyle/>
          <a:p>
            <a:pPr algn="ctr"/>
            <a:r>
              <a:rPr lang="en-IN" sz="2500" b="1" i="1" u="sng" spc="-5" dirty="0">
                <a:solidFill>
                  <a:schemeClr val="bg1"/>
                </a:solidFill>
                <a:effectLst/>
                <a:latin typeface="Calibri" panose="020F0502020204030204" pitchFamily="34" charset="0"/>
                <a:ea typeface="Calibri" panose="020F0502020204030204" pitchFamily="34" charset="0"/>
              </a:rPr>
              <a:t>SCOPE</a:t>
            </a:r>
            <a:r>
              <a:rPr lang="en-IN" sz="2500" b="1" i="1" u="sng" spc="-5" dirty="0">
                <a:solidFill>
                  <a:srgbClr val="292929"/>
                </a:solidFill>
                <a:effectLst/>
                <a:latin typeface="Calibri" panose="020F0502020204030204" pitchFamily="34" charset="0"/>
                <a:ea typeface="Calibri" panose="020F0502020204030204" pitchFamily="34" charset="0"/>
              </a:rPr>
              <a:t> </a:t>
            </a:r>
            <a:r>
              <a:rPr lang="en-IN" sz="2500" b="1" i="1" u="sng" spc="-5" dirty="0">
                <a:solidFill>
                  <a:schemeClr val="bg1"/>
                </a:solidFill>
                <a:effectLst/>
                <a:latin typeface="Calibri" panose="020F0502020204030204" pitchFamily="34" charset="0"/>
                <a:ea typeface="Calibri" panose="020F0502020204030204" pitchFamily="34" charset="0"/>
              </a:rPr>
              <a:t>OF</a:t>
            </a:r>
            <a:r>
              <a:rPr lang="en-IN" sz="2500" b="1" i="1" u="sng" spc="-5" dirty="0">
                <a:solidFill>
                  <a:srgbClr val="292929"/>
                </a:solidFill>
                <a:effectLst/>
                <a:latin typeface="Calibri" panose="020F0502020204030204" pitchFamily="34" charset="0"/>
                <a:ea typeface="Calibri" panose="020F0502020204030204" pitchFamily="34" charset="0"/>
              </a:rPr>
              <a:t> </a:t>
            </a:r>
            <a:r>
              <a:rPr lang="en-IN" sz="2500" b="1" i="1" u="sng" spc="-5" dirty="0">
                <a:solidFill>
                  <a:schemeClr val="bg1"/>
                </a:solidFill>
                <a:effectLst/>
                <a:latin typeface="Calibri" panose="020F0502020204030204" pitchFamily="34" charset="0"/>
                <a:ea typeface="Calibri" panose="020F0502020204030204" pitchFamily="34" charset="0"/>
              </a:rPr>
              <a:t>THE</a:t>
            </a:r>
            <a:r>
              <a:rPr lang="en-IN" sz="2500" b="1" i="1" u="sng" spc="-5" dirty="0">
                <a:solidFill>
                  <a:srgbClr val="292929"/>
                </a:solidFill>
                <a:effectLst/>
                <a:latin typeface="Calibri" panose="020F0502020204030204" pitchFamily="34" charset="0"/>
                <a:ea typeface="Calibri" panose="020F0502020204030204" pitchFamily="34" charset="0"/>
              </a:rPr>
              <a:t> </a:t>
            </a:r>
            <a:r>
              <a:rPr lang="en-IN" sz="2500" b="1" i="1" u="sng" spc="-5" dirty="0">
                <a:solidFill>
                  <a:schemeClr val="bg1"/>
                </a:solidFill>
                <a:effectLst/>
                <a:latin typeface="Calibri" panose="020F0502020204030204" pitchFamily="34" charset="0"/>
                <a:ea typeface="Calibri" panose="020F0502020204030204" pitchFamily="34" charset="0"/>
              </a:rPr>
              <a:t>PROJECT</a:t>
            </a:r>
            <a:endParaRPr lang="en-IN" sz="2500" i="1" u="sng" dirty="0">
              <a:solidFill>
                <a:schemeClr val="bg1"/>
              </a:solidFill>
            </a:endParaRPr>
          </a:p>
        </p:txBody>
      </p:sp>
      <p:sp>
        <p:nvSpPr>
          <p:cNvPr id="3" name="Subtitle 2">
            <a:extLst>
              <a:ext uri="{FF2B5EF4-FFF2-40B4-BE49-F238E27FC236}">
                <a16:creationId xmlns:a16="http://schemas.microsoft.com/office/drawing/2014/main" id="{BB732BED-EE34-4CB3-A857-CB0501DB1132}"/>
              </a:ext>
            </a:extLst>
          </p:cNvPr>
          <p:cNvSpPr>
            <a:spLocks noGrp="1"/>
          </p:cNvSpPr>
          <p:nvPr>
            <p:ph type="subTitle" idx="1"/>
          </p:nvPr>
        </p:nvSpPr>
        <p:spPr>
          <a:xfrm>
            <a:off x="1876424" y="1622612"/>
            <a:ext cx="8791575" cy="5029200"/>
          </a:xfrm>
        </p:spPr>
        <p:txBody>
          <a:bodyPr/>
          <a:lstStyle/>
          <a:p>
            <a:pPr marL="285750" indent="-285750">
              <a:buFont typeface="Wingdings" panose="05000000000000000000" pitchFamily="2" charset="2"/>
              <a:buChar char="v"/>
            </a:pPr>
            <a:r>
              <a:rPr lang="en-IN" sz="1800" b="1"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User </a:t>
            </a:r>
            <a:r>
              <a:rPr lang="en-IN"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IN"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Everybody that has mobile gadget to use the augmented reality application to design their room or house with virtual 3D objects.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sz="1800" b="1" spc="-5" dirty="0">
                <a:solidFill>
                  <a:srgbClr val="292929"/>
                </a:solidFill>
                <a:effectLst/>
                <a:latin typeface="Calibri" panose="020F0502020204030204" pitchFamily="34" charset="0"/>
                <a:ea typeface="Times New Roman" panose="02020603050405020304" pitchFamily="18" charset="0"/>
              </a:rPr>
              <a:t>Furnishing companies </a:t>
            </a:r>
            <a:r>
              <a:rPr lang="en-IN" sz="1800" spc="-5" dirty="0">
                <a:solidFill>
                  <a:srgbClr val="292929"/>
                </a:solidFill>
                <a:effectLst/>
                <a:latin typeface="Calibri" panose="020F0502020204030204" pitchFamily="34" charset="0"/>
                <a:ea typeface="Times New Roman" panose="02020603050405020304" pitchFamily="18" charset="0"/>
              </a:rPr>
              <a:t>—</a:t>
            </a:r>
            <a:r>
              <a:rPr lang="en-IN" sz="1800" spc="-5" dirty="0">
                <a:solidFill>
                  <a:srgbClr val="292929"/>
                </a:solidFill>
                <a:effectLst/>
                <a:latin typeface="Georgia" panose="02040502050405020303" pitchFamily="18" charset="0"/>
                <a:ea typeface="Times New Roman" panose="02020603050405020304" pitchFamily="18" charset="0"/>
              </a:rPr>
              <a:t> </a:t>
            </a:r>
            <a:r>
              <a:rPr lang="en-IN"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Implement augmented reality application with virtual 3D representation furniture and furnishings for their customer.</a:t>
            </a:r>
          </a:p>
          <a:p>
            <a:pPr marL="285750" indent="-285750">
              <a:buFont typeface="Wingdings" panose="05000000000000000000" pitchFamily="2" charset="2"/>
              <a:buChar char="v"/>
            </a:pPr>
            <a:r>
              <a:rPr lang="en-IN" sz="1800" b="1" spc="-5" dirty="0">
                <a:solidFill>
                  <a:srgbClr val="292929"/>
                </a:solidFill>
                <a:effectLst/>
                <a:latin typeface="Calibri" panose="020F0502020204030204" pitchFamily="34" charset="0"/>
                <a:ea typeface="Calibri" panose="020F0502020204030204" pitchFamily="34" charset="0"/>
              </a:rPr>
              <a:t>Interaction technique </a:t>
            </a:r>
            <a:r>
              <a:rPr lang="en-IN" sz="1800" spc="-5" dirty="0">
                <a:solidFill>
                  <a:srgbClr val="292929"/>
                </a:solidFill>
                <a:effectLst/>
                <a:latin typeface="Calibri" panose="020F0502020204030204" pitchFamily="34" charset="0"/>
                <a:ea typeface="Calibri" panose="020F0502020204030204" pitchFamily="34" charset="0"/>
              </a:rPr>
              <a:t>—</a:t>
            </a:r>
            <a:r>
              <a:rPr lang="en-IN"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Three types of gestures have been provided in this application such as drag, pinch and rotation gesture. </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v"/>
            </a:pPr>
            <a:r>
              <a:rPr lang="en-IN" sz="1800" b="1" spc="-5" dirty="0">
                <a:solidFill>
                  <a:srgbClr val="292929"/>
                </a:solidFill>
                <a:effectLst/>
                <a:latin typeface="Calibri" panose="020F0502020204030204" pitchFamily="34" charset="0"/>
                <a:ea typeface="Calibri" panose="020F0502020204030204" pitchFamily="34" charset="0"/>
              </a:rPr>
              <a:t>Content application </a:t>
            </a:r>
            <a:r>
              <a:rPr lang="en-IN" sz="1800" spc="-5" dirty="0">
                <a:solidFill>
                  <a:srgbClr val="292929"/>
                </a:solidFill>
                <a:effectLst/>
                <a:latin typeface="Calibri" panose="020F0502020204030204" pitchFamily="34" charset="0"/>
                <a:ea typeface="Calibri" panose="020F0502020204030204" pitchFamily="34" charset="0"/>
              </a:rPr>
              <a:t>—</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IN"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The application is an interactive AR application. The model focus is the furniture of the living room. So, the 3D models that develop will be the furniture of the living room.</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17246386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B09D-9673-440A-9B21-D31C492E1664}"/>
              </a:ext>
            </a:extLst>
          </p:cNvPr>
          <p:cNvSpPr>
            <a:spLocks noGrp="1"/>
          </p:cNvSpPr>
          <p:nvPr>
            <p:ph type="title"/>
          </p:nvPr>
        </p:nvSpPr>
        <p:spPr>
          <a:xfrm>
            <a:off x="1141413" y="618518"/>
            <a:ext cx="9905998" cy="708258"/>
          </a:xfrm>
        </p:spPr>
        <p:txBody>
          <a:bodyPr>
            <a:normAutofit/>
          </a:bodyPr>
          <a:lstStyle/>
          <a:p>
            <a:pPr algn="ctr"/>
            <a:r>
              <a:rPr lang="en-US" sz="2500" b="1" i="1" u="sng" dirty="0">
                <a:solidFill>
                  <a:schemeClr val="bg1"/>
                </a:solidFill>
              </a:rPr>
              <a:t>HARDWARE AND </a:t>
            </a:r>
            <a:r>
              <a:rPr lang="en-US" sz="2500" b="1" i="1" u="sng" dirty="0" err="1" smtClean="0">
                <a:solidFill>
                  <a:schemeClr val="bg1"/>
                </a:solidFill>
              </a:rPr>
              <a:t>SOFTWare</a:t>
            </a:r>
            <a:r>
              <a:rPr lang="en-US" sz="2500" b="1" i="1" u="sng" dirty="0" smtClean="0">
                <a:solidFill>
                  <a:schemeClr val="bg1"/>
                </a:solidFill>
              </a:rPr>
              <a:t> </a:t>
            </a:r>
            <a:endParaRPr lang="en-IN" sz="2500" b="1" i="1" u="sng" dirty="0">
              <a:solidFill>
                <a:schemeClr val="bg1"/>
              </a:solidFill>
            </a:endParaRPr>
          </a:p>
        </p:txBody>
      </p:sp>
      <p:sp>
        <p:nvSpPr>
          <p:cNvPr id="3" name="Content Placeholder 2">
            <a:extLst>
              <a:ext uri="{FF2B5EF4-FFF2-40B4-BE49-F238E27FC236}">
                <a16:creationId xmlns:a16="http://schemas.microsoft.com/office/drawing/2014/main" id="{BB843550-1E1C-42D1-8A39-8D2F12A0134F}"/>
              </a:ext>
            </a:extLst>
          </p:cNvPr>
          <p:cNvSpPr>
            <a:spLocks noGrp="1"/>
          </p:cNvSpPr>
          <p:nvPr>
            <p:ph idx="1"/>
          </p:nvPr>
        </p:nvSpPr>
        <p:spPr>
          <a:xfrm>
            <a:off x="1143001" y="1461247"/>
            <a:ext cx="4953000" cy="4069977"/>
          </a:xfrm>
        </p:spPr>
        <p:txBody>
          <a:bodyPr/>
          <a:lstStyle/>
          <a:p>
            <a:pPr marL="0" indent="0">
              <a:lnSpc>
                <a:spcPct val="115000"/>
              </a:lnSpc>
              <a:spcBef>
                <a:spcPts val="445"/>
              </a:spcBef>
              <a:spcAft>
                <a:spcPts val="800"/>
              </a:spcAft>
              <a:buNone/>
              <a:tabLst>
                <a:tab pos="797560" algn="l"/>
              </a:tabLst>
            </a:pPr>
            <a:r>
              <a:rPr lang="en-IN" sz="1800" b="1" u="heavy" dirty="0">
                <a:effectLst/>
                <a:latin typeface="Calibri" panose="020F0502020204030204" pitchFamily="34" charset="0"/>
                <a:ea typeface="Calibri" panose="020F0502020204030204" pitchFamily="34" charset="0"/>
                <a:cs typeface="Times New Roman" panose="02020603050405020304" pitchFamily="18" charset="0"/>
              </a:rPr>
              <a:t>HARDWARE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40"/>
              </a:spcBef>
              <a:spcAft>
                <a:spcPts val="1000"/>
              </a:spcAft>
              <a:buSzPts val="1150"/>
              <a:buFont typeface="Symbol" panose="05050102010706020507" pitchFamily="18" charset="2"/>
              <a:buChar char=""/>
              <a:tabLst>
                <a:tab pos="751205" algn="l"/>
                <a:tab pos="751840" algn="l"/>
              </a:tabLst>
            </a:pPr>
            <a:r>
              <a:rPr lang="en-US"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rPr>
              <a:t>Android Phone with </a:t>
            </a:r>
            <a:r>
              <a:rPr lang="en-US" sz="1800" b="1" dirty="0" err="1">
                <a:solidFill>
                  <a:schemeClr val="bg1"/>
                </a:solidFill>
                <a:effectLst/>
                <a:latin typeface="Calibri" panose="020F0502020204030204" pitchFamily="34" charset="0"/>
                <a:ea typeface="Symbol" panose="05050102010706020507" pitchFamily="18" charset="2"/>
                <a:cs typeface="Symbol" panose="05050102010706020507" pitchFamily="18" charset="2"/>
              </a:rPr>
              <a:t>nougut</a:t>
            </a:r>
            <a:r>
              <a:rPr lang="en-US"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rPr>
              <a:t> or higher version. </a:t>
            </a:r>
            <a:endParaRPr lang="en-IN"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ct val="115000"/>
              </a:lnSpc>
              <a:spcBef>
                <a:spcPts val="750"/>
              </a:spcBef>
              <a:spcAft>
                <a:spcPts val="1000"/>
              </a:spcAft>
              <a:buSzPts val="1150"/>
              <a:buFont typeface="Symbol" panose="05050102010706020507" pitchFamily="18" charset="2"/>
              <a:buChar char=""/>
              <a:tabLst>
                <a:tab pos="751205" algn="l"/>
                <a:tab pos="751840" algn="l"/>
              </a:tabLst>
            </a:pPr>
            <a:r>
              <a:rPr lang="en-US"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rPr>
              <a:t>Processor : i3 or above</a:t>
            </a:r>
            <a:endParaRPr lang="en-IN"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ct val="115000"/>
              </a:lnSpc>
              <a:spcBef>
                <a:spcPts val="750"/>
              </a:spcBef>
              <a:spcAft>
                <a:spcPts val="1000"/>
              </a:spcAft>
              <a:buSzPts val="1150"/>
              <a:buFont typeface="Symbol" panose="05050102010706020507" pitchFamily="18" charset="2"/>
              <a:buChar char=""/>
              <a:tabLst>
                <a:tab pos="751205" algn="l"/>
                <a:tab pos="751840" algn="l"/>
              </a:tabLst>
            </a:pPr>
            <a:r>
              <a:rPr lang="en-US"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rPr>
              <a:t>Hard disk space: 50</a:t>
            </a:r>
            <a:r>
              <a:rPr lang="en-US" sz="1800" b="1"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rPr>
              <a:t>GB </a:t>
            </a:r>
            <a:endParaRPr lang="en-IN"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ct val="115000"/>
              </a:lnSpc>
              <a:spcBef>
                <a:spcPts val="755"/>
              </a:spcBef>
              <a:spcAft>
                <a:spcPts val="1000"/>
              </a:spcAft>
              <a:buSzPts val="1150"/>
              <a:buFont typeface="Symbol" panose="05050102010706020507" pitchFamily="18" charset="2"/>
              <a:buChar char=""/>
              <a:tabLst>
                <a:tab pos="751205" algn="l"/>
                <a:tab pos="751840" algn="l"/>
              </a:tabLst>
            </a:pPr>
            <a:r>
              <a:rPr lang="en-US"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rPr>
              <a:t>Ram Memory:2</a:t>
            </a:r>
            <a:r>
              <a:rPr lang="en-US" sz="1800" b="1"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rPr>
              <a:t>GB</a:t>
            </a:r>
            <a:endParaRPr lang="en-IN"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a:p>
            <a:pPr marL="0" indent="0">
              <a:buNone/>
            </a:pPr>
            <a:endParaRPr lang="en-IN" dirty="0"/>
          </a:p>
        </p:txBody>
      </p:sp>
      <p:sp>
        <p:nvSpPr>
          <p:cNvPr id="6" name="TextBox 5">
            <a:extLst>
              <a:ext uri="{FF2B5EF4-FFF2-40B4-BE49-F238E27FC236}">
                <a16:creationId xmlns:a16="http://schemas.microsoft.com/office/drawing/2014/main" id="{F24861E4-B17A-46D3-BD81-25A3DFC239AD}"/>
              </a:ext>
            </a:extLst>
          </p:cNvPr>
          <p:cNvSpPr txBox="1"/>
          <p:nvPr/>
        </p:nvSpPr>
        <p:spPr>
          <a:xfrm>
            <a:off x="6481482" y="1461247"/>
            <a:ext cx="3415553" cy="2400144"/>
          </a:xfrm>
          <a:prstGeom prst="rect">
            <a:avLst/>
          </a:prstGeom>
          <a:noFill/>
        </p:spPr>
        <p:txBody>
          <a:bodyPr wrap="square" rtlCol="0">
            <a:spAutoFit/>
          </a:bodyPr>
          <a:lstStyle/>
          <a:p>
            <a:pPr>
              <a:lnSpc>
                <a:spcPct val="115000"/>
              </a:lnSpc>
              <a:spcBef>
                <a:spcPts val="5"/>
              </a:spcBef>
              <a:spcAft>
                <a:spcPts val="800"/>
              </a:spcAft>
              <a:tabLst>
                <a:tab pos="797560" algn="l"/>
              </a:tabLst>
            </a:pPr>
            <a:r>
              <a:rPr lang="en-IN" sz="1800" b="1" u="heavy" dirty="0">
                <a:effectLst/>
                <a:latin typeface="Calibri" panose="020F0502020204030204" pitchFamily="34" charset="0"/>
                <a:ea typeface="Calibri" panose="020F0502020204030204" pitchFamily="34" charset="0"/>
                <a:cs typeface="Times New Roman" panose="02020603050405020304" pitchFamily="18" charset="0"/>
              </a:rPr>
              <a:t>SOFTWARE REQUIREMENT: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40"/>
              </a:spcBef>
              <a:spcAft>
                <a:spcPts val="1000"/>
              </a:spcAft>
              <a:buSzPts val="1150"/>
              <a:buFont typeface="Symbol" panose="05050102010706020507" pitchFamily="18" charset="2"/>
              <a:buChar char=""/>
              <a:tabLst>
                <a:tab pos="751205" algn="l"/>
                <a:tab pos="751840" algn="l"/>
              </a:tabLst>
            </a:pPr>
            <a:r>
              <a:rPr lang="en-US"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rPr>
              <a:t>Windows 10</a:t>
            </a:r>
            <a:endParaRPr lang="en-IN"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ct val="115000"/>
              </a:lnSpc>
              <a:spcBef>
                <a:spcPts val="750"/>
              </a:spcBef>
              <a:spcAft>
                <a:spcPts val="1000"/>
              </a:spcAft>
              <a:buSzPts val="1150"/>
              <a:buFont typeface="Symbol" panose="05050102010706020507" pitchFamily="18" charset="2"/>
              <a:buChar char=""/>
              <a:tabLst>
                <a:tab pos="751205" algn="l"/>
                <a:tab pos="751840" algn="l"/>
              </a:tabLst>
            </a:pPr>
            <a:r>
              <a:rPr lang="en-US"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rPr>
              <a:t>Android</a:t>
            </a:r>
            <a:r>
              <a:rPr lang="en-US" sz="1800" b="1" spc="-5" dirty="0">
                <a:solidFill>
                  <a:schemeClr val="bg1"/>
                </a:solidFill>
                <a:effectLst/>
                <a:latin typeface="Calibri" panose="020F0502020204030204" pitchFamily="34" charset="0"/>
                <a:ea typeface="Symbol" panose="05050102010706020507" pitchFamily="18" charset="2"/>
                <a:cs typeface="Symbol" panose="05050102010706020507" pitchFamily="18" charset="2"/>
              </a:rPr>
              <a:t> </a:t>
            </a:r>
            <a:r>
              <a:rPr lang="en-US" sz="1800" b="1" dirty="0" smtClean="0">
                <a:solidFill>
                  <a:schemeClr val="bg1"/>
                </a:solidFill>
                <a:effectLst/>
                <a:latin typeface="Calibri" panose="020F0502020204030204" pitchFamily="34" charset="0"/>
                <a:ea typeface="Symbol" panose="05050102010706020507" pitchFamily="18" charset="2"/>
                <a:cs typeface="Symbol" panose="05050102010706020507" pitchFamily="18" charset="2"/>
              </a:rPr>
              <a:t>Studio</a:t>
            </a:r>
          </a:p>
          <a:p>
            <a:pPr marL="342900" lvl="0" indent="-342900">
              <a:lnSpc>
                <a:spcPct val="115000"/>
              </a:lnSpc>
              <a:spcBef>
                <a:spcPts val="750"/>
              </a:spcBef>
              <a:spcAft>
                <a:spcPts val="1000"/>
              </a:spcAft>
              <a:buSzPts val="1150"/>
              <a:buFont typeface="Symbol" panose="05050102010706020507" pitchFamily="18" charset="2"/>
              <a:buChar char=""/>
              <a:tabLst>
                <a:tab pos="751205" algn="l"/>
                <a:tab pos="751840" algn="l"/>
              </a:tabLst>
            </a:pPr>
            <a:r>
              <a:rPr lang="en-US" b="1" dirty="0" smtClean="0">
                <a:solidFill>
                  <a:schemeClr val="bg1"/>
                </a:solidFill>
                <a:latin typeface="Calibri" panose="020F0502020204030204" pitchFamily="34" charset="0"/>
                <a:ea typeface="Symbol" panose="05050102010706020507" pitchFamily="18" charset="2"/>
                <a:cs typeface="Symbol" panose="05050102010706020507" pitchFamily="18" charset="2"/>
              </a:rPr>
              <a:t>Unity 3D</a:t>
            </a:r>
            <a:endParaRPr lang="en-IN" sz="1800" b="1"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a:p>
            <a:endParaRPr lang="en-IN" dirty="0"/>
          </a:p>
        </p:txBody>
      </p:sp>
      <p:sp>
        <p:nvSpPr>
          <p:cNvPr id="7" name="TextBox 6">
            <a:extLst>
              <a:ext uri="{FF2B5EF4-FFF2-40B4-BE49-F238E27FC236}">
                <a16:creationId xmlns:a16="http://schemas.microsoft.com/office/drawing/2014/main" id="{9E373E18-8DE1-4E2C-86ED-4F5D8CB6168F}"/>
              </a:ext>
            </a:extLst>
          </p:cNvPr>
          <p:cNvSpPr txBox="1"/>
          <p:nvPr/>
        </p:nvSpPr>
        <p:spPr>
          <a:xfrm>
            <a:off x="3774141" y="4392706"/>
            <a:ext cx="4953000" cy="2073901"/>
          </a:xfrm>
          <a:prstGeom prst="rect">
            <a:avLst/>
          </a:prstGeom>
          <a:noFill/>
        </p:spPr>
        <p:txBody>
          <a:bodyPr wrap="square" rtlCol="0">
            <a:spAutoFit/>
          </a:bodyPr>
          <a:lstStyle/>
          <a:p>
            <a:pPr>
              <a:lnSpc>
                <a:spcPct val="150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OPERATING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400"/>
              <a:buFont typeface="Symbol" panose="05050102010706020507" pitchFamily="18" charset="2"/>
              <a:buChar char=""/>
            </a:pP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Windows 7, Windows 8, Windows 10.</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750"/>
              </a:spcBef>
              <a:spcAft>
                <a:spcPts val="1000"/>
              </a:spcAft>
              <a:buSzPts val="1400"/>
              <a:buFont typeface="Symbol" panose="05050102010706020507" pitchFamily="18" charset="2"/>
              <a:buChar char=""/>
              <a:tabLst>
                <a:tab pos="751205" algn="l"/>
                <a:tab pos="751840" algn="l"/>
              </a:tabLst>
            </a:pP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Developed project can be run on any of the above operating system</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8898016"/>
      </p:ext>
    </p:extLst>
  </p:cSld>
  <p:clrMapOvr>
    <a:masterClrMapping/>
  </p:clrMapOvr>
  <mc:AlternateContent xmlns:mc="http://schemas.openxmlformats.org/markup-compatibility/2006" xmlns:p14="http://schemas.microsoft.com/office/powerpoint/2010/main">
    <mc:Choice Requires="p14">
      <p:transition spd="slow" p14:dur="25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1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1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1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80">
                                          <p:stCondLst>
                                            <p:cond delay="0"/>
                                          </p:stCondLst>
                                        </p:cTn>
                                        <p:tgtEl>
                                          <p:spTgt spid="7"/>
                                        </p:tgtEl>
                                      </p:cBhvr>
                                    </p:animEffect>
                                    <p:anim calcmode="lin" valueType="num">
                                      <p:cBhvr>
                                        <p:cTn id="4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0" dur="26">
                                          <p:stCondLst>
                                            <p:cond delay="650"/>
                                          </p:stCondLst>
                                        </p:cTn>
                                        <p:tgtEl>
                                          <p:spTgt spid="7"/>
                                        </p:tgtEl>
                                      </p:cBhvr>
                                      <p:to x="100000" y="60000"/>
                                    </p:animScale>
                                    <p:animScale>
                                      <p:cBhvr>
                                        <p:cTn id="51" dur="166" decel="50000">
                                          <p:stCondLst>
                                            <p:cond delay="676"/>
                                          </p:stCondLst>
                                        </p:cTn>
                                        <p:tgtEl>
                                          <p:spTgt spid="7"/>
                                        </p:tgtEl>
                                      </p:cBhvr>
                                      <p:to x="100000" y="100000"/>
                                    </p:animScale>
                                    <p:animScale>
                                      <p:cBhvr>
                                        <p:cTn id="52" dur="26">
                                          <p:stCondLst>
                                            <p:cond delay="1312"/>
                                          </p:stCondLst>
                                        </p:cTn>
                                        <p:tgtEl>
                                          <p:spTgt spid="7"/>
                                        </p:tgtEl>
                                      </p:cBhvr>
                                      <p:to x="100000" y="80000"/>
                                    </p:animScale>
                                    <p:animScale>
                                      <p:cBhvr>
                                        <p:cTn id="53" dur="166" decel="50000">
                                          <p:stCondLst>
                                            <p:cond delay="1338"/>
                                          </p:stCondLst>
                                        </p:cTn>
                                        <p:tgtEl>
                                          <p:spTgt spid="7"/>
                                        </p:tgtEl>
                                      </p:cBhvr>
                                      <p:to x="100000" y="100000"/>
                                    </p:animScale>
                                    <p:animScale>
                                      <p:cBhvr>
                                        <p:cTn id="54" dur="26">
                                          <p:stCondLst>
                                            <p:cond delay="1642"/>
                                          </p:stCondLst>
                                        </p:cTn>
                                        <p:tgtEl>
                                          <p:spTgt spid="7"/>
                                        </p:tgtEl>
                                      </p:cBhvr>
                                      <p:to x="100000" y="90000"/>
                                    </p:animScale>
                                    <p:animScale>
                                      <p:cBhvr>
                                        <p:cTn id="55" dur="166" decel="50000">
                                          <p:stCondLst>
                                            <p:cond delay="1668"/>
                                          </p:stCondLst>
                                        </p:cTn>
                                        <p:tgtEl>
                                          <p:spTgt spid="7"/>
                                        </p:tgtEl>
                                      </p:cBhvr>
                                      <p:to x="100000" y="100000"/>
                                    </p:animScale>
                                    <p:animScale>
                                      <p:cBhvr>
                                        <p:cTn id="56" dur="26">
                                          <p:stCondLst>
                                            <p:cond delay="1808"/>
                                          </p:stCondLst>
                                        </p:cTn>
                                        <p:tgtEl>
                                          <p:spTgt spid="7"/>
                                        </p:tgtEl>
                                      </p:cBhvr>
                                      <p:to x="100000" y="95000"/>
                                    </p:animScale>
                                    <p:animScale>
                                      <p:cBhvr>
                                        <p:cTn id="5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ECFB-4F99-4F70-823E-95D48B765C11}"/>
              </a:ext>
            </a:extLst>
          </p:cNvPr>
          <p:cNvSpPr>
            <a:spLocks noGrp="1"/>
          </p:cNvSpPr>
          <p:nvPr>
            <p:ph type="ctrTitle"/>
          </p:nvPr>
        </p:nvSpPr>
        <p:spPr>
          <a:xfrm>
            <a:off x="1876424" y="385483"/>
            <a:ext cx="8791575" cy="609599"/>
          </a:xfrm>
        </p:spPr>
        <p:txBody>
          <a:bodyPr>
            <a:normAutofit/>
          </a:bodyPr>
          <a:lstStyle/>
          <a:p>
            <a:pPr algn="ctr"/>
            <a:r>
              <a:rPr lang="en-IN" sz="2500" b="1"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TECHNOLOGY OVERVIEW</a:t>
            </a:r>
            <a:endParaRPr lang="en-IN" sz="2500" i="1" dirty="0">
              <a:solidFill>
                <a:schemeClr val="bg1"/>
              </a:solidFill>
            </a:endParaRPr>
          </a:p>
        </p:txBody>
      </p:sp>
      <p:sp>
        <p:nvSpPr>
          <p:cNvPr id="3" name="Subtitle 2">
            <a:extLst>
              <a:ext uri="{FF2B5EF4-FFF2-40B4-BE49-F238E27FC236}">
                <a16:creationId xmlns:a16="http://schemas.microsoft.com/office/drawing/2014/main" id="{7C35AB0D-DB4D-4A39-9459-D0FD3BFE3F22}"/>
              </a:ext>
            </a:extLst>
          </p:cNvPr>
          <p:cNvSpPr>
            <a:spLocks noGrp="1"/>
          </p:cNvSpPr>
          <p:nvPr>
            <p:ph type="subTitle" idx="1"/>
          </p:nvPr>
        </p:nvSpPr>
        <p:spPr>
          <a:xfrm>
            <a:off x="1876425" y="2008094"/>
            <a:ext cx="6075270" cy="4195482"/>
          </a:xfrm>
        </p:spPr>
        <p:txBody>
          <a:bodyPr/>
          <a:lstStyle/>
          <a:p>
            <a:pPr marL="285750" indent="-285750" algn="just">
              <a:buFont typeface="Wingdings" panose="05000000000000000000" pitchFamily="2" charset="2"/>
              <a:buChar char="Ø"/>
            </a:pPr>
            <a:r>
              <a:rPr lang="en-IN" sz="1800" spc="-5" dirty="0">
                <a:solidFill>
                  <a:srgbClr val="292929"/>
                </a:solidFill>
                <a:effectLst/>
                <a:latin typeface="Calibri" panose="020F0502020204030204" pitchFamily="34" charset="0"/>
                <a:ea typeface="Calibri" panose="020F0502020204030204" pitchFamily="34" charset="0"/>
              </a:rPr>
              <a:t>The Augmented Reality Technique has become a hot issue in the field of computer vision technology, with its different user experience.</a:t>
            </a:r>
          </a:p>
          <a:p>
            <a:pPr marL="285750" indent="-285750" algn="just">
              <a:buFont typeface="Wingdings" panose="05000000000000000000" pitchFamily="2" charset="2"/>
              <a:buChar char="Ø"/>
            </a:pPr>
            <a:r>
              <a:rPr lang="en-IN" sz="1800" spc="-5" dirty="0">
                <a:solidFill>
                  <a:srgbClr val="292929"/>
                </a:solidFill>
                <a:effectLst/>
                <a:latin typeface="Calibri" panose="020F0502020204030204" pitchFamily="34" charset="0"/>
                <a:ea typeface="Calibri" panose="020F0502020204030204" pitchFamily="34" charset="0"/>
              </a:rPr>
              <a:t>The study on Augmented Reality Technique is mainly divided into two directions, one is implementing camera 3D registration by identifying the markers in scene, the other is updating camera pose by doing3D reconstruction to the unknown scene, rendering the virtual objects in real-time.</a:t>
            </a:r>
          </a:p>
        </p:txBody>
      </p:sp>
      <p:pic>
        <p:nvPicPr>
          <p:cNvPr id="5" name="Picture 4">
            <a:extLst>
              <a:ext uri="{FF2B5EF4-FFF2-40B4-BE49-F238E27FC236}">
                <a16:creationId xmlns:a16="http://schemas.microsoft.com/office/drawing/2014/main" id="{27D93C40-20D8-42AD-904B-3BD40A0393B1}"/>
              </a:ext>
            </a:extLst>
          </p:cNvPr>
          <p:cNvPicPr>
            <a:picLocks noChangeAspect="1"/>
          </p:cNvPicPr>
          <p:nvPr/>
        </p:nvPicPr>
        <p:blipFill>
          <a:blip r:embed="rId2"/>
          <a:stretch>
            <a:fillRect/>
          </a:stretch>
        </p:blipFill>
        <p:spPr>
          <a:xfrm>
            <a:off x="8191500" y="2438401"/>
            <a:ext cx="3603615" cy="2114550"/>
          </a:xfrm>
          <a:prstGeom prst="rect">
            <a:avLst/>
          </a:prstGeom>
        </p:spPr>
      </p:pic>
    </p:spTree>
    <p:extLst>
      <p:ext uri="{BB962C8B-B14F-4D97-AF65-F5344CB8AC3E}">
        <p14:creationId xmlns:p14="http://schemas.microsoft.com/office/powerpoint/2010/main" val="3232507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61A9-F791-40F1-81F8-7A8AC6A940E7}"/>
              </a:ext>
            </a:extLst>
          </p:cNvPr>
          <p:cNvSpPr>
            <a:spLocks noGrp="1"/>
          </p:cNvSpPr>
          <p:nvPr>
            <p:ph type="ctrTitle"/>
          </p:nvPr>
        </p:nvSpPr>
        <p:spPr>
          <a:xfrm>
            <a:off x="1876424" y="304801"/>
            <a:ext cx="8791575" cy="726140"/>
          </a:xfrm>
        </p:spPr>
        <p:txBody>
          <a:bodyPr>
            <a:normAutofit/>
          </a:bodyPr>
          <a:lstStyle/>
          <a:p>
            <a:pPr algn="ctr"/>
            <a:r>
              <a:rPr lang="en-IN" sz="2500" b="1" i="1" u="sng" spc="-5" dirty="0">
                <a:solidFill>
                  <a:schemeClr val="bg1"/>
                </a:solidFill>
                <a:effectLst/>
                <a:latin typeface="Calibri" panose="020F0502020204030204" pitchFamily="34" charset="0"/>
                <a:ea typeface="Calibri" panose="020F0502020204030204" pitchFamily="34" charset="0"/>
              </a:rPr>
              <a:t>USE-CASE DIAGRAM</a:t>
            </a:r>
            <a:endParaRPr lang="en-IN" sz="2500" i="1" dirty="0">
              <a:solidFill>
                <a:schemeClr val="bg1"/>
              </a:solidFill>
            </a:endParaRPr>
          </a:p>
        </p:txBody>
      </p:sp>
      <p:pic>
        <p:nvPicPr>
          <p:cNvPr id="4" name="Picture 3">
            <a:extLst>
              <a:ext uri="{FF2B5EF4-FFF2-40B4-BE49-F238E27FC236}">
                <a16:creationId xmlns:a16="http://schemas.microsoft.com/office/drawing/2014/main" id="{60C2F3AD-F95B-4007-B27A-7BC1190DBE73}"/>
              </a:ext>
            </a:extLst>
          </p:cNvPr>
          <p:cNvPicPr>
            <a:picLocks noChangeAspect="1"/>
          </p:cNvPicPr>
          <p:nvPr/>
        </p:nvPicPr>
        <p:blipFill>
          <a:blip r:embed="rId2"/>
          <a:stretch>
            <a:fillRect/>
          </a:stretch>
        </p:blipFill>
        <p:spPr>
          <a:xfrm>
            <a:off x="3929061" y="1343025"/>
            <a:ext cx="4686300" cy="4781550"/>
          </a:xfrm>
          <a:prstGeom prst="rect">
            <a:avLst/>
          </a:prstGeom>
        </p:spPr>
      </p:pic>
    </p:spTree>
    <p:extLst>
      <p:ext uri="{BB962C8B-B14F-4D97-AF65-F5344CB8AC3E}">
        <p14:creationId xmlns:p14="http://schemas.microsoft.com/office/powerpoint/2010/main" val="2854963998"/>
      </p:ext>
    </p:extLst>
  </p:cSld>
  <p:clrMapOvr>
    <a:masterClrMapping/>
  </p:clrMapOvr>
  <mc:AlternateContent xmlns:mc="http://schemas.openxmlformats.org/markup-compatibility/2006" xmlns:p14="http://schemas.microsoft.com/office/powerpoint/2010/main">
    <mc:Choice Requires="p14">
      <p:transition spd="slow" p14:dur="2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6773"/>
          </a:xfrm>
        </p:spPr>
        <p:txBody>
          <a:bodyPr/>
          <a:lstStyle/>
          <a:p>
            <a:pPr algn="ctr"/>
            <a:r>
              <a:rPr lang="en-US" b="1" i="1" u="sng" dirty="0" smtClean="0">
                <a:solidFill>
                  <a:schemeClr val="bg1"/>
                </a:solidFill>
                <a:latin typeface="Calibri" panose="020F0502020204030204" pitchFamily="34" charset="0"/>
                <a:cs typeface="Calibri" panose="020F0502020204030204" pitchFamily="34" charset="0"/>
              </a:rPr>
              <a:t>Activity diagram</a:t>
            </a:r>
            <a:endParaRPr lang="en-IN" b="1" i="1" u="sng" dirty="0">
              <a:solidFill>
                <a:schemeClr val="bg1"/>
              </a:solidFill>
              <a:latin typeface="Calibri" panose="020F0502020204030204" pitchFamily="34" charset="0"/>
              <a:cs typeface="Calibri" panose="020F0502020204030204" pitchFamily="34" charset="0"/>
            </a:endParaRPr>
          </a:p>
        </p:txBody>
      </p:sp>
      <p:pic>
        <p:nvPicPr>
          <p:cNvPr id="4" name="image29.png" descr="Graphical user interface&#10;&#10;Description automatically generated with medium confidence"/>
          <p:cNvPicPr>
            <a:picLocks noGrp="1"/>
          </p:cNvPicPr>
          <p:nvPr>
            <p:ph idx="1"/>
          </p:nvPr>
        </p:nvPicPr>
        <p:blipFill>
          <a:blip r:embed="rId2" cstate="print"/>
          <a:stretch>
            <a:fillRect/>
          </a:stretch>
        </p:blipFill>
        <p:spPr>
          <a:xfrm>
            <a:off x="3148149" y="1685318"/>
            <a:ext cx="6531428" cy="5172682"/>
          </a:xfrm>
          <a:prstGeom prst="rect">
            <a:avLst/>
          </a:prstGeom>
        </p:spPr>
      </p:pic>
    </p:spTree>
    <p:extLst>
      <p:ext uri="{BB962C8B-B14F-4D97-AF65-F5344CB8AC3E}">
        <p14:creationId xmlns:p14="http://schemas.microsoft.com/office/powerpoint/2010/main" val="961925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209</TotalTime>
  <Words>312</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Aharoni</vt:lpstr>
      <vt:lpstr>Algerian</vt:lpstr>
      <vt:lpstr>Arial</vt:lpstr>
      <vt:lpstr>Berlin Sans FB Demi</vt:lpstr>
      <vt:lpstr>Calibri</vt:lpstr>
      <vt:lpstr>Georgia</vt:lpstr>
      <vt:lpstr>Nunito</vt:lpstr>
      <vt:lpstr>Shruti</vt:lpstr>
      <vt:lpstr>Symbol</vt:lpstr>
      <vt:lpstr>Times New Roman</vt:lpstr>
      <vt:lpstr>Trebuchet MS</vt:lpstr>
      <vt:lpstr>Tw Cen MT</vt:lpstr>
      <vt:lpstr>Wingdings</vt:lpstr>
      <vt:lpstr>Circuit</vt:lpstr>
      <vt:lpstr>Computer Science and Engineering Department  Semester 4th   INTERIOR design application   Project BY  </vt:lpstr>
      <vt:lpstr>contents</vt:lpstr>
      <vt:lpstr>Project definition </vt:lpstr>
      <vt:lpstr>OBJECTIVES OF PROJECT</vt:lpstr>
      <vt:lpstr>SCOPE OF THE PROJECT</vt:lpstr>
      <vt:lpstr>HARDWARE AND SOFTWare </vt:lpstr>
      <vt:lpstr>TECHNOLOGY OVERVIEW</vt:lpstr>
      <vt:lpstr>USE-CASE DIAGRAM</vt:lpstr>
      <vt:lpstr>Activity diagram</vt:lpstr>
      <vt:lpstr>ADVANTAGES</vt:lpstr>
      <vt:lpstr>. LIMITATIONS</vt:lpstr>
      <vt:lpstr>SNAPSHOTS of our application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and Engineering Department  Semester 3rd   INTERIOR design application   Project BY  </dc:title>
  <dc:creator>Bhaktesh</dc:creator>
  <cp:lastModifiedBy>Neel Patel</cp:lastModifiedBy>
  <cp:revision>11</cp:revision>
  <dcterms:created xsi:type="dcterms:W3CDTF">2022-02-03T17:07:42Z</dcterms:created>
  <dcterms:modified xsi:type="dcterms:W3CDTF">2022-04-08T05:07:47Z</dcterms:modified>
</cp:coreProperties>
</file>