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484DB55-AEF3-4D56-ACE4-A0F4856A4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UCL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F05EAF5-71A9-4DD1-BC0E-C4FC65427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02-07-2024 8.36.18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CL">
            <a:extLst>
              <a:ext uri="{FF2B5EF4-FFF2-40B4-BE49-F238E27FC236}">
                <a16:creationId xmlns:a16="http://schemas.microsoft.com/office/drawing/2014/main" id="{B054127A-76FF-4145-BA93-E305E132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UCL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Janhavi Bhutki</cp:lastModifiedBy>
  <cp:revision>1</cp:revision>
  <dcterms:created xsi:type="dcterms:W3CDTF">2024-07-02T03:06:19Z</dcterms:created>
  <dcterms:modified xsi:type="dcterms:W3CDTF">2024-07-02T03:07:09Z</dcterms:modified>
</cp:coreProperties>
</file>