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78DEBE7-3D73-D050-DE6E-FEDF0322F072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80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19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905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207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862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4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525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27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FCAE2F-3269-6EA5-15A3-3DB60E0370CB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99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8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6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95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63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5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18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76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of Reviews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867" y="158619"/>
            <a:ext cx="3601019" cy="1400530"/>
          </a:xfrm>
        </p:spPr>
        <p:txBody>
          <a:bodyPr/>
          <a:lstStyle/>
          <a:p>
            <a:pPr algn="ctr"/>
            <a:r>
              <a:rPr lang="en-GB" sz="1400" dirty="0"/>
              <a:t>Insights</a:t>
            </a:r>
            <a:br>
              <a:rPr lang="en-GB" sz="1400" dirty="0"/>
            </a:br>
            <a:endParaRPr lang="en-GB" sz="1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14A458-D59E-07DA-B83D-74FD0DBC8B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85" y="2713496"/>
            <a:ext cx="3708591" cy="3924502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A4A9F69-2470-04AD-3D36-6F37293815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343" y="3203165"/>
            <a:ext cx="4395788" cy="2483334"/>
          </a:xfr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4C248BE-AEA3-906D-884C-580E9249307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97791" y="520260"/>
            <a:ext cx="8345105" cy="1661993"/>
          </a:xfrm>
          <a:prstGeom prst="rect">
            <a:avLst/>
          </a:prstGeom>
          <a:solidFill>
            <a:srgbClr val="2021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Positive reviews: 1333 Negative reviews: 667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15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Century Gothic</vt:lpstr>
      <vt:lpstr>Times New Roman</vt:lpstr>
      <vt:lpstr>var(--jp-code-font-family)</vt:lpstr>
      <vt:lpstr>Wingdings 3</vt:lpstr>
      <vt:lpstr>Ion</vt:lpstr>
      <vt:lpstr>British Airways</vt:lpstr>
      <vt:lpstr>Insights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OM Muddebihal</cp:lastModifiedBy>
  <cp:revision>2</cp:revision>
  <dcterms:created xsi:type="dcterms:W3CDTF">2022-12-06T11:13:27Z</dcterms:created>
  <dcterms:modified xsi:type="dcterms:W3CDTF">2023-05-16T06:55:37Z</dcterms:modified>
</cp:coreProperties>
</file>