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A8DC36-9348-4A63-B384-CCEBE3A8ED06}">
          <p14:sldIdLst>
            <p14:sldId id="256"/>
          </p14:sldIdLst>
        </p14:section>
        <p14:section name="Untitled Section" id="{26EA81F6-EFD5-4D61-9DB4-F93BAC82E6D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2B8CA5-743A-AD29-C369-A426A67A06BF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926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1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9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96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63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2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7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8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2E3763D-7E42-28B7-EB22-7EF5C41D3EE6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2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9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20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6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4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24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41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buying behavior</a:t>
            </a:r>
            <a:endParaRPr lang="en-GB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F826-F10B-3319-A1F2-8BD4A913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25" y="452390"/>
            <a:ext cx="10131425" cy="613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of </a:t>
            </a:r>
            <a:r>
              <a:rPr lang="en-US" dirty="0" err="1"/>
              <a:t>thefeatures</a:t>
            </a:r>
            <a:r>
              <a:rPr lang="en-US" dirty="0"/>
              <a:t> highly correlated with the target:            Feature Importance:</a:t>
            </a:r>
          </a:p>
          <a:p>
            <a:r>
              <a:rPr lang="en-US" dirty="0" err="1"/>
              <a:t>purchase_lead</a:t>
            </a:r>
            <a:endParaRPr lang="en-US" dirty="0"/>
          </a:p>
          <a:p>
            <a:r>
              <a:rPr lang="en-US" dirty="0" err="1"/>
              <a:t>length_of_stay</a:t>
            </a:r>
            <a:endParaRPr lang="en-US" dirty="0"/>
          </a:p>
          <a:p>
            <a:r>
              <a:rPr lang="en-US" dirty="0"/>
              <a:t>route</a:t>
            </a:r>
          </a:p>
          <a:p>
            <a:r>
              <a:rPr lang="en-US" dirty="0" err="1"/>
              <a:t>booking_origin</a:t>
            </a:r>
            <a:endParaRPr lang="en-US" dirty="0"/>
          </a:p>
          <a:p>
            <a:r>
              <a:rPr lang="en-US" dirty="0" err="1"/>
              <a:t>flight_day</a:t>
            </a:r>
            <a:endParaRPr lang="en-US" dirty="0"/>
          </a:p>
          <a:p>
            <a:r>
              <a:rPr lang="en-US" dirty="0" err="1"/>
              <a:t>flight_hour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was trained on </a:t>
            </a:r>
            <a:r>
              <a:rPr lang="en-US" dirty="0" err="1"/>
              <a:t>RandomForestClassifier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Highest accuracy was obtained when trained on all features.</a:t>
            </a:r>
          </a:p>
          <a:p>
            <a:pPr marL="0" indent="0">
              <a:buNone/>
            </a:pPr>
            <a:r>
              <a:rPr lang="en-US" dirty="0"/>
              <a:t>85%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A1038-4AFE-1AC8-EBC5-2510F97BA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50" y="1698175"/>
            <a:ext cx="5397777" cy="50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63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</TotalTime>
  <Words>54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Celestial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OM Muddebihal</cp:lastModifiedBy>
  <cp:revision>3</cp:revision>
  <dcterms:created xsi:type="dcterms:W3CDTF">2022-12-06T11:13:27Z</dcterms:created>
  <dcterms:modified xsi:type="dcterms:W3CDTF">2023-05-16T12:15:45Z</dcterms:modified>
</cp:coreProperties>
</file>